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notesMasterIdLst>
    <p:notesMasterId r:id="rId9"/>
  </p:notesMasterIdLst>
  <p:handoutMasterIdLst>
    <p:handoutMasterId r:id="rId10"/>
  </p:handoutMasterIdLst>
  <p:sldIdLst>
    <p:sldId id="258" r:id="rId2"/>
    <p:sldId id="259" r:id="rId3"/>
    <p:sldId id="300" r:id="rId4"/>
    <p:sldId id="269" r:id="rId5"/>
    <p:sldId id="266" r:id="rId6"/>
    <p:sldId id="267"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00"/>
    <a:srgbClr val="1E1E1E"/>
    <a:srgbClr val="2DC8E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9217" autoAdjust="0"/>
  </p:normalViewPr>
  <p:slideViewPr>
    <p:cSldViewPr snapToGrid="0">
      <p:cViewPr varScale="1">
        <p:scale>
          <a:sx n="80" d="100"/>
          <a:sy n="80" d="100"/>
        </p:scale>
        <p:origin x="1062" y="96"/>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241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799976D-2B9C-4487-B4A4-C82353E68330}"/>
    <pc:docChg chg="modSld">
      <pc:chgData name="" userId="" providerId="" clId="Web-{8799976D-2B9C-4487-B4A4-C82353E68330}" dt="2018-10-10T06:17:57.050" v="16" actId="1076"/>
      <pc:docMkLst>
        <pc:docMk/>
      </pc:docMkLst>
      <pc:sldChg chg="modSp">
        <pc:chgData name="" userId="" providerId="" clId="Web-{8799976D-2B9C-4487-B4A4-C82353E68330}" dt="2018-10-10T06:16:26.485" v="6" actId="20577"/>
        <pc:sldMkLst>
          <pc:docMk/>
          <pc:sldMk cId="883301363" sldId="267"/>
        </pc:sldMkLst>
        <pc:spChg chg="mod">
          <ac:chgData name="" userId="" providerId="" clId="Web-{8799976D-2B9C-4487-B4A4-C82353E68330}" dt="2018-10-10T06:15:54.437" v="1" actId="20577"/>
          <ac:spMkLst>
            <pc:docMk/>
            <pc:sldMk cId="883301363" sldId="267"/>
            <ac:spMk id="69" creationId="{00000000-0000-0000-0000-000000000000}"/>
          </ac:spMkLst>
        </pc:spChg>
        <pc:spChg chg="mod">
          <ac:chgData name="" userId="" providerId="" clId="Web-{8799976D-2B9C-4487-B4A4-C82353E68330}" dt="2018-10-10T06:16:26.485" v="6" actId="20577"/>
          <ac:spMkLst>
            <pc:docMk/>
            <pc:sldMk cId="883301363" sldId="267"/>
            <ac:spMk id="74" creationId="{00000000-0000-0000-0000-000000000000}"/>
          </ac:spMkLst>
        </pc:spChg>
      </pc:sldChg>
      <pc:sldChg chg="modSp">
        <pc:chgData name="" userId="" providerId="" clId="Web-{8799976D-2B9C-4487-B4A4-C82353E68330}" dt="2018-10-10T06:17:57.050" v="16" actId="1076"/>
        <pc:sldMkLst>
          <pc:docMk/>
          <pc:sldMk cId="237429548" sldId="300"/>
        </pc:sldMkLst>
        <pc:spChg chg="mod">
          <ac:chgData name="" userId="" providerId="" clId="Web-{8799976D-2B9C-4487-B4A4-C82353E68330}" dt="2018-10-10T06:17:57.050" v="16" actId="1076"/>
          <ac:spMkLst>
            <pc:docMk/>
            <pc:sldMk cId="237429548" sldId="300"/>
            <ac:spMk id="5" creationId="{00000000-0000-0000-0000-000000000000}"/>
          </ac:spMkLst>
        </pc:spChg>
        <pc:spChg chg="mod">
          <ac:chgData name="" userId="" providerId="" clId="Web-{8799976D-2B9C-4487-B4A4-C82353E68330}" dt="2018-10-10T06:17:51.972" v="15" actId="1076"/>
          <ac:spMkLst>
            <pc:docMk/>
            <pc:sldMk cId="237429548" sldId="300"/>
            <ac:spMk id="20" creationId="{00000000-0000-0000-0000-000000000000}"/>
          </ac:spMkLst>
        </pc:spChg>
        <pc:picChg chg="mod">
          <ac:chgData name="" userId="" providerId="" clId="Web-{8799976D-2B9C-4487-B4A4-C82353E68330}" dt="2018-10-10T06:17:45.862" v="14" actId="1076"/>
          <ac:picMkLst>
            <pc:docMk/>
            <pc:sldMk cId="237429548" sldId="300"/>
            <ac:picMk id="8" creationId="{00000000-0000-0000-0000-000000000000}"/>
          </ac:picMkLst>
        </pc:picChg>
      </pc:sldChg>
    </pc:docChg>
  </pc:docChgLst>
  <pc:docChgLst>
    <pc:chgData clId="Web-{09796A0D-7B13-4D43-BCA6-03B25266E89E}"/>
    <pc:docChg chg="modSld">
      <pc:chgData name="" userId="" providerId="" clId="Web-{09796A0D-7B13-4D43-BCA6-03B25266E89E}" dt="2018-12-13T11:06:09.201" v="69" actId="20577"/>
      <pc:docMkLst>
        <pc:docMk/>
      </pc:docMkLst>
      <pc:sldChg chg="modSp">
        <pc:chgData name="" userId="" providerId="" clId="Web-{09796A0D-7B13-4D43-BCA6-03B25266E89E}" dt="2018-12-13T11:06:09.201" v="68" actId="20577"/>
        <pc:sldMkLst>
          <pc:docMk/>
          <pc:sldMk cId="237429548" sldId="300"/>
        </pc:sldMkLst>
        <pc:spChg chg="mod">
          <ac:chgData name="" userId="" providerId="" clId="Web-{09796A0D-7B13-4D43-BCA6-03B25266E89E}" dt="2018-12-13T11:05:07.997" v="30" actId="20577"/>
          <ac:spMkLst>
            <pc:docMk/>
            <pc:sldMk cId="237429548" sldId="300"/>
            <ac:spMk id="12" creationId="{00000000-0000-0000-0000-000000000000}"/>
          </ac:spMkLst>
        </pc:spChg>
        <pc:spChg chg="mod">
          <ac:chgData name="" userId="" providerId="" clId="Web-{09796A0D-7B13-4D43-BCA6-03B25266E89E}" dt="2018-12-13T11:06:09.201" v="68" actId="20577"/>
          <ac:spMkLst>
            <pc:docMk/>
            <pc:sldMk cId="237429548" sldId="300"/>
            <ac:spMk id="13" creationId="{00000000-0000-0000-0000-000000000000}"/>
          </ac:spMkLst>
        </pc:spChg>
      </pc:sldChg>
    </pc:docChg>
  </pc:docChgLst>
  <pc:docChgLst>
    <pc:chgData clId="Web-{EC361029-D43A-4176-B0EA-64FC551C2597}"/>
    <pc:docChg chg="modSld sldOrd">
      <pc:chgData name="" userId="" providerId="" clId="Web-{EC361029-D43A-4176-B0EA-64FC551C2597}" dt="2018-12-16T16:02:33.548" v="770" actId="1076"/>
      <pc:docMkLst>
        <pc:docMk/>
      </pc:docMkLst>
      <pc:sldChg chg="addSp delSp modSp mod setBg">
        <pc:chgData name="" userId="" providerId="" clId="Web-{EC361029-D43A-4176-B0EA-64FC551C2597}" dt="2018-12-16T15:30:57.953" v="177"/>
        <pc:sldMkLst>
          <pc:docMk/>
          <pc:sldMk cId="186053071" sldId="258"/>
        </pc:sldMkLst>
        <pc:spChg chg="del">
          <ac:chgData name="" userId="" providerId="" clId="Web-{EC361029-D43A-4176-B0EA-64FC551C2597}" dt="2018-12-16T15:15:22.853" v="1"/>
          <ac:spMkLst>
            <pc:docMk/>
            <pc:sldMk cId="186053071" sldId="258"/>
            <ac:spMk id="8" creationId="{00000000-0000-0000-0000-000000000000}"/>
          </ac:spMkLst>
        </pc:spChg>
        <pc:spChg chg="ord">
          <ac:chgData name="" userId="" providerId="" clId="Web-{EC361029-D43A-4176-B0EA-64FC551C2597}" dt="2018-12-16T15:23:37.693" v="70"/>
          <ac:spMkLst>
            <pc:docMk/>
            <pc:sldMk cId="186053071" sldId="258"/>
            <ac:spMk id="11" creationId="{00000000-0000-0000-0000-000000000000}"/>
          </ac:spMkLst>
        </pc:spChg>
        <pc:grpChg chg="add del mod ord">
          <ac:chgData name="" userId="" providerId="" clId="Web-{EC361029-D43A-4176-B0EA-64FC551C2597}" dt="2018-12-16T15:30:22.093" v="175" actId="1076"/>
          <ac:grpSpMkLst>
            <pc:docMk/>
            <pc:sldMk cId="186053071" sldId="258"/>
            <ac:grpSpMk id="7" creationId="{00000000-0000-0000-0000-000000000000}"/>
          </ac:grpSpMkLst>
        </pc:grpChg>
        <pc:picChg chg="del">
          <ac:chgData name="" userId="" providerId="" clId="Web-{EC361029-D43A-4176-B0EA-64FC551C2597}" dt="2018-12-16T15:15:19.306" v="0"/>
          <ac:picMkLst>
            <pc:docMk/>
            <pc:sldMk cId="186053071" sldId="258"/>
            <ac:picMk id="12" creationId="{23A90FAC-74D1-456C-B9F5-AF29ED5B2074}"/>
          </ac:picMkLst>
        </pc:picChg>
      </pc:sldChg>
      <pc:sldChg chg="addSp delSp modSp ord">
        <pc:chgData name="" userId="" providerId="" clId="Web-{EC361029-D43A-4176-B0EA-64FC551C2597}" dt="2018-12-16T15:29:48.593" v="172" actId="20577"/>
        <pc:sldMkLst>
          <pc:docMk/>
          <pc:sldMk cId="1041589644" sldId="259"/>
        </pc:sldMkLst>
        <pc:spChg chg="add del mod">
          <ac:chgData name="" userId="" providerId="" clId="Web-{EC361029-D43A-4176-B0EA-64FC551C2597}" dt="2018-12-16T15:28:20.977" v="125"/>
          <ac:spMkLst>
            <pc:docMk/>
            <pc:sldMk cId="1041589644" sldId="259"/>
            <ac:spMk id="2" creationId="{2E5EB7CC-08C2-4650-BA0E-966498372733}"/>
          </ac:spMkLst>
        </pc:spChg>
        <pc:spChg chg="add del mod">
          <ac:chgData name="" userId="" providerId="" clId="Web-{EC361029-D43A-4176-B0EA-64FC551C2597}" dt="2018-12-16T15:28:27.821" v="129"/>
          <ac:spMkLst>
            <pc:docMk/>
            <pc:sldMk cId="1041589644" sldId="259"/>
            <ac:spMk id="3" creationId="{98345F29-16D5-4B73-9ECE-A389F1512BEB}"/>
          </ac:spMkLst>
        </pc:spChg>
        <pc:spChg chg="add del mod">
          <ac:chgData name="" userId="" providerId="" clId="Web-{EC361029-D43A-4176-B0EA-64FC551C2597}" dt="2018-12-16T15:28:27.306" v="128"/>
          <ac:spMkLst>
            <pc:docMk/>
            <pc:sldMk cId="1041589644" sldId="259"/>
            <ac:spMk id="4" creationId="{FB4784BC-E8C6-4257-A871-2F6E778F67D1}"/>
          </ac:spMkLst>
        </pc:spChg>
        <pc:spChg chg="add mod">
          <ac:chgData name="" userId="" providerId="" clId="Web-{EC361029-D43A-4176-B0EA-64FC551C2597}" dt="2018-12-16T15:29:48.593" v="172" actId="20577"/>
          <ac:spMkLst>
            <pc:docMk/>
            <pc:sldMk cId="1041589644" sldId="259"/>
            <ac:spMk id="5" creationId="{89A0A8E9-5644-434D-9C5D-2833F070CEA4}"/>
          </ac:spMkLst>
        </pc:spChg>
        <pc:spChg chg="add del mod">
          <ac:chgData name="" userId="" providerId="" clId="Web-{EC361029-D43A-4176-B0EA-64FC551C2597}" dt="2018-12-16T15:28:18.618" v="123"/>
          <ac:spMkLst>
            <pc:docMk/>
            <pc:sldMk cId="1041589644" sldId="259"/>
            <ac:spMk id="6" creationId="{CB257EB2-6E38-4EC7-9EE3-E2F913FFF596}"/>
          </ac:spMkLst>
        </pc:spChg>
        <pc:spChg chg="add mod">
          <ac:chgData name="" userId="" providerId="" clId="Web-{EC361029-D43A-4176-B0EA-64FC551C2597}" dt="2018-12-16T15:28:54.947" v="135" actId="1076"/>
          <ac:spMkLst>
            <pc:docMk/>
            <pc:sldMk cId="1041589644" sldId="259"/>
            <ac:spMk id="15" creationId="{E12A967F-FE7F-402D-8A15-AA0D1568C364}"/>
          </ac:spMkLst>
        </pc:spChg>
        <pc:spChg chg="mod">
          <ac:chgData name="" userId="" providerId="" clId="Web-{EC361029-D43A-4176-B0EA-64FC551C2597}" dt="2018-12-16T15:25:21.678" v="73" actId="1076"/>
          <ac:spMkLst>
            <pc:docMk/>
            <pc:sldMk cId="1041589644" sldId="259"/>
            <ac:spMk id="19" creationId="{00000000-0000-0000-0000-000000000000}"/>
          </ac:spMkLst>
        </pc:spChg>
        <pc:spChg chg="add del mod">
          <ac:chgData name="" userId="" providerId="" clId="Web-{EC361029-D43A-4176-B0EA-64FC551C2597}" dt="2018-12-16T15:28:20.009" v="124"/>
          <ac:spMkLst>
            <pc:docMk/>
            <pc:sldMk cId="1041589644" sldId="259"/>
            <ac:spMk id="20" creationId="{C8280BF2-A956-450A-91C3-6BFF2D965188}"/>
          </ac:spMkLst>
        </pc:spChg>
        <pc:spChg chg="mod">
          <ac:chgData name="" userId="" providerId="" clId="Web-{EC361029-D43A-4176-B0EA-64FC551C2597}" dt="2018-12-16T15:25:30.491" v="75" actId="1076"/>
          <ac:spMkLst>
            <pc:docMk/>
            <pc:sldMk cId="1041589644" sldId="259"/>
            <ac:spMk id="21" creationId="{00000000-0000-0000-0000-000000000000}"/>
          </ac:spMkLst>
        </pc:spChg>
        <pc:spChg chg="add mod">
          <ac:chgData name="" userId="" providerId="" clId="Web-{EC361029-D43A-4176-B0EA-64FC551C2597}" dt="2018-12-16T15:29:21.327" v="146" actId="20577"/>
          <ac:spMkLst>
            <pc:docMk/>
            <pc:sldMk cId="1041589644" sldId="259"/>
            <ac:spMk id="35" creationId="{C64C24AC-1DC4-4B1C-9D7F-3810B28BBAC2}"/>
          </ac:spMkLst>
        </pc:spChg>
        <pc:spChg chg="add mod">
          <ac:chgData name="" userId="" providerId="" clId="Web-{EC361029-D43A-4176-B0EA-64FC551C2597}" dt="2018-12-16T15:29:43.421" v="168" actId="20577"/>
          <ac:spMkLst>
            <pc:docMk/>
            <pc:sldMk cId="1041589644" sldId="259"/>
            <ac:spMk id="36" creationId="{C3DC2E05-32C3-495C-9A85-003B3F7DEA6C}"/>
          </ac:spMkLst>
        </pc:spChg>
        <pc:grpChg chg="add mod">
          <ac:chgData name="" userId="" providerId="" clId="Web-{EC361029-D43A-4176-B0EA-64FC551C2597}" dt="2018-12-16T15:28:41.634" v="131" actId="1076"/>
          <ac:grpSpMkLst>
            <pc:docMk/>
            <pc:sldMk cId="1041589644" sldId="259"/>
            <ac:grpSpMk id="8" creationId="{392C360D-CFDA-473A-B087-9CD3749C0981}"/>
          </ac:grpSpMkLst>
        </pc:grpChg>
        <pc:grpChg chg="add mod">
          <ac:chgData name="" userId="" providerId="" clId="Web-{EC361029-D43A-4176-B0EA-64FC551C2597}" dt="2018-12-16T15:28:51.118" v="134" actId="1076"/>
          <ac:grpSpMkLst>
            <pc:docMk/>
            <pc:sldMk cId="1041589644" sldId="259"/>
            <ac:grpSpMk id="25" creationId="{9474B5E6-1A69-4767-AE22-9D3ADA532FFC}"/>
          </ac:grpSpMkLst>
        </pc:grpChg>
        <pc:grpChg chg="add mod">
          <ac:chgData name="" userId="" providerId="" clId="Web-{EC361029-D43A-4176-B0EA-64FC551C2597}" dt="2018-12-16T15:29:01.452" v="137" actId="1076"/>
          <ac:grpSpMkLst>
            <pc:docMk/>
            <pc:sldMk cId="1041589644" sldId="259"/>
            <ac:grpSpMk id="29" creationId="{9CD8910E-44F6-4CC9-A026-8405E07E4886}"/>
          </ac:grpSpMkLst>
        </pc:grpChg>
        <pc:grpChg chg="add mod">
          <ac:chgData name="" userId="" providerId="" clId="Web-{EC361029-D43A-4176-B0EA-64FC551C2597}" dt="2018-12-16T15:29:07.686" v="139" actId="1076"/>
          <ac:grpSpMkLst>
            <pc:docMk/>
            <pc:sldMk cId="1041589644" sldId="259"/>
            <ac:grpSpMk id="32" creationId="{8EFAB65C-4B54-4AD4-ADF7-FB7B76BA0BF4}"/>
          </ac:grpSpMkLst>
        </pc:grpChg>
        <pc:cxnChg chg="mod">
          <ac:chgData name="" userId="" providerId="" clId="Web-{EC361029-D43A-4176-B0EA-64FC551C2597}" dt="2018-12-16T15:25:25.038" v="74" actId="1076"/>
          <ac:cxnSpMkLst>
            <pc:docMk/>
            <pc:sldMk cId="1041589644" sldId="259"/>
            <ac:cxnSpMk id="18" creationId="{00000000-0000-0000-0000-000000000000}"/>
          </ac:cxnSpMkLst>
        </pc:cxnChg>
      </pc:sldChg>
      <pc:sldChg chg="ord">
        <pc:chgData name="" userId="" providerId="" clId="Web-{EC361029-D43A-4176-B0EA-64FC551C2597}" dt="2018-12-16T15:56:48.698" v="713"/>
        <pc:sldMkLst>
          <pc:docMk/>
          <pc:sldMk cId="3104980302" sldId="260"/>
        </pc:sldMkLst>
      </pc:sldChg>
      <pc:sldChg chg="modSp ord">
        <pc:chgData name="" userId="" providerId="" clId="Web-{EC361029-D43A-4176-B0EA-64FC551C2597}" dt="2018-12-16T15:57:14.417" v="716" actId="14100"/>
        <pc:sldMkLst>
          <pc:docMk/>
          <pc:sldMk cId="2841754285" sldId="265"/>
        </pc:sldMkLst>
        <pc:spChg chg="mod">
          <ac:chgData name="" userId="" providerId="" clId="Web-{EC361029-D43A-4176-B0EA-64FC551C2597}" dt="2018-12-16T15:57:14.417" v="716" actId="14100"/>
          <ac:spMkLst>
            <pc:docMk/>
            <pc:sldMk cId="2841754285" sldId="265"/>
            <ac:spMk id="20" creationId="{00000000-0000-0000-0000-000000000000}"/>
          </ac:spMkLst>
        </pc:spChg>
      </pc:sldChg>
      <pc:sldChg chg="ord">
        <pc:chgData name="" userId="" providerId="" clId="Web-{EC361029-D43A-4176-B0EA-64FC551C2597}" dt="2018-12-16T15:56:50.011" v="714"/>
        <pc:sldMkLst>
          <pc:docMk/>
          <pc:sldMk cId="2420981657" sldId="266"/>
        </pc:sldMkLst>
      </pc:sldChg>
      <pc:sldChg chg="modSp">
        <pc:chgData name="" userId="" providerId="" clId="Web-{EC361029-D43A-4176-B0EA-64FC551C2597}" dt="2018-12-16T15:23:16.677" v="68" actId="14100"/>
        <pc:sldMkLst>
          <pc:docMk/>
          <pc:sldMk cId="883301363" sldId="267"/>
        </pc:sldMkLst>
        <pc:picChg chg="mod">
          <ac:chgData name="" userId="" providerId="" clId="Web-{EC361029-D43A-4176-B0EA-64FC551C2597}" dt="2018-12-16T15:22:38.833" v="63" actId="14100"/>
          <ac:picMkLst>
            <pc:docMk/>
            <pc:sldMk cId="883301363" sldId="267"/>
            <ac:picMk id="5" creationId="{66DAA4EA-E23D-4BF2-8278-90D035C25EFD}"/>
          </ac:picMkLst>
        </pc:picChg>
        <pc:picChg chg="mod">
          <ac:chgData name="" userId="" providerId="" clId="Web-{EC361029-D43A-4176-B0EA-64FC551C2597}" dt="2018-12-16T15:22:25.686" v="60" actId="14100"/>
          <ac:picMkLst>
            <pc:docMk/>
            <pc:sldMk cId="883301363" sldId="267"/>
            <ac:picMk id="29" creationId="{8F2AD296-4F5E-40A5-9EA7-431FC82C47FF}"/>
          </ac:picMkLst>
        </pc:picChg>
        <pc:picChg chg="mod">
          <ac:chgData name="" userId="" providerId="" clId="Web-{EC361029-D43A-4176-B0EA-64FC551C2597}" dt="2018-12-16T15:23:16.677" v="68" actId="14100"/>
          <ac:picMkLst>
            <pc:docMk/>
            <pc:sldMk cId="883301363" sldId="267"/>
            <ac:picMk id="30" creationId="{9D0E65E9-0DAC-43C0-A87E-0E6E828EE75A}"/>
          </ac:picMkLst>
        </pc:picChg>
      </pc:sldChg>
      <pc:sldChg chg="addSp delSp modSp ord">
        <pc:chgData name="" userId="" providerId="" clId="Web-{EC361029-D43A-4176-B0EA-64FC551C2597}" dt="2018-12-16T16:02:33.548" v="770" actId="1076"/>
        <pc:sldMkLst>
          <pc:docMk/>
          <pc:sldMk cId="2551248386" sldId="269"/>
        </pc:sldMkLst>
        <pc:spChg chg="mod">
          <ac:chgData name="" userId="" providerId="" clId="Web-{EC361029-D43A-4176-B0EA-64FC551C2597}" dt="2018-12-16T16:01:41.641" v="764" actId="14100"/>
          <ac:spMkLst>
            <pc:docMk/>
            <pc:sldMk cId="2551248386" sldId="269"/>
            <ac:spMk id="33" creationId="{00000000-0000-0000-0000-000000000000}"/>
          </ac:spMkLst>
        </pc:spChg>
        <pc:grpChg chg="mod">
          <ac:chgData name="" userId="" providerId="" clId="Web-{EC361029-D43A-4176-B0EA-64FC551C2597}" dt="2018-12-16T16:02:03.750" v="766" actId="1076"/>
          <ac:grpSpMkLst>
            <pc:docMk/>
            <pc:sldMk cId="2551248386" sldId="269"/>
            <ac:grpSpMk id="12" creationId="{00000000-0000-0000-0000-000000000000}"/>
          </ac:grpSpMkLst>
        </pc:grpChg>
        <pc:grpChg chg="add del mod">
          <ac:chgData name="" userId="" providerId="" clId="Web-{EC361029-D43A-4176-B0EA-64FC551C2597}" dt="2018-12-16T16:02:33.548" v="770" actId="1076"/>
          <ac:grpSpMkLst>
            <pc:docMk/>
            <pc:sldMk cId="2551248386" sldId="269"/>
            <ac:grpSpMk id="36" creationId="{4FE3D0BD-9730-4DEE-8E76-988F0F40AE89}"/>
          </ac:grpSpMkLst>
        </pc:grpChg>
        <pc:picChg chg="add mod">
          <ac:chgData name="" userId="" providerId="" clId="Web-{EC361029-D43A-4176-B0EA-64FC551C2597}" dt="2018-12-16T15:59:13.794" v="718" actId="1076"/>
          <ac:picMkLst>
            <pc:docMk/>
            <pc:sldMk cId="2551248386" sldId="269"/>
            <ac:picMk id="2" creationId="{99B72DEA-5F33-46DD-8C16-3E7D14E07AD5}"/>
          </ac:picMkLst>
        </pc:picChg>
      </pc:sldChg>
      <pc:sldChg chg="addSp delSp modSp ord">
        <pc:chgData name="" userId="" providerId="" clId="Web-{EC361029-D43A-4176-B0EA-64FC551C2597}" dt="2018-12-16T16:00:50.875" v="747" actId="20577"/>
        <pc:sldMkLst>
          <pc:docMk/>
          <pc:sldMk cId="237429548" sldId="300"/>
        </pc:sldMkLst>
        <pc:spChg chg="del mod">
          <ac:chgData name="" userId="" providerId="" clId="Web-{EC361029-D43A-4176-B0EA-64FC551C2597}" dt="2018-12-16T15:53:36.178" v="698"/>
          <ac:spMkLst>
            <pc:docMk/>
            <pc:sldMk cId="237429548" sldId="300"/>
            <ac:spMk id="10" creationId="{00000000-0000-0000-0000-000000000000}"/>
          </ac:spMkLst>
        </pc:spChg>
        <pc:spChg chg="del">
          <ac:chgData name="" userId="" providerId="" clId="Web-{EC361029-D43A-4176-B0EA-64FC551C2597}" dt="2018-12-16T15:53:35.428" v="697"/>
          <ac:spMkLst>
            <pc:docMk/>
            <pc:sldMk cId="237429548" sldId="300"/>
            <ac:spMk id="12" creationId="{00000000-0000-0000-0000-000000000000}"/>
          </ac:spMkLst>
        </pc:spChg>
        <pc:spChg chg="del">
          <ac:chgData name="" userId="" providerId="" clId="Web-{EC361029-D43A-4176-B0EA-64FC551C2597}" dt="2018-12-16T15:53:37.584" v="699"/>
          <ac:spMkLst>
            <pc:docMk/>
            <pc:sldMk cId="237429548" sldId="300"/>
            <ac:spMk id="13" creationId="{00000000-0000-0000-0000-000000000000}"/>
          </ac:spMkLst>
        </pc:spChg>
        <pc:spChg chg="mod">
          <ac:chgData name="" userId="" providerId="" clId="Web-{EC361029-D43A-4176-B0EA-64FC551C2597}" dt="2018-12-16T16:00:50.875" v="747" actId="20577"/>
          <ac:spMkLst>
            <pc:docMk/>
            <pc:sldMk cId="237429548" sldId="300"/>
            <ac:spMk id="20" creationId="{00000000-0000-0000-0000-000000000000}"/>
          </ac:spMkLst>
        </pc:spChg>
        <pc:spChg chg="mod">
          <ac:chgData name="" userId="" providerId="" clId="Web-{EC361029-D43A-4176-B0EA-64FC551C2597}" dt="2018-12-16T15:47:51.424" v="474" actId="1076"/>
          <ac:spMkLst>
            <pc:docMk/>
            <pc:sldMk cId="237429548" sldId="300"/>
            <ac:spMk id="32" creationId="{00000000-0000-0000-0000-000000000000}"/>
          </ac:spMkLst>
        </pc:spChg>
        <pc:spChg chg="mod">
          <ac:chgData name="" userId="" providerId="" clId="Web-{EC361029-D43A-4176-B0EA-64FC551C2597}" dt="2018-12-16T15:49:14.409" v="494" actId="20577"/>
          <ac:spMkLst>
            <pc:docMk/>
            <pc:sldMk cId="237429548" sldId="300"/>
            <ac:spMk id="33" creationId="{00000000-0000-0000-0000-000000000000}"/>
          </ac:spMkLst>
        </pc:spChg>
        <pc:spChg chg="mod">
          <ac:chgData name="" userId="" providerId="" clId="Web-{EC361029-D43A-4176-B0EA-64FC551C2597}" dt="2018-12-16T15:48:25.283" v="481" actId="1076"/>
          <ac:spMkLst>
            <pc:docMk/>
            <pc:sldMk cId="237429548" sldId="300"/>
            <ac:spMk id="34" creationId="{00000000-0000-0000-0000-000000000000}"/>
          </ac:spMkLst>
        </pc:spChg>
        <pc:spChg chg="mod">
          <ac:chgData name="" userId="" providerId="" clId="Web-{EC361029-D43A-4176-B0EA-64FC551C2597}" dt="2018-12-16T15:55:26.023" v="710" actId="20577"/>
          <ac:spMkLst>
            <pc:docMk/>
            <pc:sldMk cId="237429548" sldId="300"/>
            <ac:spMk id="35" creationId="{00000000-0000-0000-0000-000000000000}"/>
          </ac:spMkLst>
        </pc:spChg>
        <pc:picChg chg="add mod">
          <ac:chgData name="" userId="" providerId="" clId="Web-{EC361029-D43A-4176-B0EA-64FC551C2597}" dt="2018-12-16T15:54:43.022" v="707" actId="1076"/>
          <ac:picMkLst>
            <pc:docMk/>
            <pc:sldMk cId="237429548" sldId="300"/>
            <ac:picMk id="2" creationId="{692D48F8-6029-4FC2-AC51-AB43D18F5D06}"/>
          </ac:picMkLst>
        </pc:picChg>
        <pc:cxnChg chg="del">
          <ac:chgData name="" userId="" providerId="" clId="Web-{EC361029-D43A-4176-B0EA-64FC551C2597}" dt="2018-12-16T15:53:38.975" v="700"/>
          <ac:cxnSpMkLst>
            <pc:docMk/>
            <pc:sldMk cId="237429548" sldId="300"/>
            <ac:cxnSpMk id="11" creationId="{00000000-0000-0000-0000-000000000000}"/>
          </ac:cxnSpMkLst>
        </pc:cxnChg>
        <pc:cxnChg chg="mod">
          <ac:chgData name="" userId="" providerId="" clId="Web-{EC361029-D43A-4176-B0EA-64FC551C2597}" dt="2018-12-16T15:48:11.268" v="480" actId="1076"/>
          <ac:cxnSpMkLst>
            <pc:docMk/>
            <pc:sldMk cId="237429548" sldId="300"/>
            <ac:cxnSpMk id="31" creationId="{00000000-0000-0000-0000-000000000000}"/>
          </ac:cxnSpMkLst>
        </pc:cxnChg>
      </pc:sldChg>
    </pc:docChg>
  </pc:docChgLst>
  <pc:docChgLst>
    <pc:chgData clId="Web-{CB91EF7D-9071-42E4-9282-A637B6389C89}"/>
    <pc:docChg chg="modSld">
      <pc:chgData name="" userId="" providerId="" clId="Web-{CB91EF7D-9071-42E4-9282-A637B6389C89}" dt="2018-12-13T03:45:47.249" v="31" actId="1076"/>
      <pc:docMkLst>
        <pc:docMk/>
      </pc:docMkLst>
      <pc:sldChg chg="addSp delSp modSp">
        <pc:chgData name="" userId="" providerId="" clId="Web-{CB91EF7D-9071-42E4-9282-A637B6389C89}" dt="2018-12-13T03:45:47.249" v="31" actId="1076"/>
        <pc:sldMkLst>
          <pc:docMk/>
          <pc:sldMk cId="2551248386" sldId="269"/>
        </pc:sldMkLst>
        <pc:spChg chg="add del">
          <ac:chgData name="" userId="" providerId="" clId="Web-{CB91EF7D-9071-42E4-9282-A637B6389C89}" dt="2018-12-13T03:45:18.186" v="17"/>
          <ac:spMkLst>
            <pc:docMk/>
            <pc:sldMk cId="2551248386" sldId="269"/>
            <ac:spMk id="34" creationId="{00000000-0000-0000-0000-000000000000}"/>
          </ac:spMkLst>
        </pc:spChg>
        <pc:grpChg chg="add del">
          <ac:chgData name="" userId="" providerId="" clId="Web-{CB91EF7D-9071-42E4-9282-A637B6389C89}" dt="2018-12-13T03:45:39.936" v="28"/>
          <ac:grpSpMkLst>
            <pc:docMk/>
            <pc:sldMk cId="2551248386" sldId="269"/>
            <ac:grpSpMk id="3" creationId="{00000000-0000-0000-0000-000000000000}"/>
          </ac:grpSpMkLst>
        </pc:grpChg>
        <pc:grpChg chg="add del mod">
          <ac:chgData name="" userId="" providerId="" clId="Web-{CB91EF7D-9071-42E4-9282-A637B6389C89}" dt="2018-12-13T03:45:47.249" v="31" actId="1076"/>
          <ac:grpSpMkLst>
            <pc:docMk/>
            <pc:sldMk cId="2551248386" sldId="269"/>
            <ac:grpSpMk id="55" creationId="{00000000-0000-0000-0000-000000000000}"/>
          </ac:grpSpMkLst>
        </pc:grpChg>
        <pc:grpChg chg="add del">
          <ac:chgData name="" userId="" providerId="" clId="Web-{CB91EF7D-9071-42E4-9282-A637B6389C89}" dt="2018-12-13T03:45:30.936" v="22"/>
          <ac:grpSpMkLst>
            <pc:docMk/>
            <pc:sldMk cId="2551248386" sldId="269"/>
            <ac:grpSpMk id="69" creationId="{00000000-0000-0000-0000-000000000000}"/>
          </ac:grpSpMkLst>
        </pc:grpChg>
        <pc:picChg chg="add del mod">
          <ac:chgData name="" userId="" providerId="" clId="Web-{CB91EF7D-9071-42E4-9282-A637B6389C89}" dt="2018-12-13T03:45:40.796" v="29"/>
          <ac:picMkLst>
            <pc:docMk/>
            <pc:sldMk cId="2551248386" sldId="269"/>
            <ac:picMk id="2" creationId="{3DAE9221-3F3C-491E-83BF-B26987434E17}"/>
          </ac:picMkLst>
        </pc:picChg>
        <pc:picChg chg="add del mod">
          <ac:chgData name="" userId="" providerId="" clId="Web-{CB91EF7D-9071-42E4-9282-A637B6389C89}" dt="2018-12-13T03:45:36.733" v="25"/>
          <ac:picMkLst>
            <pc:docMk/>
            <pc:sldMk cId="2551248386" sldId="269"/>
            <ac:picMk id="5" creationId="{40226EB0-2605-4E58-9D2F-20383E94DFCC}"/>
          </ac:picMkLst>
        </pc:picChg>
        <pc:picChg chg="add del mod">
          <ac:chgData name="" userId="" providerId="" clId="Web-{CB91EF7D-9071-42E4-9282-A637B6389C89}" dt="2018-12-13T03:45:29.108" v="21"/>
          <ac:picMkLst>
            <pc:docMk/>
            <pc:sldMk cId="2551248386" sldId="269"/>
            <ac:picMk id="7" creationId="{1CEA6779-6F7C-4561-8899-FAA24157B934}"/>
          </ac:picMkLst>
        </pc:picChg>
        <pc:picChg chg="add del mod">
          <ac:chgData name="" userId="" providerId="" clId="Web-{CB91EF7D-9071-42E4-9282-A637B6389C89}" dt="2018-12-13T03:45:15.046" v="16"/>
          <ac:picMkLst>
            <pc:docMk/>
            <pc:sldMk cId="2551248386" sldId="269"/>
            <ac:picMk id="9" creationId="{F98F0B69-10BC-4C80-A138-946BB3FD3338}"/>
          </ac:picMkLst>
        </pc:picChg>
      </pc:sldChg>
    </pc:docChg>
  </pc:docChgLst>
  <pc:docChgLst>
    <pc:chgData clId="Web-{45A32844-A0C9-4859-B729-920EFFB26CBA}"/>
    <pc:docChg chg="modSld">
      <pc:chgData name="" userId="" providerId="" clId="Web-{45A32844-A0C9-4859-B729-920EFFB26CBA}" dt="2018-12-13T10:28:13.436" v="200" actId="20577"/>
      <pc:docMkLst>
        <pc:docMk/>
      </pc:docMkLst>
      <pc:sldChg chg="modSp">
        <pc:chgData name="" userId="" providerId="" clId="Web-{45A32844-A0C9-4859-B729-920EFFB26CBA}" dt="2018-12-13T10:28:13.342" v="198" actId="20577"/>
        <pc:sldMkLst>
          <pc:docMk/>
          <pc:sldMk cId="237429548" sldId="300"/>
        </pc:sldMkLst>
        <pc:spChg chg="mod">
          <ac:chgData name="" userId="" providerId="" clId="Web-{45A32844-A0C9-4859-B729-920EFFB26CBA}" dt="2018-12-13T10:28:13.342" v="198" actId="20577"/>
          <ac:spMkLst>
            <pc:docMk/>
            <pc:sldMk cId="237429548" sldId="300"/>
            <ac:spMk id="12" creationId="{00000000-0000-0000-0000-000000000000}"/>
          </ac:spMkLst>
        </pc:spChg>
        <pc:spChg chg="mod">
          <ac:chgData name="" userId="" providerId="" clId="Web-{45A32844-A0C9-4859-B729-920EFFB26CBA}" dt="2018-12-13T10:23:29.561" v="32" actId="20577"/>
          <ac:spMkLst>
            <pc:docMk/>
            <pc:sldMk cId="237429548" sldId="300"/>
            <ac:spMk id="32" creationId="{00000000-0000-0000-0000-000000000000}"/>
          </ac:spMkLst>
        </pc:spChg>
        <pc:spChg chg="mod">
          <ac:chgData name="" userId="" providerId="" clId="Web-{45A32844-A0C9-4859-B729-920EFFB26CBA}" dt="2018-12-13T10:24:28.605" v="78" actId="20577"/>
          <ac:spMkLst>
            <pc:docMk/>
            <pc:sldMk cId="237429548" sldId="300"/>
            <ac:spMk id="33" creationId="{00000000-0000-0000-0000-000000000000}"/>
          </ac:spMkLst>
        </pc:spChg>
        <pc:spChg chg="mod">
          <ac:chgData name="" userId="" providerId="" clId="Web-{45A32844-A0C9-4859-B729-920EFFB26CBA}" dt="2018-12-13T10:26:52.188" v="121" actId="20577"/>
          <ac:spMkLst>
            <pc:docMk/>
            <pc:sldMk cId="237429548" sldId="300"/>
            <ac:spMk id="34" creationId="{00000000-0000-0000-0000-000000000000}"/>
          </ac:spMkLst>
        </pc:spChg>
        <pc:spChg chg="mod">
          <ac:chgData name="" userId="" providerId="" clId="Web-{45A32844-A0C9-4859-B729-920EFFB26CBA}" dt="2018-12-13T10:28:04.842" v="188" actId="20577"/>
          <ac:spMkLst>
            <pc:docMk/>
            <pc:sldMk cId="237429548" sldId="300"/>
            <ac:spMk id="35" creationId="{00000000-0000-0000-0000-000000000000}"/>
          </ac:spMkLst>
        </pc:spChg>
      </pc:sldChg>
    </pc:docChg>
  </pc:docChgLst>
  <pc:docChgLst>
    <pc:chgData clId="Web-{2DF42592-0720-4E8E-9739-CBC64DE445F7}"/>
    <pc:docChg chg="modSld">
      <pc:chgData name="" userId="" providerId="" clId="Web-{2DF42592-0720-4E8E-9739-CBC64DE445F7}" dt="2018-10-01T18:08:49.244" v="1" actId="1076"/>
      <pc:docMkLst>
        <pc:docMk/>
      </pc:docMkLst>
      <pc:sldChg chg="modSp">
        <pc:chgData name="" userId="" providerId="" clId="Web-{2DF42592-0720-4E8E-9739-CBC64DE445F7}" dt="2018-10-01T18:08:49.244" v="1" actId="1076"/>
        <pc:sldMkLst>
          <pc:docMk/>
          <pc:sldMk cId="1489327571" sldId="283"/>
        </pc:sldMkLst>
        <pc:spChg chg="mod">
          <ac:chgData name="" userId="" providerId="" clId="Web-{2DF42592-0720-4E8E-9739-CBC64DE445F7}" dt="2018-10-01T18:08:49.244" v="1" actId="1076"/>
          <ac:spMkLst>
            <pc:docMk/>
            <pc:sldMk cId="1489327571" sldId="283"/>
            <ac:spMk id="103" creationId="{00000000-0000-0000-0000-000000000000}"/>
          </ac:spMkLst>
        </pc:spChg>
      </pc:sldChg>
    </pc:docChg>
  </pc:docChgLst>
  <pc:docChgLst>
    <pc:chgData clId="Web-{ED0C7F4F-3F6D-4DF7-A394-921F6D400C3C}"/>
    <pc:docChg chg="modSld">
      <pc:chgData name="" userId="" providerId="" clId="Web-{ED0C7F4F-3F6D-4DF7-A394-921F6D400C3C}" dt="2018-12-13T11:55:54.756" v="36" actId="20577"/>
      <pc:docMkLst>
        <pc:docMk/>
      </pc:docMkLst>
      <pc:sldChg chg="delSp modSp">
        <pc:chgData name="" userId="" providerId="" clId="Web-{ED0C7F4F-3F6D-4DF7-A394-921F6D400C3C}" dt="2018-12-13T11:55:54.740" v="35" actId="20577"/>
        <pc:sldMkLst>
          <pc:docMk/>
          <pc:sldMk cId="237429548" sldId="300"/>
        </pc:sldMkLst>
        <pc:spChg chg="mod">
          <ac:chgData name="" userId="" providerId="" clId="Web-{ED0C7F4F-3F6D-4DF7-A394-921F6D400C3C}" dt="2018-12-13T11:54:39.631" v="21" actId="20577"/>
          <ac:spMkLst>
            <pc:docMk/>
            <pc:sldMk cId="237429548" sldId="300"/>
            <ac:spMk id="13" creationId="{00000000-0000-0000-0000-000000000000}"/>
          </ac:spMkLst>
        </pc:spChg>
        <pc:spChg chg="del">
          <ac:chgData name="" userId="" providerId="" clId="Web-{ED0C7F4F-3F6D-4DF7-A394-921F6D400C3C}" dt="2018-12-13T11:54:47.037" v="25"/>
          <ac:spMkLst>
            <pc:docMk/>
            <pc:sldMk cId="237429548" sldId="300"/>
            <ac:spMk id="14" creationId="{00000000-0000-0000-0000-000000000000}"/>
          </ac:spMkLst>
        </pc:spChg>
        <pc:spChg chg="del">
          <ac:chgData name="" userId="" providerId="" clId="Web-{ED0C7F4F-3F6D-4DF7-A394-921F6D400C3C}" dt="2018-12-13T11:54:47.037" v="23"/>
          <ac:spMkLst>
            <pc:docMk/>
            <pc:sldMk cId="237429548" sldId="300"/>
            <ac:spMk id="22" creationId="{00000000-0000-0000-0000-000000000000}"/>
          </ac:spMkLst>
        </pc:spChg>
        <pc:spChg chg="mod">
          <ac:chgData name="" userId="" providerId="" clId="Web-{ED0C7F4F-3F6D-4DF7-A394-921F6D400C3C}" dt="2018-12-13T11:54:57.631" v="32" actId="20577"/>
          <ac:spMkLst>
            <pc:docMk/>
            <pc:sldMk cId="237429548" sldId="300"/>
            <ac:spMk id="23" creationId="{00000000-0000-0000-0000-000000000000}"/>
          </ac:spMkLst>
        </pc:spChg>
        <pc:spChg chg="mod">
          <ac:chgData name="" userId="" providerId="" clId="Web-{ED0C7F4F-3F6D-4DF7-A394-921F6D400C3C}" dt="2018-12-13T11:38:27.641" v="17" actId="20577"/>
          <ac:spMkLst>
            <pc:docMk/>
            <pc:sldMk cId="237429548" sldId="300"/>
            <ac:spMk id="27" creationId="{00000000-0000-0000-0000-000000000000}"/>
          </ac:spMkLst>
        </pc:spChg>
        <pc:spChg chg="mod">
          <ac:chgData name="" userId="" providerId="" clId="Web-{ED0C7F4F-3F6D-4DF7-A394-921F6D400C3C}" dt="2018-12-13T11:55:54.740" v="35" actId="20577"/>
          <ac:spMkLst>
            <pc:docMk/>
            <pc:sldMk cId="237429548" sldId="300"/>
            <ac:spMk id="35" creationId="{00000000-0000-0000-0000-000000000000}"/>
          </ac:spMkLst>
        </pc:spChg>
        <pc:cxnChg chg="del">
          <ac:chgData name="" userId="" providerId="" clId="Web-{ED0C7F4F-3F6D-4DF7-A394-921F6D400C3C}" dt="2018-12-13T11:54:47.037" v="24"/>
          <ac:cxnSpMkLst>
            <pc:docMk/>
            <pc:sldMk cId="237429548" sldId="300"/>
            <ac:cxnSpMk id="21" creationId="{00000000-0000-0000-0000-000000000000}"/>
          </ac:cxnSpMkLst>
        </pc:cxnChg>
      </pc:sldChg>
    </pc:docChg>
  </pc:docChgLst>
  <pc:docChgLst>
    <pc:chgData clId="Web-{53B0997B-AE11-42B4-BFB3-A3EDCD82E15E}"/>
    <pc:docChg chg="modSld">
      <pc:chgData name="" userId="" providerId="" clId="Web-{53B0997B-AE11-42B4-BFB3-A3EDCD82E15E}" dt="2018-12-13T12:04:19.244" v="1" actId="1076"/>
      <pc:docMkLst>
        <pc:docMk/>
      </pc:docMkLst>
      <pc:sldChg chg="modSp">
        <pc:chgData name="" userId="" providerId="" clId="Web-{53B0997B-AE11-42B4-BFB3-A3EDCD82E15E}" dt="2018-12-13T12:04:19.244" v="1" actId="1076"/>
        <pc:sldMkLst>
          <pc:docMk/>
          <pc:sldMk cId="2551248386" sldId="269"/>
        </pc:sldMkLst>
        <pc:grpChg chg="mod">
          <ac:chgData name="" userId="" providerId="" clId="Web-{53B0997B-AE11-42B4-BFB3-A3EDCD82E15E}" dt="2018-12-13T12:04:19.244" v="1" actId="1076"/>
          <ac:grpSpMkLst>
            <pc:docMk/>
            <pc:sldMk cId="2551248386" sldId="269"/>
            <ac:grpSpMk id="3" creationId="{00000000-0000-0000-0000-000000000000}"/>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1EBDB1-83BE-4614-90F3-1CD93F82966A}" type="datetimeFigureOut">
              <a:rPr lang="en-US" smtClean="0"/>
              <a:t>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A17D3-DEFE-4320-B389-4437DBE9D208}" type="slidenum">
              <a:rPr lang="en-US" smtClean="0"/>
              <a:t>‹#›</a:t>
            </a:fld>
            <a:endParaRPr lang="en-US"/>
          </a:p>
        </p:txBody>
      </p:sp>
    </p:spTree>
    <p:extLst>
      <p:ext uri="{BB962C8B-B14F-4D97-AF65-F5344CB8AC3E}">
        <p14:creationId xmlns:p14="http://schemas.microsoft.com/office/powerpoint/2010/main" val="1844738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EA578-2D3C-4D0D-AD22-B56540871E3C}" type="datetimeFigureOut">
              <a:rPr lang="en-US" smtClean="0"/>
              <a:t>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244F5-2D6D-42BA-8831-A17C17FC029B}" type="slidenum">
              <a:rPr lang="en-US" smtClean="0"/>
              <a:t>‹#›</a:t>
            </a:fld>
            <a:endParaRPr lang="en-US"/>
          </a:p>
        </p:txBody>
      </p:sp>
    </p:spTree>
    <p:extLst>
      <p:ext uri="{BB962C8B-B14F-4D97-AF65-F5344CB8AC3E}">
        <p14:creationId xmlns:p14="http://schemas.microsoft.com/office/powerpoint/2010/main" val="730274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244F5-2D6D-42BA-8831-A17C17FC029B}" type="slidenum">
              <a:rPr lang="en-US" smtClean="0"/>
              <a:t>3</a:t>
            </a:fld>
            <a:endParaRPr lang="en-US"/>
          </a:p>
        </p:txBody>
      </p:sp>
    </p:spTree>
    <p:extLst>
      <p:ext uri="{BB962C8B-B14F-4D97-AF65-F5344CB8AC3E}">
        <p14:creationId xmlns:p14="http://schemas.microsoft.com/office/powerpoint/2010/main" val="3070051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F244F5-2D6D-42BA-8831-A17C17FC029B}" type="slidenum">
              <a:rPr lang="en-US" smtClean="0"/>
              <a:t>4</a:t>
            </a:fld>
            <a:endParaRPr lang="en-US"/>
          </a:p>
        </p:txBody>
      </p:sp>
    </p:spTree>
    <p:extLst>
      <p:ext uri="{BB962C8B-B14F-4D97-AF65-F5344CB8AC3E}">
        <p14:creationId xmlns:p14="http://schemas.microsoft.com/office/powerpoint/2010/main" val="277331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244F5-2D6D-42BA-8831-A17C17FC029B}" type="slidenum">
              <a:rPr lang="en-US" smtClean="0"/>
              <a:t>5</a:t>
            </a:fld>
            <a:endParaRPr lang="en-US"/>
          </a:p>
        </p:txBody>
      </p:sp>
    </p:spTree>
    <p:extLst>
      <p:ext uri="{BB962C8B-B14F-4D97-AF65-F5344CB8AC3E}">
        <p14:creationId xmlns:p14="http://schemas.microsoft.com/office/powerpoint/2010/main" val="3810658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F244F5-2D6D-42BA-8831-A17C17FC029B}" type="slidenum">
              <a:rPr lang="en-US" smtClean="0"/>
              <a:t>6</a:t>
            </a:fld>
            <a:endParaRPr lang="en-US"/>
          </a:p>
        </p:txBody>
      </p:sp>
    </p:spTree>
    <p:extLst>
      <p:ext uri="{BB962C8B-B14F-4D97-AF65-F5344CB8AC3E}">
        <p14:creationId xmlns:p14="http://schemas.microsoft.com/office/powerpoint/2010/main" val="1923306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5923F103-BC34-4FE4-A40E-EDDEECFDA5D0}" type="datetimeFigureOut">
              <a:rPr lang="en-US" smtClean="0"/>
              <a:pPr/>
              <a:t>1/3/2019</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r>
              <a:rPr lang="en-US"/>
              <a:t>
              </a:t>
            </a:r>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32ECD629-4DA5-4EAE-B174-69948CAAE2C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t>1/3/2019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32ECD629-4DA5-4EAE-B174-69948CAAE2CE}"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t>1/3/2019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32ECD629-4DA5-4EAE-B174-69948CAAE2CE}"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ECD629-4DA5-4EAE-B174-69948CAAE2CE}" type="slidenum">
              <a:rPr lang="en-US" smtClean="0"/>
              <a:t>‹#›</a:t>
            </a:fld>
            <a:endParaRPr lang="en-US"/>
          </a:p>
        </p:txBody>
      </p:sp>
      <p:sp>
        <p:nvSpPr>
          <p:cNvPr id="3" name="Picture Placeholder 2"/>
          <p:cNvSpPr>
            <a:spLocks noGrp="1"/>
          </p:cNvSpPr>
          <p:nvPr>
            <p:ph type="pic" sz="quarter" idx="13"/>
          </p:nvPr>
        </p:nvSpPr>
        <p:spPr>
          <a:xfrm>
            <a:off x="0" y="0"/>
            <a:ext cx="12192000" cy="6858000"/>
          </a:xfrm>
        </p:spPr>
        <p:txBody>
          <a:bodyPr/>
          <a:lstStyle/>
          <a:p>
            <a:endParaRPr lang="en-US"/>
          </a:p>
        </p:txBody>
      </p:sp>
      <p:pic>
        <p:nvPicPr>
          <p:cNvPr id="5" name="Picture 4">
            <a:extLst>
              <a:ext uri="{FF2B5EF4-FFF2-40B4-BE49-F238E27FC236}">
                <a16:creationId xmlns:a16="http://schemas.microsoft.com/office/drawing/2014/main" id="{2D138472-BD19-4DEA-870F-73E658239E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6" name="TextBox 5">
            <a:extLst>
              <a:ext uri="{FF2B5EF4-FFF2-40B4-BE49-F238E27FC236}">
                <a16:creationId xmlns:a16="http://schemas.microsoft.com/office/drawing/2014/main" id="{D85407E2-DC35-426B-92FE-B8CC7D953825}"/>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3776302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10" name="Text Placeholder 9"/>
          <p:cNvSpPr>
            <a:spLocks noGrp="1"/>
          </p:cNvSpPr>
          <p:nvPr>
            <p:ph type="body" sz="quarter" idx="14" hasCustomPrompt="1"/>
          </p:nvPr>
        </p:nvSpPr>
        <p:spPr>
          <a:xfrm>
            <a:off x="5500233" y="2064039"/>
            <a:ext cx="5864225" cy="1303276"/>
          </a:xfrm>
        </p:spPr>
        <p:txBody>
          <a:bodyPr wrap="square">
            <a:noAutofit/>
          </a:bodyPr>
          <a:lstStyle>
            <a:lvl1pPr marL="0" indent="0">
              <a:buNone/>
              <a:defRPr sz="8800" b="1">
                <a:solidFill>
                  <a:schemeClr val="tx1">
                    <a:lumMod val="95000"/>
                    <a:lumOff val="5000"/>
                  </a:schemeClr>
                </a:solidFill>
                <a:latin typeface="Raleway" panose="020B0503030101060003" pitchFamily="34" charset="0"/>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4" name="Slide Number Placeholder 3"/>
          <p:cNvSpPr>
            <a:spLocks noGrp="1"/>
          </p:cNvSpPr>
          <p:nvPr>
            <p:ph type="sldNum" sz="quarter" idx="12"/>
          </p:nvPr>
        </p:nvSpPr>
        <p:spPr/>
        <p:txBody>
          <a:bodyPr/>
          <a:lstStyle/>
          <a:p>
            <a:fld id="{32ECD629-4DA5-4EAE-B174-69948CAAE2CE}" type="slidenum">
              <a:rPr lang="en-US" smtClean="0"/>
              <a:t>‹#›</a:t>
            </a:fld>
            <a:endParaRPr lang="en-US"/>
          </a:p>
        </p:txBody>
      </p:sp>
      <p:sp>
        <p:nvSpPr>
          <p:cNvPr id="3" name="Picture Placeholder 2"/>
          <p:cNvSpPr>
            <a:spLocks noGrp="1"/>
          </p:cNvSpPr>
          <p:nvPr>
            <p:ph type="pic" sz="quarter" idx="13"/>
          </p:nvPr>
        </p:nvSpPr>
        <p:spPr>
          <a:xfrm>
            <a:off x="0" y="0"/>
            <a:ext cx="4876800" cy="6858000"/>
          </a:xfrm>
        </p:spPr>
        <p:txBody>
          <a:bodyPr/>
          <a:lstStyle/>
          <a:p>
            <a:endParaRPr lang="en-US"/>
          </a:p>
        </p:txBody>
      </p:sp>
      <p:sp>
        <p:nvSpPr>
          <p:cNvPr id="11" name="Text Placeholder 9"/>
          <p:cNvSpPr>
            <a:spLocks noGrp="1"/>
          </p:cNvSpPr>
          <p:nvPr>
            <p:ph type="body" sz="quarter" idx="15"/>
          </p:nvPr>
        </p:nvSpPr>
        <p:spPr>
          <a:xfrm>
            <a:off x="5500233" y="3429000"/>
            <a:ext cx="5864225" cy="417286"/>
          </a:xfrm>
        </p:spPr>
        <p:txBody>
          <a:bodyPr wrap="square">
            <a:noAutofit/>
          </a:bodyPr>
          <a:lstStyle>
            <a:lvl1pPr marL="0" indent="0">
              <a:buNone/>
              <a:defRPr sz="24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081A3D69-7F68-42D2-BACB-9624BDFA90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7A13C6CA-8434-424A-9CCD-191551AB990E}"/>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1035478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3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3482671" y="0"/>
            <a:ext cx="5107993" cy="6858000"/>
          </a:xfrm>
          <a:prstGeom prst="parallelogram">
            <a:avLst>
              <a:gd name="adj" fmla="val 24824"/>
            </a:avLst>
          </a:prstGeom>
          <a:noFill/>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4" name="Picture 3">
            <a:extLst>
              <a:ext uri="{FF2B5EF4-FFF2-40B4-BE49-F238E27FC236}">
                <a16:creationId xmlns:a16="http://schemas.microsoft.com/office/drawing/2014/main" id="{F3A0E01B-B260-454F-B1CA-A29B522153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6" name="TextBox 5">
            <a:extLst>
              <a:ext uri="{FF2B5EF4-FFF2-40B4-BE49-F238E27FC236}">
                <a16:creationId xmlns:a16="http://schemas.microsoft.com/office/drawing/2014/main" id="{5393063C-9B72-4324-B2A6-D4C00409F02B}"/>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2150142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2B403ECF-F64A-4BBB-B9DC-B576988B89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1A3BEE40-4BC6-41A6-AF68-FFEB59519921}"/>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2812108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Only">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8209820" y="0"/>
            <a:ext cx="3982180" cy="6858000"/>
          </a:xfrm>
        </p:spPr>
        <p:txBody>
          <a:bodyPr/>
          <a:lstStyle/>
          <a:p>
            <a:endParaRPr lang="en-US" dirty="0"/>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9" name="Picture 8">
            <a:extLst>
              <a:ext uri="{FF2B5EF4-FFF2-40B4-BE49-F238E27FC236}">
                <a16:creationId xmlns:a16="http://schemas.microsoft.com/office/drawing/2014/main" id="{A5A291D7-3D3D-4A47-BF15-10EF5F5B06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10" name="TextBox 9">
            <a:extLst>
              <a:ext uri="{FF2B5EF4-FFF2-40B4-BE49-F238E27FC236}">
                <a16:creationId xmlns:a16="http://schemas.microsoft.com/office/drawing/2014/main" id="{620FC3FE-B154-4F32-8706-1F392D3A387E}"/>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3230819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Tree>
    <p:extLst>
      <p:ext uri="{BB962C8B-B14F-4D97-AF65-F5344CB8AC3E}">
        <p14:creationId xmlns:p14="http://schemas.microsoft.com/office/powerpoint/2010/main" val="819755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5" name="Picture 4">
            <a:extLst>
              <a:ext uri="{FF2B5EF4-FFF2-40B4-BE49-F238E27FC236}">
                <a16:creationId xmlns:a16="http://schemas.microsoft.com/office/drawing/2014/main" id="{728B826C-9685-464B-A575-3EC6F3A660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D9AAD2D2-1309-43A2-BA42-1B6768C04535}"/>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2834213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4508499" y="0"/>
            <a:ext cx="7683501" cy="6858000"/>
          </a:xfrm>
        </p:spPr>
        <p:txBody>
          <a:bodyPr/>
          <a:lstStyle/>
          <a:p>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282396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9C9CA7B-DFD4-44B5-8C60-D14B8CD1FB59}" type="datetimeFigureOut">
              <a:rPr lang="en-US" smtClean="0"/>
              <a:t>1/3/2019</a:t>
            </a:fld>
            <a:endParaRPr lang="en-US" dirty="0"/>
          </a:p>
        </p:txBody>
      </p:sp>
      <p:sp>
        <p:nvSpPr>
          <p:cNvPr id="9" name="Slide Number Placeholder 8"/>
          <p:cNvSpPr>
            <a:spLocks noGrp="1"/>
          </p:cNvSpPr>
          <p:nvPr>
            <p:ph type="sldNum" sz="quarter" idx="15"/>
          </p:nvPr>
        </p:nvSpPr>
        <p:spPr/>
        <p:txBody>
          <a:bodyPr rtlCol="0"/>
          <a:lstStyle/>
          <a:p>
            <a:fld id="{32ECD629-4DA5-4EAE-B174-69948CAAE2CE}" type="slidenum">
              <a:rPr lang="en-US" smtClean="0"/>
              <a:pPr/>
              <a:t>‹#›</a:t>
            </a:fld>
            <a:endParaRPr lang="en-US" dirty="0"/>
          </a:p>
        </p:txBody>
      </p:sp>
      <p:sp>
        <p:nvSpPr>
          <p:cNvPr id="10" name="Footer Placeholder 9"/>
          <p:cNvSpPr>
            <a:spLocks noGrp="1"/>
          </p:cNvSpPr>
          <p:nvPr>
            <p:ph type="ftr" sz="quarter" idx="16"/>
          </p:nvPr>
        </p:nvSpPr>
        <p:spPr/>
        <p:txBody>
          <a:bodyPr rtlCol="0"/>
          <a:lstStyle/>
          <a:p>
            <a:r>
              <a:rPr lang="en-US"/>
              <a:t>
              </a:t>
            </a: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6786087" y="982866"/>
            <a:ext cx="3617215" cy="2259939"/>
          </a:xfrm>
        </p:spPr>
        <p:txBody>
          <a:bodyPr/>
          <a:lstStyle/>
          <a:p>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22979062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680166" y="2861066"/>
            <a:ext cx="5642645" cy="2199967"/>
          </a:xfrm>
        </p:spPr>
        <p:txBody>
          <a:bodyPr/>
          <a:lstStyle/>
          <a:p>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6569723"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6569724"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1618295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3641467" y="3084284"/>
            <a:ext cx="2801490" cy="3773715"/>
          </a:xfrm>
        </p:spPr>
        <p:txBody>
          <a:bodyPr/>
          <a:lstStyle/>
          <a:p>
            <a:endParaRPr lang="en-US" dirty="0"/>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13" name="Picture Placeholder 2"/>
          <p:cNvSpPr>
            <a:spLocks noGrp="1"/>
          </p:cNvSpPr>
          <p:nvPr>
            <p:ph type="pic" sz="quarter" idx="16"/>
          </p:nvPr>
        </p:nvSpPr>
        <p:spPr>
          <a:xfrm>
            <a:off x="6442955" y="0"/>
            <a:ext cx="2944121" cy="3084283"/>
          </a:xfrm>
        </p:spPr>
        <p:txBody>
          <a:bodyPr/>
          <a:lstStyle/>
          <a:p>
            <a:endParaRPr lang="en-US"/>
          </a:p>
        </p:txBody>
      </p:sp>
      <p:sp>
        <p:nvSpPr>
          <p:cNvPr id="14" name="Picture Placeholder 2"/>
          <p:cNvSpPr>
            <a:spLocks noGrp="1"/>
          </p:cNvSpPr>
          <p:nvPr>
            <p:ph type="pic" sz="quarter" idx="17"/>
          </p:nvPr>
        </p:nvSpPr>
        <p:spPr>
          <a:xfrm>
            <a:off x="9383641" y="3084284"/>
            <a:ext cx="2801490" cy="3773715"/>
          </a:xfrm>
        </p:spPr>
        <p:txBody>
          <a:bodyPr/>
          <a:lstStyle/>
          <a:p>
            <a:endParaRPr lang="en-US" dirty="0"/>
          </a:p>
        </p:txBody>
      </p:sp>
    </p:spTree>
    <p:extLst>
      <p:ext uri="{BB962C8B-B14F-4D97-AF65-F5344CB8AC3E}">
        <p14:creationId xmlns:p14="http://schemas.microsoft.com/office/powerpoint/2010/main" val="781293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3509323" y="-838200"/>
            <a:ext cx="8682677" cy="8534400"/>
          </a:xfrm>
          <a:prstGeom prst="ellipse">
            <a:avLst/>
          </a:prstGeom>
          <a:noFill/>
        </p:spPr>
        <p:txBody>
          <a:bodyPr/>
          <a:lstStyle/>
          <a:p>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3725811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Picture Placeholder 2"/>
          <p:cNvSpPr>
            <a:spLocks noGrp="1"/>
          </p:cNvSpPr>
          <p:nvPr>
            <p:ph type="pic" sz="quarter" idx="17"/>
          </p:nvPr>
        </p:nvSpPr>
        <p:spPr>
          <a:xfrm>
            <a:off x="6691004" y="2368550"/>
            <a:ext cx="2756845" cy="2355850"/>
          </a:xfrm>
        </p:spPr>
        <p:txBody>
          <a:bodyPr/>
          <a:lstStyle/>
          <a:p>
            <a:endParaRPr lang="en-US"/>
          </a:p>
        </p:txBody>
      </p:sp>
      <p:sp>
        <p:nvSpPr>
          <p:cNvPr id="7" name="Picture Placeholder 2"/>
          <p:cNvSpPr>
            <a:spLocks noGrp="1"/>
          </p:cNvSpPr>
          <p:nvPr>
            <p:ph type="pic" sz="quarter" idx="13"/>
          </p:nvPr>
        </p:nvSpPr>
        <p:spPr>
          <a:xfrm>
            <a:off x="3921461" y="0"/>
            <a:ext cx="2756845" cy="2355850"/>
          </a:xfrm>
        </p:spPr>
        <p:txBody>
          <a:bodyPr/>
          <a:lstStyle/>
          <a:p>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13" name="Picture Placeholder 2"/>
          <p:cNvSpPr>
            <a:spLocks noGrp="1"/>
          </p:cNvSpPr>
          <p:nvPr>
            <p:ph type="pic" sz="quarter" idx="16"/>
          </p:nvPr>
        </p:nvSpPr>
        <p:spPr>
          <a:xfrm>
            <a:off x="9435152" y="0"/>
            <a:ext cx="2756845" cy="2355850"/>
          </a:xfrm>
        </p:spPr>
        <p:txBody>
          <a:bodyPr/>
          <a:lstStyle/>
          <a:p>
            <a:endParaRPr lang="en-US"/>
          </a:p>
        </p:txBody>
      </p:sp>
    </p:spTree>
    <p:extLst>
      <p:ext uri="{BB962C8B-B14F-4D97-AF65-F5344CB8AC3E}">
        <p14:creationId xmlns:p14="http://schemas.microsoft.com/office/powerpoint/2010/main" val="14648071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6" name="Picture Placeholder 2"/>
          <p:cNvSpPr>
            <a:spLocks noGrp="1"/>
          </p:cNvSpPr>
          <p:nvPr>
            <p:ph type="pic" sz="quarter" idx="17"/>
          </p:nvPr>
        </p:nvSpPr>
        <p:spPr>
          <a:xfrm>
            <a:off x="3562184" y="4572000"/>
            <a:ext cx="3882077" cy="2286000"/>
          </a:xfrm>
        </p:spPr>
        <p:txBody>
          <a:bodyPr/>
          <a:lstStyle/>
          <a:p>
            <a:endParaRPr lang="en-US"/>
          </a:p>
        </p:txBody>
      </p:sp>
      <p:sp>
        <p:nvSpPr>
          <p:cNvPr id="7" name="Picture Placeholder 2"/>
          <p:cNvSpPr>
            <a:spLocks noGrp="1"/>
          </p:cNvSpPr>
          <p:nvPr>
            <p:ph type="pic" sz="quarter" idx="13"/>
          </p:nvPr>
        </p:nvSpPr>
        <p:spPr>
          <a:xfrm>
            <a:off x="3562184" y="0"/>
            <a:ext cx="3882077" cy="2286000"/>
          </a:xfrm>
        </p:spPr>
        <p:txBody>
          <a:bodyPr/>
          <a:lstStyle/>
          <a:p>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276974"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276975"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15" name="Picture Placeholder 2"/>
          <p:cNvSpPr>
            <a:spLocks noGrp="1"/>
          </p:cNvSpPr>
          <p:nvPr>
            <p:ph type="pic" sz="quarter" idx="16"/>
          </p:nvPr>
        </p:nvSpPr>
        <p:spPr>
          <a:xfrm>
            <a:off x="3562184" y="2286000"/>
            <a:ext cx="3882077" cy="2286000"/>
          </a:xfrm>
        </p:spPr>
        <p:txBody>
          <a:bodyPr/>
          <a:lstStyle/>
          <a:p>
            <a:endParaRPr lang="en-US"/>
          </a:p>
        </p:txBody>
      </p:sp>
    </p:spTree>
    <p:extLst>
      <p:ext uri="{BB962C8B-B14F-4D97-AF65-F5344CB8AC3E}">
        <p14:creationId xmlns:p14="http://schemas.microsoft.com/office/powerpoint/2010/main" val="2072889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321636" y="750076"/>
            <a:ext cx="7758241" cy="3098023"/>
          </a:xfrm>
        </p:spPr>
        <p:txBody>
          <a:bodyPr/>
          <a:lstStyle/>
          <a:p>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502752" y="3404438"/>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502753" y="5808670"/>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12" name="Picture Placeholder 2"/>
          <p:cNvSpPr>
            <a:spLocks noGrp="1"/>
          </p:cNvSpPr>
          <p:nvPr>
            <p:ph type="pic" sz="quarter" idx="16"/>
          </p:nvPr>
        </p:nvSpPr>
        <p:spPr>
          <a:xfrm>
            <a:off x="8172801" y="750076"/>
            <a:ext cx="3714399" cy="3098023"/>
          </a:xfrm>
        </p:spPr>
        <p:txBody>
          <a:bodyPr/>
          <a:lstStyle/>
          <a:p>
            <a:endParaRPr lang="en-US"/>
          </a:p>
        </p:txBody>
      </p:sp>
    </p:spTree>
    <p:extLst>
      <p:ext uri="{BB962C8B-B14F-4D97-AF65-F5344CB8AC3E}">
        <p14:creationId xmlns:p14="http://schemas.microsoft.com/office/powerpoint/2010/main" val="282519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12" name="Picture Placeholder 2"/>
          <p:cNvSpPr>
            <a:spLocks noGrp="1"/>
          </p:cNvSpPr>
          <p:nvPr>
            <p:ph type="pic" sz="quarter" idx="16"/>
          </p:nvPr>
        </p:nvSpPr>
        <p:spPr>
          <a:xfrm>
            <a:off x="7885841" y="805427"/>
            <a:ext cx="3423688" cy="2765087"/>
          </a:xfrm>
        </p:spPr>
        <p:txBody>
          <a:bodyPr/>
          <a:lstStyle/>
          <a:p>
            <a:endParaRPr lang="en-US"/>
          </a:p>
        </p:txBody>
      </p:sp>
      <p:sp>
        <p:nvSpPr>
          <p:cNvPr id="7" name="Picture Placeholder 2"/>
          <p:cNvSpPr>
            <a:spLocks noGrp="1"/>
          </p:cNvSpPr>
          <p:nvPr>
            <p:ph type="pic" sz="quarter" idx="13"/>
          </p:nvPr>
        </p:nvSpPr>
        <p:spPr>
          <a:xfrm>
            <a:off x="4163859" y="805427"/>
            <a:ext cx="3423688" cy="2765087"/>
          </a:xfrm>
        </p:spPr>
        <p:txBody>
          <a:bodyPr/>
          <a:lstStyle/>
          <a:p>
            <a:endParaRPr lang="en-US"/>
          </a:p>
        </p:txBody>
      </p:sp>
      <p:sp>
        <p:nvSpPr>
          <p:cNvPr id="6" name="Slide Number Placeholder 5"/>
          <p:cNvSpPr>
            <a:spLocks noGrp="1"/>
          </p:cNvSpPr>
          <p:nvPr>
            <p:ph type="sldNum" sz="quarter" idx="12"/>
          </p:nvPr>
        </p:nvSpPr>
        <p:spPr/>
        <p:txBody>
          <a:bodyPr/>
          <a:lstStyle/>
          <a:p>
            <a:fld id="{32ECD629-4DA5-4EAE-B174-69948CAAE2CE}" type="slidenum">
              <a:rPr lang="en-US" smtClean="0"/>
              <a:t>‹#›</a:t>
            </a:fld>
            <a:endParaRPr lang="en-US"/>
          </a:p>
        </p:txBody>
      </p:sp>
      <p:sp>
        <p:nvSpPr>
          <p:cNvPr id="9"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10"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4096992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Blank">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6858000"/>
          </a:xfrm>
        </p:spPr>
        <p:txBody>
          <a:bodyPr/>
          <a:lstStyle/>
          <a:p>
            <a:endParaRPr lang="en-US"/>
          </a:p>
        </p:txBody>
      </p:sp>
      <p:sp>
        <p:nvSpPr>
          <p:cNvPr id="6" name="Picture Placeholder 2"/>
          <p:cNvSpPr>
            <a:spLocks noGrp="1"/>
          </p:cNvSpPr>
          <p:nvPr>
            <p:ph type="pic" sz="quarter" idx="14"/>
          </p:nvPr>
        </p:nvSpPr>
        <p:spPr>
          <a:xfrm>
            <a:off x="1364002" y="1797559"/>
            <a:ext cx="2816463" cy="2766170"/>
          </a:xfrm>
          <a:solidFill>
            <a:schemeClr val="bg1">
              <a:lumMod val="95000"/>
            </a:schemeClr>
          </a:solidFill>
        </p:spPr>
        <p:txBody>
          <a:bodyPr/>
          <a:lstStyle/>
          <a:p>
            <a:endParaRPr lang="en-US"/>
          </a:p>
        </p:txBody>
      </p:sp>
      <p:sp>
        <p:nvSpPr>
          <p:cNvPr id="4" name="Slide Number Placeholder 3"/>
          <p:cNvSpPr>
            <a:spLocks noGrp="1"/>
          </p:cNvSpPr>
          <p:nvPr>
            <p:ph type="sldNum" sz="quarter" idx="12"/>
          </p:nvPr>
        </p:nvSpPr>
        <p:spPr/>
        <p:txBody>
          <a:bodyPr/>
          <a:lstStyle/>
          <a:p>
            <a:fld id="{32ECD629-4DA5-4EAE-B174-69948CAAE2CE}" type="slidenum">
              <a:rPr lang="en-US" smtClean="0"/>
              <a:t>‹#›</a:t>
            </a:fld>
            <a:endParaRPr lang="en-US"/>
          </a:p>
        </p:txBody>
      </p:sp>
    </p:spTree>
    <p:extLst>
      <p:ext uri="{BB962C8B-B14F-4D97-AF65-F5344CB8AC3E}">
        <p14:creationId xmlns:p14="http://schemas.microsoft.com/office/powerpoint/2010/main" val="19036826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4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2ECD629-4DA5-4EAE-B174-69948CAAE2CE}" type="slidenum">
              <a:rPr lang="en-US" smtClean="0"/>
              <a:t>‹#›</a:t>
            </a:fld>
            <a:endParaRPr lang="en-US"/>
          </a:p>
        </p:txBody>
      </p:sp>
      <p:sp>
        <p:nvSpPr>
          <p:cNvPr id="3" name="Picture Placeholder 2"/>
          <p:cNvSpPr>
            <a:spLocks noGrp="1"/>
          </p:cNvSpPr>
          <p:nvPr>
            <p:ph type="pic" sz="quarter" idx="13"/>
          </p:nvPr>
        </p:nvSpPr>
        <p:spPr>
          <a:xfrm>
            <a:off x="8389290" y="0"/>
            <a:ext cx="3802710" cy="6858000"/>
          </a:xfrm>
        </p:spPr>
        <p:txBody>
          <a:bodyPr/>
          <a:lstStyle/>
          <a:p>
            <a:endParaRPr lang="en-US"/>
          </a:p>
        </p:txBody>
      </p:sp>
    </p:spTree>
    <p:extLst>
      <p:ext uri="{BB962C8B-B14F-4D97-AF65-F5344CB8AC3E}">
        <p14:creationId xmlns:p14="http://schemas.microsoft.com/office/powerpoint/2010/main" val="154994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F34E6425-0181-43F2-84FC-787E803FD2F8}" type="datetimeFigureOut">
              <a:rPr lang="en-US" smtClean="0"/>
              <a:t>1/3/2019</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r>
              <a:rPr lang="en-US"/>
              <a:t>
              </a:t>
            </a:r>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32ECD629-4DA5-4EAE-B174-69948CAAE2CE}"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0" y="2409371"/>
            <a:ext cx="12192000" cy="4448629"/>
          </a:xfrm>
        </p:spPr>
        <p:txBody>
          <a:bodyPr/>
          <a:lstStyle/>
          <a:p>
            <a:endParaRPr lang="en-US"/>
          </a:p>
        </p:txBody>
      </p:sp>
      <p:sp>
        <p:nvSpPr>
          <p:cNvPr id="2" name="Title 1"/>
          <p:cNvSpPr>
            <a:spLocks noGrp="1"/>
          </p:cNvSpPr>
          <p:nvPr>
            <p:ph type="title" hasCustomPrompt="1"/>
          </p:nvPr>
        </p:nvSpPr>
        <p:spPr>
          <a:xfrm>
            <a:off x="576943" y="357642"/>
            <a:ext cx="10515600" cy="934130"/>
          </a:xfrm>
        </p:spPr>
        <p:txBody>
          <a:bodyPr>
            <a:noAutofit/>
          </a:bodyPr>
          <a:lstStyle>
            <a:lvl1pPr algn="ctr">
              <a:defRPr sz="4800"/>
            </a:lvl1pPr>
          </a:lstStyle>
          <a:p>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7" name="Text Placeholder 9"/>
          <p:cNvSpPr>
            <a:spLocks noGrp="1"/>
          </p:cNvSpPr>
          <p:nvPr>
            <p:ph type="body" sz="quarter" idx="15"/>
          </p:nvPr>
        </p:nvSpPr>
        <p:spPr>
          <a:xfrm>
            <a:off x="3163888" y="1335314"/>
            <a:ext cx="5864225" cy="417286"/>
          </a:xfrm>
        </p:spPr>
        <p:txBody>
          <a:bodyPr wrap="square">
            <a:noAutofit/>
          </a:bodyPr>
          <a:lstStyle>
            <a:lvl1pPr marL="0" indent="0" algn="ctr">
              <a:buNone/>
              <a:defRPr sz="24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25952649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3641466" y="938152"/>
            <a:ext cx="2314833" cy="4954647"/>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11" name="Picture Placeholder 2"/>
          <p:cNvSpPr>
            <a:spLocks noGrp="1"/>
          </p:cNvSpPr>
          <p:nvPr>
            <p:ph type="pic" sz="quarter" idx="16"/>
          </p:nvPr>
        </p:nvSpPr>
        <p:spPr>
          <a:xfrm>
            <a:off x="9154227" y="938152"/>
            <a:ext cx="2766126" cy="4954647"/>
          </a:xfrm>
        </p:spPr>
        <p:txBody>
          <a:bodyPr/>
          <a:lstStyle/>
          <a:p>
            <a:endParaRPr lang="en-US"/>
          </a:p>
        </p:txBody>
      </p:sp>
    </p:spTree>
    <p:extLst>
      <p:ext uri="{BB962C8B-B14F-4D97-AF65-F5344CB8AC3E}">
        <p14:creationId xmlns:p14="http://schemas.microsoft.com/office/powerpoint/2010/main" val="3373709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4246613" y="938154"/>
            <a:ext cx="7628712" cy="2268186"/>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2369248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0" y="0"/>
            <a:ext cx="4354287" cy="1952756"/>
          </a:xfrm>
        </p:spPr>
        <p:txBody>
          <a:bodyPr/>
          <a:lstStyle/>
          <a:p>
            <a:endParaRPr lang="en-US"/>
          </a:p>
        </p:txBody>
      </p:sp>
      <p:sp>
        <p:nvSpPr>
          <p:cNvPr id="2" name="Title 1"/>
          <p:cNvSpPr>
            <a:spLocks noGrp="1"/>
          </p:cNvSpPr>
          <p:nvPr>
            <p:ph type="title" hasCustomPrompt="1"/>
          </p:nvPr>
        </p:nvSpPr>
        <p:spPr>
          <a:xfrm>
            <a:off x="502752" y="2180400"/>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4584632"/>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1278621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502752" y="0"/>
            <a:ext cx="2751087" cy="3471638"/>
          </a:xfrm>
        </p:spPr>
        <p:txBody>
          <a:bodyPr/>
          <a:lstStyle/>
          <a:p>
            <a:endParaRPr lang="en-US"/>
          </a:p>
        </p:txBody>
      </p:sp>
      <p:sp>
        <p:nvSpPr>
          <p:cNvPr id="2" name="Title 1"/>
          <p:cNvSpPr>
            <a:spLocks noGrp="1"/>
          </p:cNvSpPr>
          <p:nvPr>
            <p:ph type="title" hasCustomPrompt="1"/>
          </p:nvPr>
        </p:nvSpPr>
        <p:spPr>
          <a:xfrm>
            <a:off x="3536238" y="611656"/>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3536239" y="3015888"/>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2351938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15" name="Picture Placeholder 14"/>
          <p:cNvSpPr>
            <a:spLocks noGrp="1"/>
          </p:cNvSpPr>
          <p:nvPr>
            <p:ph type="pic" sz="quarter" idx="16"/>
          </p:nvPr>
        </p:nvSpPr>
        <p:spPr>
          <a:xfrm>
            <a:off x="6095998" y="0"/>
            <a:ext cx="6096002" cy="6858000"/>
          </a:xfrm>
          <a:custGeom>
            <a:avLst/>
            <a:gdLst>
              <a:gd name="connsiteX0" fmla="*/ 3863547 w 6096002"/>
              <a:gd name="connsiteY0" fmla="*/ 0 h 6858000"/>
              <a:gd name="connsiteX1" fmla="*/ 6096002 w 6096002"/>
              <a:gd name="connsiteY1" fmla="*/ 0 h 6858000"/>
              <a:gd name="connsiteX2" fmla="*/ 6096002 w 6096002"/>
              <a:gd name="connsiteY2" fmla="*/ 3015550 h 6858000"/>
              <a:gd name="connsiteX3" fmla="*/ 2244324 w 6096002"/>
              <a:gd name="connsiteY3" fmla="*/ 6858000 h 6858000"/>
              <a:gd name="connsiteX4" fmla="*/ 0 w 6096002"/>
              <a:gd name="connsiteY4" fmla="*/ 6858000 h 6858000"/>
              <a:gd name="connsiteX5" fmla="*/ 0 w 6096002"/>
              <a:gd name="connsiteY5" fmla="*/ 38542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2" h="6858000">
                <a:moveTo>
                  <a:pt x="3863547" y="0"/>
                </a:moveTo>
                <a:lnTo>
                  <a:pt x="6096002" y="0"/>
                </a:lnTo>
                <a:lnTo>
                  <a:pt x="6096002" y="3015550"/>
                </a:lnTo>
                <a:lnTo>
                  <a:pt x="2244324" y="6858000"/>
                </a:lnTo>
                <a:lnTo>
                  <a:pt x="0" y="6858000"/>
                </a:lnTo>
                <a:lnTo>
                  <a:pt x="0" y="3854291"/>
                </a:lnTo>
                <a:close/>
              </a:path>
            </a:pathLst>
          </a:custGeom>
          <a:noFill/>
        </p:spPr>
        <p:txBody>
          <a:bodyPr wrap="square">
            <a:noAutofit/>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30795250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0" y="0"/>
            <a:ext cx="12192000" cy="3251200"/>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5785317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3771900" y="1104900"/>
            <a:ext cx="8420100" cy="2086691"/>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17198590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6095998" y="0"/>
            <a:ext cx="6096001" cy="6858000"/>
          </a:xfrm>
        </p:spPr>
        <p:txBody>
          <a:bodyPr/>
          <a:lstStyle/>
          <a:p>
            <a:endParaRPr lang="en-US"/>
          </a:p>
        </p:txBody>
      </p:sp>
      <p:sp>
        <p:nvSpPr>
          <p:cNvPr id="2" name="Title 1"/>
          <p:cNvSpPr>
            <a:spLocks noGrp="1"/>
          </p:cNvSpPr>
          <p:nvPr>
            <p:ph type="title" hasCustomPrompt="1"/>
          </p:nvPr>
        </p:nvSpPr>
        <p:spPr>
          <a:xfrm>
            <a:off x="2534753" y="1338572"/>
            <a:ext cx="3138714" cy="2336024"/>
          </a:xfrm>
          <a:noFill/>
        </p:spPr>
        <p:txBody>
          <a:bodyPr wrap="square">
            <a:spAutoFit/>
          </a:bodyPr>
          <a:lstStyle>
            <a:lvl1pPr algn="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2534753" y="3742804"/>
            <a:ext cx="3138714" cy="417286"/>
          </a:xfrm>
        </p:spPr>
        <p:txBody>
          <a:bodyPr wrap="square" anchor="ctr">
            <a:noAutofit/>
          </a:bodyPr>
          <a:lstStyle>
            <a:lvl1pPr marL="0" indent="0" algn="r">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36491785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3734161" y="1092528"/>
            <a:ext cx="2945081" cy="4445537"/>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155009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BDB8791-F1B0-41E7-B7FD-A781E65C4266}" type="datetimeFigureOut">
              <a:rPr lang="en-US" smtClean="0"/>
              <a:t>1/3/2019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32ECD629-4DA5-4EAE-B174-69948CAAE2CE}"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6342825" y="2206491"/>
            <a:ext cx="2205793" cy="2222850"/>
          </a:xfrm>
          <a:prstGeom prst="ellipse">
            <a:avLst/>
          </a:prstGeom>
          <a:noFill/>
        </p:spPr>
        <p:txBody>
          <a:bodyPr/>
          <a:lstStyle>
            <a:lvl1pPr marL="0" indent="0">
              <a:buNone/>
              <a:defRPr/>
            </a:lvl1pPr>
          </a:lstStyle>
          <a:p>
            <a:endParaRPr lang="en-US" dirty="0"/>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4767542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7" name="Picture Placeholder 2"/>
          <p:cNvSpPr>
            <a:spLocks noGrp="1"/>
          </p:cNvSpPr>
          <p:nvPr>
            <p:ph type="pic" sz="quarter" idx="16"/>
          </p:nvPr>
        </p:nvSpPr>
        <p:spPr>
          <a:xfrm>
            <a:off x="4686545" y="1177108"/>
            <a:ext cx="3330153" cy="4029279"/>
          </a:xfrm>
        </p:spPr>
        <p:txBody>
          <a:bodyPr/>
          <a:lstStyle/>
          <a:p>
            <a:endParaRPr lang="en-US"/>
          </a:p>
        </p:txBody>
      </p:sp>
      <p:sp>
        <p:nvSpPr>
          <p:cNvPr id="2" name="Title 1"/>
          <p:cNvSpPr>
            <a:spLocks noGrp="1"/>
          </p:cNvSpPr>
          <p:nvPr>
            <p:ph type="title" hasCustomPrompt="1"/>
          </p:nvPr>
        </p:nvSpPr>
        <p:spPr>
          <a:xfrm>
            <a:off x="965597" y="1338572"/>
            <a:ext cx="3138714" cy="2336024"/>
          </a:xfrm>
          <a:noFill/>
        </p:spPr>
        <p:txBody>
          <a:bodyPr wrap="square">
            <a:spAutoFit/>
          </a:bodyPr>
          <a:lstStyle>
            <a:lvl1pPr algn="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965597" y="3742804"/>
            <a:ext cx="3138714" cy="417286"/>
          </a:xfrm>
        </p:spPr>
        <p:txBody>
          <a:bodyPr wrap="square" anchor="ctr">
            <a:noAutofit/>
          </a:bodyPr>
          <a:lstStyle>
            <a:lvl1pPr marL="0" indent="0" algn="r">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20440403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7" name="Picture Placeholder 2"/>
          <p:cNvSpPr>
            <a:spLocks noGrp="1"/>
          </p:cNvSpPr>
          <p:nvPr>
            <p:ph type="pic" sz="quarter" idx="16"/>
          </p:nvPr>
        </p:nvSpPr>
        <p:spPr>
          <a:xfrm>
            <a:off x="0" y="0"/>
            <a:ext cx="6121400" cy="4422774"/>
          </a:xfrm>
          <a:noFill/>
        </p:spPr>
        <p:txBody>
          <a:bodyPr/>
          <a:lstStyle/>
          <a:p>
            <a:endParaRPr lang="en-US"/>
          </a:p>
        </p:txBody>
      </p:sp>
      <p:sp>
        <p:nvSpPr>
          <p:cNvPr id="2" name="Title 1"/>
          <p:cNvSpPr>
            <a:spLocks noGrp="1"/>
          </p:cNvSpPr>
          <p:nvPr>
            <p:ph type="title" hasCustomPrompt="1"/>
          </p:nvPr>
        </p:nvSpPr>
        <p:spPr>
          <a:xfrm>
            <a:off x="123768" y="4609624"/>
            <a:ext cx="3138714" cy="1754326"/>
          </a:xfrm>
          <a:noFill/>
        </p:spPr>
        <p:txBody>
          <a:bodyPr wrap="square">
            <a:spAutoFit/>
          </a:bodyPr>
          <a:lstStyle>
            <a:lvl1pPr algn="r">
              <a:defRPr lang="en-US" sz="40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10" name="Picture Placeholder 2"/>
          <p:cNvSpPr>
            <a:spLocks noGrp="1"/>
          </p:cNvSpPr>
          <p:nvPr>
            <p:ph type="pic" sz="quarter" idx="17"/>
          </p:nvPr>
        </p:nvSpPr>
        <p:spPr>
          <a:xfrm>
            <a:off x="6121400" y="0"/>
            <a:ext cx="6070600" cy="4422774"/>
          </a:xfrm>
          <a:noFill/>
        </p:spPr>
        <p:txBody>
          <a:bodyPr/>
          <a:lstStyle/>
          <a:p>
            <a:endParaRPr lang="en-US"/>
          </a:p>
        </p:txBody>
      </p:sp>
    </p:spTree>
    <p:extLst>
      <p:ext uri="{BB962C8B-B14F-4D97-AF65-F5344CB8AC3E}">
        <p14:creationId xmlns:p14="http://schemas.microsoft.com/office/powerpoint/2010/main" val="3429212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3932913" y="1688403"/>
            <a:ext cx="2137556" cy="1790671"/>
          </a:xfrm>
          <a:prstGeom prst="hexagon">
            <a:avLst/>
          </a:prstGeom>
          <a:solidFill>
            <a:schemeClr val="bg1">
              <a:lumMod val="75000"/>
            </a:schemeClr>
          </a:solidFill>
          <a:effectLst>
            <a:outerShdw blurRad="76200" dir="18900000" sy="23000" kx="-1200000" algn="bl" rotWithShape="0">
              <a:prstClr val="black">
                <a:alpha val="20000"/>
              </a:prstClr>
            </a:outerShdw>
          </a:effectLst>
        </p:spPr>
        <p:txBody>
          <a:bodyPr>
            <a:normAutofit/>
          </a:bodyPr>
          <a:lstStyle>
            <a:lvl1pPr marL="0" indent="0" algn="ctr">
              <a:buNone/>
              <a:defRPr sz="1400"/>
            </a:lvl1pPr>
          </a:lstStyle>
          <a:p>
            <a:endParaRPr lang="en-US"/>
          </a:p>
        </p:txBody>
      </p:sp>
      <p:sp>
        <p:nvSpPr>
          <p:cNvPr id="12" name="Picture Placeholder 3"/>
          <p:cNvSpPr>
            <a:spLocks noGrp="1"/>
          </p:cNvSpPr>
          <p:nvPr>
            <p:ph type="pic" sz="quarter" idx="17"/>
          </p:nvPr>
        </p:nvSpPr>
        <p:spPr>
          <a:xfrm>
            <a:off x="6630487" y="1688403"/>
            <a:ext cx="2137556" cy="1790671"/>
          </a:xfrm>
          <a:prstGeom prst="hexagon">
            <a:avLst/>
          </a:prstGeom>
          <a:solidFill>
            <a:schemeClr val="bg1">
              <a:lumMod val="75000"/>
            </a:schemeClr>
          </a:solidFill>
          <a:effectLst>
            <a:outerShdw blurRad="76200" dir="18900000" sy="23000" kx="-1200000" algn="bl" rotWithShape="0">
              <a:prstClr val="black">
                <a:alpha val="20000"/>
              </a:prstClr>
            </a:outerShdw>
          </a:effectLst>
        </p:spPr>
        <p:txBody>
          <a:bodyPr>
            <a:normAutofit/>
          </a:bodyPr>
          <a:lstStyle>
            <a:lvl1pPr marL="0" indent="0" algn="ctr">
              <a:buNone/>
              <a:defRPr sz="1400"/>
            </a:lvl1pPr>
          </a:lstStyle>
          <a:p>
            <a:endParaRPr lang="en-US"/>
          </a:p>
        </p:txBody>
      </p:sp>
      <p:sp>
        <p:nvSpPr>
          <p:cNvPr id="13" name="Picture Placeholder 3"/>
          <p:cNvSpPr>
            <a:spLocks noGrp="1"/>
          </p:cNvSpPr>
          <p:nvPr>
            <p:ph type="pic" sz="quarter" idx="18"/>
          </p:nvPr>
        </p:nvSpPr>
        <p:spPr>
          <a:xfrm>
            <a:off x="9241644" y="1688403"/>
            <a:ext cx="2137556" cy="1790671"/>
          </a:xfrm>
          <a:prstGeom prst="hexagon">
            <a:avLst/>
          </a:prstGeom>
          <a:solidFill>
            <a:schemeClr val="bg1">
              <a:lumMod val="75000"/>
            </a:schemeClr>
          </a:solidFill>
          <a:effectLst>
            <a:outerShdw blurRad="76200" dir="18900000" sy="23000" kx="-1200000" algn="bl" rotWithShape="0">
              <a:prstClr val="black">
                <a:alpha val="20000"/>
              </a:prstClr>
            </a:outerShdw>
          </a:effectLst>
        </p:spPr>
        <p:txBody>
          <a:bodyPr>
            <a:normAutofit/>
          </a:bodyPr>
          <a:lstStyle>
            <a:lvl1pPr marL="0" indent="0" algn="ctr">
              <a:buNone/>
              <a:defRPr sz="1400"/>
            </a:lvl1p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1573423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8_Title Only">
    <p:spTree>
      <p:nvGrpSpPr>
        <p:cNvPr id="1" name=""/>
        <p:cNvGrpSpPr/>
        <p:nvPr/>
      </p:nvGrpSpPr>
      <p:grpSpPr>
        <a:xfrm>
          <a:off x="0" y="0"/>
          <a:ext cx="0" cy="0"/>
          <a:chOff x="0" y="0"/>
          <a:chExt cx="0" cy="0"/>
        </a:xfrm>
      </p:grpSpPr>
      <p:sp>
        <p:nvSpPr>
          <p:cNvPr id="15" name="Picture Placeholder 2"/>
          <p:cNvSpPr>
            <a:spLocks noGrp="1"/>
          </p:cNvSpPr>
          <p:nvPr>
            <p:ph type="pic" sz="quarter" idx="16"/>
          </p:nvPr>
        </p:nvSpPr>
        <p:spPr>
          <a:xfrm>
            <a:off x="3525984" y="938152"/>
            <a:ext cx="2065322" cy="2501900"/>
          </a:xfrm>
          <a:noFill/>
        </p:spPr>
        <p:txBody>
          <a:bodyPr/>
          <a:lstStyle/>
          <a:p>
            <a:endParaRPr lang="en-US"/>
          </a:p>
        </p:txBody>
      </p:sp>
      <p:sp>
        <p:nvSpPr>
          <p:cNvPr id="16" name="Picture Placeholder 2"/>
          <p:cNvSpPr>
            <a:spLocks noGrp="1"/>
          </p:cNvSpPr>
          <p:nvPr>
            <p:ph type="pic" sz="quarter" idx="17"/>
          </p:nvPr>
        </p:nvSpPr>
        <p:spPr>
          <a:xfrm>
            <a:off x="5628848" y="938152"/>
            <a:ext cx="2065323" cy="2501900"/>
          </a:xfrm>
          <a:noFill/>
        </p:spPr>
        <p:txBody>
          <a:bodyPr/>
          <a:lstStyle/>
          <a:p>
            <a:endParaRPr lang="en-US"/>
          </a:p>
        </p:txBody>
      </p:sp>
      <p:sp>
        <p:nvSpPr>
          <p:cNvPr id="17" name="Picture Placeholder 2"/>
          <p:cNvSpPr>
            <a:spLocks noGrp="1"/>
          </p:cNvSpPr>
          <p:nvPr>
            <p:ph type="pic" sz="quarter" idx="18"/>
          </p:nvPr>
        </p:nvSpPr>
        <p:spPr>
          <a:xfrm>
            <a:off x="9834578" y="938152"/>
            <a:ext cx="2065322" cy="2501900"/>
          </a:xfrm>
          <a:noFill/>
        </p:spPr>
        <p:txBody>
          <a:bodyPr/>
          <a:lstStyle/>
          <a:p>
            <a:endParaRPr lang="en-US"/>
          </a:p>
        </p:txBody>
      </p:sp>
      <p:sp>
        <p:nvSpPr>
          <p:cNvPr id="18" name="Picture Placeholder 2"/>
          <p:cNvSpPr>
            <a:spLocks noGrp="1"/>
          </p:cNvSpPr>
          <p:nvPr>
            <p:ph type="pic" sz="quarter" idx="19"/>
          </p:nvPr>
        </p:nvSpPr>
        <p:spPr>
          <a:xfrm>
            <a:off x="7731714" y="938152"/>
            <a:ext cx="2065322" cy="2501900"/>
          </a:xfrm>
          <a:noFill/>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9" name="Picture 8">
            <a:extLst>
              <a:ext uri="{FF2B5EF4-FFF2-40B4-BE49-F238E27FC236}">
                <a16:creationId xmlns:a16="http://schemas.microsoft.com/office/drawing/2014/main" id="{E0CE97AC-F5B3-4EBD-8832-D03B11E113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10" name="TextBox 9">
            <a:extLst>
              <a:ext uri="{FF2B5EF4-FFF2-40B4-BE49-F238E27FC236}">
                <a16:creationId xmlns:a16="http://schemas.microsoft.com/office/drawing/2014/main" id="{1875858C-9F5A-4C7A-8BEE-A737EBA87FEF}"/>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20704366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9_Title Only">
    <p:spTree>
      <p:nvGrpSpPr>
        <p:cNvPr id="1" name=""/>
        <p:cNvGrpSpPr/>
        <p:nvPr/>
      </p:nvGrpSpPr>
      <p:grpSpPr>
        <a:xfrm>
          <a:off x="0" y="0"/>
          <a:ext cx="0" cy="0"/>
          <a:chOff x="0" y="0"/>
          <a:chExt cx="0" cy="0"/>
        </a:xfrm>
      </p:grpSpPr>
      <p:sp>
        <p:nvSpPr>
          <p:cNvPr id="6" name="Freeform 5"/>
          <p:cNvSpPr/>
          <p:nvPr userDrawn="1"/>
        </p:nvSpPr>
        <p:spPr>
          <a:xfrm>
            <a:off x="557374" y="1065212"/>
            <a:ext cx="3349608" cy="4316074"/>
          </a:xfrm>
          <a:custGeom>
            <a:avLst/>
            <a:gdLst>
              <a:gd name="connsiteX0" fmla="*/ 1662928 w 3349608"/>
              <a:gd name="connsiteY0" fmla="*/ 398707 h 4316074"/>
              <a:gd name="connsiteX1" fmla="*/ 380010 w 3349608"/>
              <a:gd name="connsiteY1" fmla="*/ 1681625 h 4316074"/>
              <a:gd name="connsiteX2" fmla="*/ 1662928 w 3349608"/>
              <a:gd name="connsiteY2" fmla="*/ 2964543 h 4316074"/>
              <a:gd name="connsiteX3" fmla="*/ 2945846 w 3349608"/>
              <a:gd name="connsiteY3" fmla="*/ 1681625 h 4316074"/>
              <a:gd name="connsiteX4" fmla="*/ 1662928 w 3349608"/>
              <a:gd name="connsiteY4" fmla="*/ 398707 h 4316074"/>
              <a:gd name="connsiteX5" fmla="*/ 1674804 w 3349608"/>
              <a:gd name="connsiteY5" fmla="*/ 0 h 4316074"/>
              <a:gd name="connsiteX6" fmla="*/ 3349608 w 3349608"/>
              <a:gd name="connsiteY6" fmla="*/ 1674802 h 4316074"/>
              <a:gd name="connsiteX7" fmla="*/ 2657638 w 3349608"/>
              <a:gd name="connsiteY7" fmla="*/ 2994877 h 4316074"/>
              <a:gd name="connsiteX8" fmla="*/ 2701477 w 3349608"/>
              <a:gd name="connsiteY8" fmla="*/ 3031515 h 4316074"/>
              <a:gd name="connsiteX9" fmla="*/ 3206908 w 3349608"/>
              <a:gd name="connsiteY9" fmla="*/ 3998137 h 4316074"/>
              <a:gd name="connsiteX10" fmla="*/ 3136333 w 3349608"/>
              <a:gd name="connsiteY10" fmla="*/ 4223407 h 4316074"/>
              <a:gd name="connsiteX11" fmla="*/ 2995495 w 3349608"/>
              <a:gd name="connsiteY11" fmla="*/ 4297039 h 4316074"/>
              <a:gd name="connsiteX12" fmla="*/ 2770233 w 3349608"/>
              <a:gd name="connsiteY12" fmla="*/ 4226464 h 4316074"/>
              <a:gd name="connsiteX13" fmla="*/ 2264802 w 3349608"/>
              <a:gd name="connsiteY13" fmla="*/ 3259851 h 4316074"/>
              <a:gd name="connsiteX14" fmla="*/ 2262833 w 3349608"/>
              <a:gd name="connsiteY14" fmla="*/ 3237821 h 4316074"/>
              <a:gd name="connsiteX15" fmla="*/ 1674804 w 3349608"/>
              <a:gd name="connsiteY15" fmla="*/ 3349605 h 4316074"/>
              <a:gd name="connsiteX16" fmla="*/ 0 w 3349608"/>
              <a:gd name="connsiteY16" fmla="*/ 1674802 h 4316074"/>
              <a:gd name="connsiteX17" fmla="*/ 1674804 w 3349608"/>
              <a:gd name="connsiteY17" fmla="*/ 0 h 431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9608" h="4316074">
                <a:moveTo>
                  <a:pt x="1662928" y="398707"/>
                </a:moveTo>
                <a:cubicBezTo>
                  <a:pt x="954392" y="398707"/>
                  <a:pt x="380010" y="973089"/>
                  <a:pt x="380010" y="1681625"/>
                </a:cubicBezTo>
                <a:cubicBezTo>
                  <a:pt x="380010" y="2390161"/>
                  <a:pt x="954392" y="2964543"/>
                  <a:pt x="1662928" y="2964543"/>
                </a:cubicBezTo>
                <a:cubicBezTo>
                  <a:pt x="2371464" y="2964543"/>
                  <a:pt x="2945846" y="2390161"/>
                  <a:pt x="2945846" y="1681625"/>
                </a:cubicBezTo>
                <a:cubicBezTo>
                  <a:pt x="2945846" y="973089"/>
                  <a:pt x="2371464" y="398707"/>
                  <a:pt x="1662928" y="398707"/>
                </a:cubicBezTo>
                <a:close/>
                <a:moveTo>
                  <a:pt x="1674804" y="0"/>
                </a:moveTo>
                <a:cubicBezTo>
                  <a:pt x="2599772" y="0"/>
                  <a:pt x="3349608" y="749836"/>
                  <a:pt x="3349608" y="1674802"/>
                </a:cubicBezTo>
                <a:cubicBezTo>
                  <a:pt x="3349608" y="2224811"/>
                  <a:pt x="3084482" y="2712899"/>
                  <a:pt x="2657638" y="2994877"/>
                </a:cubicBezTo>
                <a:cubicBezTo>
                  <a:pt x="2680141" y="2998344"/>
                  <a:pt x="2692181" y="3013744"/>
                  <a:pt x="2701477" y="3031515"/>
                </a:cubicBezTo>
                <a:lnTo>
                  <a:pt x="3206908" y="3998137"/>
                </a:lnTo>
                <a:cubicBezTo>
                  <a:pt x="3249623" y="4079825"/>
                  <a:pt x="3218021" y="4180692"/>
                  <a:pt x="3136333" y="4223407"/>
                </a:cubicBezTo>
                <a:lnTo>
                  <a:pt x="2995495" y="4297039"/>
                </a:lnTo>
                <a:cubicBezTo>
                  <a:pt x="2913807" y="4339755"/>
                  <a:pt x="2812949" y="4308161"/>
                  <a:pt x="2770233" y="4226464"/>
                </a:cubicBezTo>
                <a:lnTo>
                  <a:pt x="2264802" y="3259851"/>
                </a:lnTo>
                <a:lnTo>
                  <a:pt x="2262833" y="3237821"/>
                </a:lnTo>
                <a:cubicBezTo>
                  <a:pt x="2081222" y="3311826"/>
                  <a:pt x="1882429" y="3349605"/>
                  <a:pt x="1674804" y="3349605"/>
                </a:cubicBezTo>
                <a:cubicBezTo>
                  <a:pt x="749836" y="3349605"/>
                  <a:pt x="0" y="2599769"/>
                  <a:pt x="0" y="1674802"/>
                </a:cubicBezTo>
                <a:cubicBezTo>
                  <a:pt x="0" y="749836"/>
                  <a:pt x="749836" y="0"/>
                  <a:pt x="1674804" y="0"/>
                </a:cubicBezTo>
                <a:close/>
              </a:path>
            </a:pathLst>
          </a:custGeom>
          <a:solidFill>
            <a:schemeClr val="accent1"/>
          </a:solidFill>
          <a:ln w="9525">
            <a:noFill/>
            <a:round/>
            <a:headEnd/>
            <a:tailEnd/>
          </a:ln>
          <a:scene3d>
            <a:camera prst="orthographicFront"/>
            <a:lightRig rig="threePt" dir="t"/>
          </a:scene3d>
          <a:sp3d prstMaterial="matte">
            <a:extrusionClr>
              <a:srgbClr val="FF9966"/>
            </a:extrusionClr>
          </a:sp3d>
        </p:spPr>
        <p:txBody>
          <a:bodyPr wrap="square">
            <a:noAutofit/>
          </a:bodyPr>
          <a:lstStyle/>
          <a:p>
            <a:endParaRPr lang="id-ID">
              <a:solidFill>
                <a:schemeClr val="tx1"/>
              </a:solidFill>
              <a:latin typeface="Arial" pitchFamily="34" charset="0"/>
              <a:ea typeface="MS PGothic" pitchFamily="34" charset="-128"/>
              <a:cs typeface="Arial" pitchFamily="34" charset="0"/>
            </a:endParaRPr>
          </a:p>
        </p:txBody>
      </p:sp>
      <p:sp>
        <p:nvSpPr>
          <p:cNvPr id="11" name="Picture Placeholder 2"/>
          <p:cNvSpPr>
            <a:spLocks noGrp="1"/>
          </p:cNvSpPr>
          <p:nvPr>
            <p:ph type="pic" sz="quarter" idx="16"/>
          </p:nvPr>
        </p:nvSpPr>
        <p:spPr>
          <a:xfrm>
            <a:off x="892118" y="1380563"/>
            <a:ext cx="2669009" cy="2689649"/>
          </a:xfrm>
          <a:prstGeom prst="ellipse">
            <a:avLst/>
          </a:prstGeom>
          <a:noFill/>
        </p:spPr>
        <p:txBody>
          <a:bodyPr/>
          <a:lstStyle>
            <a:lvl1pPr marL="0" indent="0">
              <a:buNone/>
              <a:defRPr/>
            </a:lvl1pPr>
          </a:lstStyle>
          <a:p>
            <a:endParaRPr lang="en-US" dirty="0"/>
          </a:p>
        </p:txBody>
      </p:sp>
      <p:sp>
        <p:nvSpPr>
          <p:cNvPr id="2" name="Title 1"/>
          <p:cNvSpPr>
            <a:spLocks noGrp="1"/>
          </p:cNvSpPr>
          <p:nvPr>
            <p:ph type="title" hasCustomPrompt="1"/>
          </p:nvPr>
        </p:nvSpPr>
        <p:spPr>
          <a:xfrm>
            <a:off x="4131324"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4131325"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41716212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0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7945386" y="0"/>
            <a:ext cx="4246614" cy="6032500"/>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4831130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1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2" y="2330696"/>
            <a:ext cx="3247902" cy="2529445"/>
          </a:xfrm>
        </p:spPr>
        <p:txBody>
          <a:bodyPr/>
          <a:lstStyle/>
          <a:p>
            <a:endParaRPr lang="en-US"/>
          </a:p>
        </p:txBody>
      </p:sp>
      <p:sp>
        <p:nvSpPr>
          <p:cNvPr id="9" name="Picture Placeholder 2"/>
          <p:cNvSpPr>
            <a:spLocks noGrp="1"/>
          </p:cNvSpPr>
          <p:nvPr>
            <p:ph type="pic" sz="quarter" idx="17"/>
          </p:nvPr>
        </p:nvSpPr>
        <p:spPr>
          <a:xfrm>
            <a:off x="3247901" y="2330696"/>
            <a:ext cx="3247902" cy="2529445"/>
          </a:xfrm>
        </p:spPr>
        <p:txBody>
          <a:bodyPr/>
          <a:lstStyle/>
          <a:p>
            <a:endParaRPr lang="en-US"/>
          </a:p>
        </p:txBody>
      </p:sp>
      <p:sp>
        <p:nvSpPr>
          <p:cNvPr id="2" name="Title 1"/>
          <p:cNvSpPr>
            <a:spLocks noGrp="1"/>
          </p:cNvSpPr>
          <p:nvPr>
            <p:ph type="title" hasCustomPrompt="1"/>
          </p:nvPr>
        </p:nvSpPr>
        <p:spPr>
          <a:xfrm>
            <a:off x="6495803" y="2330697"/>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6495804" y="4734929"/>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25129307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2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4246613" y="0"/>
            <a:ext cx="7945387" cy="3090761"/>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Tree>
    <p:extLst>
      <p:ext uri="{BB962C8B-B14F-4D97-AF65-F5344CB8AC3E}">
        <p14:creationId xmlns:p14="http://schemas.microsoft.com/office/powerpoint/2010/main" val="7614554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24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4246611" y="0"/>
            <a:ext cx="7945389" cy="6858000"/>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3DB05682-3DC0-4576-9D41-527F2CC26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19A85E77-91D1-41BF-8242-4508E9C14022}"/>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728031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FDD63B2-E120-4ED8-B27B-C685F510A5FE}" type="datetimeFigureOut">
              <a:rPr lang="en-US" smtClean="0"/>
              <a:t>1/3/2019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32ECD629-4DA5-4EAE-B174-69948CAAE2CE}"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5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3895105" y="0"/>
            <a:ext cx="8296895" cy="6858000"/>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DF6A6FDD-9632-481F-860A-1547C6D528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2932E475-E2DF-4272-A5FE-B6B69148D02A}"/>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9957925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6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8440458" y="0"/>
            <a:ext cx="3751542" cy="6858000"/>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2104767C-A2B5-444D-9DC2-1AC9E3F97E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A1E3803C-B1FF-4A00-9C88-54C7E7C7E71D}"/>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26049220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27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0" y="0"/>
            <a:ext cx="12192000" cy="3528540"/>
          </a:xfrm>
        </p:spPr>
        <p:txBody>
          <a:bodyPr/>
          <a:lstStyle/>
          <a:p>
            <a:endParaRPr lang="en-US"/>
          </a:p>
        </p:txBody>
      </p:sp>
      <p:sp>
        <p:nvSpPr>
          <p:cNvPr id="2" name="Title 1"/>
          <p:cNvSpPr>
            <a:spLocks noGrp="1"/>
          </p:cNvSpPr>
          <p:nvPr>
            <p:ph type="title" hasCustomPrompt="1"/>
          </p:nvPr>
        </p:nvSpPr>
        <p:spPr>
          <a:xfrm>
            <a:off x="426552" y="3592040"/>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426553" y="5996272"/>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5480C383-F210-462C-94AB-59B721DF53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465D796E-84E9-42BA-A93C-4CB10D96D182}"/>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41510426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28_Title Only">
    <p:spTree>
      <p:nvGrpSpPr>
        <p:cNvPr id="1" name=""/>
        <p:cNvGrpSpPr/>
        <p:nvPr/>
      </p:nvGrpSpPr>
      <p:grpSpPr>
        <a:xfrm>
          <a:off x="0" y="0"/>
          <a:ext cx="0" cy="0"/>
          <a:chOff x="0" y="0"/>
          <a:chExt cx="0" cy="0"/>
        </a:xfrm>
      </p:grpSpPr>
      <p:sp>
        <p:nvSpPr>
          <p:cNvPr id="10" name="Picture Placeholder 2"/>
          <p:cNvSpPr>
            <a:spLocks noGrp="1"/>
          </p:cNvSpPr>
          <p:nvPr>
            <p:ph type="pic" sz="quarter" idx="16"/>
          </p:nvPr>
        </p:nvSpPr>
        <p:spPr>
          <a:xfrm>
            <a:off x="7619472" y="2030503"/>
            <a:ext cx="725821" cy="731434"/>
          </a:xfrm>
          <a:prstGeom prst="ellipse">
            <a:avLst/>
          </a:prstGeom>
          <a:noFill/>
        </p:spPr>
        <p:txBody>
          <a:bodyPr>
            <a:normAutofit/>
          </a:bodyPr>
          <a:lstStyle>
            <a:lvl1pPr marL="0" indent="0" algn="r">
              <a:buNone/>
              <a:defRPr sz="900"/>
            </a:lvl1pPr>
          </a:lstStyle>
          <a:p>
            <a:endParaRPr lang="en-US" dirty="0"/>
          </a:p>
        </p:txBody>
      </p:sp>
      <p:sp>
        <p:nvSpPr>
          <p:cNvPr id="12" name="Picture Placeholder 2"/>
          <p:cNvSpPr>
            <a:spLocks noGrp="1"/>
          </p:cNvSpPr>
          <p:nvPr>
            <p:ph type="pic" sz="quarter" idx="17"/>
          </p:nvPr>
        </p:nvSpPr>
        <p:spPr>
          <a:xfrm>
            <a:off x="6387773" y="3236130"/>
            <a:ext cx="725821" cy="731434"/>
          </a:xfrm>
          <a:prstGeom prst="ellipse">
            <a:avLst/>
          </a:prstGeom>
          <a:noFill/>
        </p:spPr>
        <p:txBody>
          <a:bodyPr>
            <a:normAutofit/>
          </a:bodyPr>
          <a:lstStyle>
            <a:lvl1pPr marL="0" indent="0" algn="r">
              <a:buNone/>
              <a:defRPr sz="900"/>
            </a:lvl1pPr>
          </a:lstStyle>
          <a:p>
            <a:endParaRPr lang="en-US" dirty="0"/>
          </a:p>
        </p:txBody>
      </p:sp>
      <p:sp>
        <p:nvSpPr>
          <p:cNvPr id="13" name="Picture Placeholder 2"/>
          <p:cNvSpPr>
            <a:spLocks noGrp="1"/>
          </p:cNvSpPr>
          <p:nvPr>
            <p:ph type="pic" sz="quarter" idx="18"/>
          </p:nvPr>
        </p:nvSpPr>
        <p:spPr>
          <a:xfrm>
            <a:off x="9256799" y="3561054"/>
            <a:ext cx="725821" cy="731434"/>
          </a:xfrm>
          <a:prstGeom prst="ellipse">
            <a:avLst/>
          </a:prstGeom>
          <a:noFill/>
        </p:spPr>
        <p:txBody>
          <a:bodyPr>
            <a:normAutofit/>
          </a:bodyPr>
          <a:lstStyle>
            <a:lvl1pPr marL="0" indent="0" algn="r">
              <a:buNone/>
              <a:defRPr sz="900"/>
            </a:lvl1pPr>
          </a:lstStyle>
          <a:p>
            <a:endParaRPr lang="en-US" dirty="0"/>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9" name="Picture 8">
            <a:extLst>
              <a:ext uri="{FF2B5EF4-FFF2-40B4-BE49-F238E27FC236}">
                <a16:creationId xmlns:a16="http://schemas.microsoft.com/office/drawing/2014/main" id="{9217FD37-C7A2-4B85-B365-B4BD514435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11" name="TextBox 10">
            <a:extLst>
              <a:ext uri="{FF2B5EF4-FFF2-40B4-BE49-F238E27FC236}">
                <a16:creationId xmlns:a16="http://schemas.microsoft.com/office/drawing/2014/main" id="{79B607FB-9156-4E26-8437-0B8D979956FE}"/>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23510307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29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4607200" y="1414440"/>
            <a:ext cx="2211945" cy="3888006"/>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4B72AEAA-4F9B-4F8C-94AC-ED9346DDCB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BBAD1CD4-7169-474B-A173-B24B79CF5082}"/>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6561550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30_Title Only">
    <p:spTree>
      <p:nvGrpSpPr>
        <p:cNvPr id="1" name=""/>
        <p:cNvGrpSpPr/>
        <p:nvPr/>
      </p:nvGrpSpPr>
      <p:grpSpPr>
        <a:xfrm>
          <a:off x="0" y="0"/>
          <a:ext cx="0" cy="0"/>
          <a:chOff x="0" y="0"/>
          <a:chExt cx="0" cy="0"/>
        </a:xfrm>
      </p:grpSpPr>
      <p:sp>
        <p:nvSpPr>
          <p:cNvPr id="9" name="Picture Placeholder 2"/>
          <p:cNvSpPr>
            <a:spLocks noGrp="1"/>
          </p:cNvSpPr>
          <p:nvPr>
            <p:ph type="pic" sz="quarter" idx="17"/>
          </p:nvPr>
        </p:nvSpPr>
        <p:spPr>
          <a:xfrm>
            <a:off x="6340345" y="1421807"/>
            <a:ext cx="2010858" cy="3534551"/>
          </a:xfrm>
        </p:spPr>
        <p:txBody>
          <a:bodyPr/>
          <a:lstStyle/>
          <a:p>
            <a:endParaRPr lang="en-US"/>
          </a:p>
        </p:txBody>
      </p:sp>
      <p:sp>
        <p:nvSpPr>
          <p:cNvPr id="11" name="Picture Placeholder 2"/>
          <p:cNvSpPr>
            <a:spLocks noGrp="1"/>
          </p:cNvSpPr>
          <p:nvPr>
            <p:ph type="pic" sz="quarter" idx="16"/>
          </p:nvPr>
        </p:nvSpPr>
        <p:spPr>
          <a:xfrm>
            <a:off x="1032653" y="1421807"/>
            <a:ext cx="2010858" cy="3534551"/>
          </a:xfrm>
        </p:spPr>
        <p:txBody>
          <a:bodyPr/>
          <a:lstStyle/>
          <a:p>
            <a:endParaRPr lang="en-US"/>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pic>
        <p:nvPicPr>
          <p:cNvPr id="6" name="Picture 5">
            <a:extLst>
              <a:ext uri="{FF2B5EF4-FFF2-40B4-BE49-F238E27FC236}">
                <a16:creationId xmlns:a16="http://schemas.microsoft.com/office/drawing/2014/main" id="{052432FF-9D7E-4715-A7A4-86868BC8C2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10778D50-9D0B-4FD6-96D8-5DC2008325CE}"/>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3452768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3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11" name="Picture Placeholder 2"/>
          <p:cNvSpPr>
            <a:spLocks noGrp="1"/>
          </p:cNvSpPr>
          <p:nvPr>
            <p:ph type="pic" sz="quarter" idx="16"/>
          </p:nvPr>
        </p:nvSpPr>
        <p:spPr>
          <a:xfrm>
            <a:off x="4305813" y="1462836"/>
            <a:ext cx="3654337" cy="5547564"/>
          </a:xfrm>
        </p:spPr>
        <p:txBody>
          <a:bodyPr/>
          <a:lstStyle/>
          <a:p>
            <a:endParaRPr lang="en-US"/>
          </a:p>
        </p:txBody>
      </p:sp>
      <p:pic>
        <p:nvPicPr>
          <p:cNvPr id="6" name="Picture 5">
            <a:extLst>
              <a:ext uri="{FF2B5EF4-FFF2-40B4-BE49-F238E27FC236}">
                <a16:creationId xmlns:a16="http://schemas.microsoft.com/office/drawing/2014/main" id="{508B5728-2886-4F9D-A867-5918C98B96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9C4622E3-2CEC-4C31-914B-85629804A3C1}"/>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14329539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32_Title Only">
    <p:spTree>
      <p:nvGrpSpPr>
        <p:cNvPr id="1" name=""/>
        <p:cNvGrpSpPr/>
        <p:nvPr/>
      </p:nvGrpSpPr>
      <p:grpSpPr>
        <a:xfrm>
          <a:off x="0" y="0"/>
          <a:ext cx="0" cy="0"/>
          <a:chOff x="0" y="0"/>
          <a:chExt cx="0" cy="0"/>
        </a:xfrm>
      </p:grpSpPr>
      <p:sp>
        <p:nvSpPr>
          <p:cNvPr id="10" name="Picture Placeholder 2"/>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title" hasCustomPrompt="1"/>
          </p:nvPr>
        </p:nvSpPr>
        <p:spPr>
          <a:xfrm>
            <a:off x="6734358"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6734359"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4" name="Picture Placeholder 3"/>
          <p:cNvSpPr>
            <a:spLocks noGrp="1"/>
          </p:cNvSpPr>
          <p:nvPr>
            <p:ph type="pic" sz="quarter" idx="17"/>
          </p:nvPr>
        </p:nvSpPr>
        <p:spPr>
          <a:xfrm>
            <a:off x="1152524" y="882650"/>
            <a:ext cx="2057400" cy="4575175"/>
          </a:xfrm>
          <a:custGeom>
            <a:avLst/>
            <a:gdLst>
              <a:gd name="connsiteX0" fmla="*/ 0 w 2197100"/>
              <a:gd name="connsiteY0" fmla="*/ 0 h 4660900"/>
              <a:gd name="connsiteX1" fmla="*/ 2197100 w 2197100"/>
              <a:gd name="connsiteY1" fmla="*/ 0 h 4660900"/>
              <a:gd name="connsiteX2" fmla="*/ 2197100 w 2197100"/>
              <a:gd name="connsiteY2" fmla="*/ 4660900 h 4660900"/>
              <a:gd name="connsiteX3" fmla="*/ 0 w 2197100"/>
              <a:gd name="connsiteY3" fmla="*/ 4660900 h 4660900"/>
              <a:gd name="connsiteX4" fmla="*/ 0 w 2197100"/>
              <a:gd name="connsiteY4" fmla="*/ 0 h 4660900"/>
              <a:gd name="connsiteX0" fmla="*/ 9525 w 2197100"/>
              <a:gd name="connsiteY0" fmla="*/ 828675 h 4660900"/>
              <a:gd name="connsiteX1" fmla="*/ 2197100 w 2197100"/>
              <a:gd name="connsiteY1" fmla="*/ 0 h 4660900"/>
              <a:gd name="connsiteX2" fmla="*/ 2197100 w 2197100"/>
              <a:gd name="connsiteY2" fmla="*/ 4660900 h 4660900"/>
              <a:gd name="connsiteX3" fmla="*/ 0 w 2197100"/>
              <a:gd name="connsiteY3" fmla="*/ 4660900 h 4660900"/>
              <a:gd name="connsiteX4" fmla="*/ 9525 w 2197100"/>
              <a:gd name="connsiteY4" fmla="*/ 828675 h 4660900"/>
              <a:gd name="connsiteX0" fmla="*/ 9525 w 2197100"/>
              <a:gd name="connsiteY0" fmla="*/ 733425 h 4565650"/>
              <a:gd name="connsiteX1" fmla="*/ 2063750 w 2197100"/>
              <a:gd name="connsiteY1" fmla="*/ 0 h 4565650"/>
              <a:gd name="connsiteX2" fmla="*/ 2197100 w 2197100"/>
              <a:gd name="connsiteY2" fmla="*/ 4565650 h 4565650"/>
              <a:gd name="connsiteX3" fmla="*/ 0 w 2197100"/>
              <a:gd name="connsiteY3" fmla="*/ 4565650 h 4565650"/>
              <a:gd name="connsiteX4" fmla="*/ 9525 w 2197100"/>
              <a:gd name="connsiteY4" fmla="*/ 733425 h 4565650"/>
              <a:gd name="connsiteX0" fmla="*/ 9525 w 2111375"/>
              <a:gd name="connsiteY0" fmla="*/ 733425 h 4565650"/>
              <a:gd name="connsiteX1" fmla="*/ 2063750 w 2111375"/>
              <a:gd name="connsiteY1" fmla="*/ 0 h 4565650"/>
              <a:gd name="connsiteX2" fmla="*/ 2111375 w 2111375"/>
              <a:gd name="connsiteY2" fmla="*/ 4470400 h 4565650"/>
              <a:gd name="connsiteX3" fmla="*/ 0 w 2111375"/>
              <a:gd name="connsiteY3" fmla="*/ 4565650 h 4565650"/>
              <a:gd name="connsiteX4" fmla="*/ 9525 w 2111375"/>
              <a:gd name="connsiteY4" fmla="*/ 733425 h 4565650"/>
              <a:gd name="connsiteX0" fmla="*/ 9525 w 2082800"/>
              <a:gd name="connsiteY0" fmla="*/ 733425 h 4565650"/>
              <a:gd name="connsiteX1" fmla="*/ 2063750 w 2082800"/>
              <a:gd name="connsiteY1" fmla="*/ 0 h 4565650"/>
              <a:gd name="connsiteX2" fmla="*/ 2082800 w 2082800"/>
              <a:gd name="connsiteY2" fmla="*/ 4489450 h 4565650"/>
              <a:gd name="connsiteX3" fmla="*/ 0 w 2082800"/>
              <a:gd name="connsiteY3" fmla="*/ 4565650 h 4565650"/>
              <a:gd name="connsiteX4" fmla="*/ 9525 w 2082800"/>
              <a:gd name="connsiteY4" fmla="*/ 733425 h 4565650"/>
              <a:gd name="connsiteX0" fmla="*/ 9525 w 2066925"/>
              <a:gd name="connsiteY0" fmla="*/ 733425 h 4565650"/>
              <a:gd name="connsiteX1" fmla="*/ 2063750 w 2066925"/>
              <a:gd name="connsiteY1" fmla="*/ 0 h 4565650"/>
              <a:gd name="connsiteX2" fmla="*/ 2066925 w 2066925"/>
              <a:gd name="connsiteY2" fmla="*/ 4508500 h 4565650"/>
              <a:gd name="connsiteX3" fmla="*/ 0 w 2066925"/>
              <a:gd name="connsiteY3" fmla="*/ 4565650 h 4565650"/>
              <a:gd name="connsiteX4" fmla="*/ 9525 w 2066925"/>
              <a:gd name="connsiteY4" fmla="*/ 733425 h 4565650"/>
              <a:gd name="connsiteX0" fmla="*/ 0 w 2057400"/>
              <a:gd name="connsiteY0" fmla="*/ 733425 h 4575175"/>
              <a:gd name="connsiteX1" fmla="*/ 2054225 w 2057400"/>
              <a:gd name="connsiteY1" fmla="*/ 0 h 4575175"/>
              <a:gd name="connsiteX2" fmla="*/ 2057400 w 2057400"/>
              <a:gd name="connsiteY2" fmla="*/ 4508500 h 4575175"/>
              <a:gd name="connsiteX3" fmla="*/ 3175 w 2057400"/>
              <a:gd name="connsiteY3" fmla="*/ 4575175 h 4575175"/>
              <a:gd name="connsiteX4" fmla="*/ 0 w 2057400"/>
              <a:gd name="connsiteY4" fmla="*/ 733425 h 4575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400" h="4575175">
                <a:moveTo>
                  <a:pt x="0" y="733425"/>
                </a:moveTo>
                <a:lnTo>
                  <a:pt x="2054225" y="0"/>
                </a:lnTo>
                <a:cubicBezTo>
                  <a:pt x="2055283" y="1502833"/>
                  <a:pt x="2056342" y="3005667"/>
                  <a:pt x="2057400" y="4508500"/>
                </a:cubicBezTo>
                <a:lnTo>
                  <a:pt x="3175" y="4575175"/>
                </a:lnTo>
                <a:cubicBezTo>
                  <a:pt x="2117" y="3294592"/>
                  <a:pt x="1058" y="2014008"/>
                  <a:pt x="0" y="733425"/>
                </a:cubicBezTo>
                <a:close/>
              </a:path>
            </a:pathLst>
          </a:custGeom>
          <a:noFill/>
        </p:spPr>
        <p:txBody>
          <a:bodyPr/>
          <a:lstStyle/>
          <a:p>
            <a:endParaRPr lang="en-US"/>
          </a:p>
        </p:txBody>
      </p:sp>
      <p:sp>
        <p:nvSpPr>
          <p:cNvPr id="9" name="Picture Placeholder 3"/>
          <p:cNvSpPr>
            <a:spLocks noGrp="1"/>
          </p:cNvSpPr>
          <p:nvPr>
            <p:ph type="pic" sz="quarter" idx="18"/>
          </p:nvPr>
        </p:nvSpPr>
        <p:spPr>
          <a:xfrm>
            <a:off x="3847116" y="1874186"/>
            <a:ext cx="1584007" cy="3639852"/>
          </a:xfrm>
          <a:custGeom>
            <a:avLst/>
            <a:gdLst>
              <a:gd name="connsiteX0" fmla="*/ 0 w 2197100"/>
              <a:gd name="connsiteY0" fmla="*/ 0 h 4660900"/>
              <a:gd name="connsiteX1" fmla="*/ 2197100 w 2197100"/>
              <a:gd name="connsiteY1" fmla="*/ 0 h 4660900"/>
              <a:gd name="connsiteX2" fmla="*/ 2197100 w 2197100"/>
              <a:gd name="connsiteY2" fmla="*/ 4660900 h 4660900"/>
              <a:gd name="connsiteX3" fmla="*/ 0 w 2197100"/>
              <a:gd name="connsiteY3" fmla="*/ 4660900 h 4660900"/>
              <a:gd name="connsiteX4" fmla="*/ 0 w 2197100"/>
              <a:gd name="connsiteY4" fmla="*/ 0 h 4660900"/>
              <a:gd name="connsiteX0" fmla="*/ 0 w 2197100"/>
              <a:gd name="connsiteY0" fmla="*/ 0 h 4660900"/>
              <a:gd name="connsiteX1" fmla="*/ 1558925 w 2197100"/>
              <a:gd name="connsiteY1" fmla="*/ 1581150 h 4660900"/>
              <a:gd name="connsiteX2" fmla="*/ 2197100 w 2197100"/>
              <a:gd name="connsiteY2" fmla="*/ 4660900 h 4660900"/>
              <a:gd name="connsiteX3" fmla="*/ 0 w 2197100"/>
              <a:gd name="connsiteY3" fmla="*/ 4660900 h 4660900"/>
              <a:gd name="connsiteX4" fmla="*/ 0 w 2197100"/>
              <a:gd name="connsiteY4" fmla="*/ 0 h 4660900"/>
              <a:gd name="connsiteX0" fmla="*/ 0 w 2197100"/>
              <a:gd name="connsiteY0" fmla="*/ 0 h 3575050"/>
              <a:gd name="connsiteX1" fmla="*/ 1558925 w 2197100"/>
              <a:gd name="connsiteY1" fmla="*/ 495300 h 3575050"/>
              <a:gd name="connsiteX2" fmla="*/ 2197100 w 2197100"/>
              <a:gd name="connsiteY2" fmla="*/ 3575050 h 3575050"/>
              <a:gd name="connsiteX3" fmla="*/ 0 w 2197100"/>
              <a:gd name="connsiteY3" fmla="*/ 3575050 h 3575050"/>
              <a:gd name="connsiteX4" fmla="*/ 0 w 2197100"/>
              <a:gd name="connsiteY4" fmla="*/ 0 h 3575050"/>
              <a:gd name="connsiteX0" fmla="*/ 0 w 1558925"/>
              <a:gd name="connsiteY0" fmla="*/ 0 h 3622675"/>
              <a:gd name="connsiteX1" fmla="*/ 1558925 w 1558925"/>
              <a:gd name="connsiteY1" fmla="*/ 495300 h 3622675"/>
              <a:gd name="connsiteX2" fmla="*/ 1558925 w 1558925"/>
              <a:gd name="connsiteY2" fmla="*/ 3622675 h 3622675"/>
              <a:gd name="connsiteX3" fmla="*/ 0 w 1558925"/>
              <a:gd name="connsiteY3" fmla="*/ 3575050 h 3622675"/>
              <a:gd name="connsiteX4" fmla="*/ 0 w 1558925"/>
              <a:gd name="connsiteY4" fmla="*/ 0 h 3622675"/>
              <a:gd name="connsiteX0" fmla="*/ 0 w 1558925"/>
              <a:gd name="connsiteY0" fmla="*/ 0 h 3622675"/>
              <a:gd name="connsiteX1" fmla="*/ 1558925 w 1558925"/>
              <a:gd name="connsiteY1" fmla="*/ 485775 h 3622675"/>
              <a:gd name="connsiteX2" fmla="*/ 1558925 w 1558925"/>
              <a:gd name="connsiteY2" fmla="*/ 3622675 h 3622675"/>
              <a:gd name="connsiteX3" fmla="*/ 0 w 1558925"/>
              <a:gd name="connsiteY3" fmla="*/ 3575050 h 3622675"/>
              <a:gd name="connsiteX4" fmla="*/ 0 w 1558925"/>
              <a:gd name="connsiteY4" fmla="*/ 0 h 3622675"/>
              <a:gd name="connsiteX0" fmla="*/ 0 w 1558925"/>
              <a:gd name="connsiteY0" fmla="*/ 0 h 3603814"/>
              <a:gd name="connsiteX1" fmla="*/ 1558925 w 1558925"/>
              <a:gd name="connsiteY1" fmla="*/ 466914 h 3603814"/>
              <a:gd name="connsiteX2" fmla="*/ 1558925 w 1558925"/>
              <a:gd name="connsiteY2" fmla="*/ 3603814 h 3603814"/>
              <a:gd name="connsiteX3" fmla="*/ 0 w 1558925"/>
              <a:gd name="connsiteY3" fmla="*/ 3556189 h 3603814"/>
              <a:gd name="connsiteX4" fmla="*/ 0 w 1558925"/>
              <a:gd name="connsiteY4" fmla="*/ 0 h 3603814"/>
              <a:gd name="connsiteX0" fmla="*/ 4702 w 1563627"/>
              <a:gd name="connsiteY0" fmla="*/ 0 h 3603814"/>
              <a:gd name="connsiteX1" fmla="*/ 1563627 w 1563627"/>
              <a:gd name="connsiteY1" fmla="*/ 466914 h 3603814"/>
              <a:gd name="connsiteX2" fmla="*/ 1563627 w 1563627"/>
              <a:gd name="connsiteY2" fmla="*/ 3603814 h 3603814"/>
              <a:gd name="connsiteX3" fmla="*/ 0 w 1563627"/>
              <a:gd name="connsiteY3" fmla="*/ 3542043 h 3603814"/>
              <a:gd name="connsiteX4" fmla="*/ 4702 w 1563627"/>
              <a:gd name="connsiteY4" fmla="*/ 0 h 3603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627" h="3603814">
                <a:moveTo>
                  <a:pt x="4702" y="0"/>
                </a:moveTo>
                <a:lnTo>
                  <a:pt x="1563627" y="466914"/>
                </a:lnTo>
                <a:lnTo>
                  <a:pt x="1563627" y="3603814"/>
                </a:lnTo>
                <a:lnTo>
                  <a:pt x="0" y="3542043"/>
                </a:lnTo>
                <a:cubicBezTo>
                  <a:pt x="1567" y="2361362"/>
                  <a:pt x="3135" y="1180681"/>
                  <a:pt x="4702" y="0"/>
                </a:cubicBezTo>
                <a:close/>
              </a:path>
            </a:pathLst>
          </a:custGeom>
          <a:noFill/>
          <a:ln>
            <a:noFill/>
          </a:ln>
        </p:spPr>
        <p:txBody>
          <a:bodyPr/>
          <a:lstStyle/>
          <a:p>
            <a:endParaRPr lang="en-US"/>
          </a:p>
        </p:txBody>
      </p:sp>
      <p:pic>
        <p:nvPicPr>
          <p:cNvPr id="11" name="Picture 10">
            <a:extLst>
              <a:ext uri="{FF2B5EF4-FFF2-40B4-BE49-F238E27FC236}">
                <a16:creationId xmlns:a16="http://schemas.microsoft.com/office/drawing/2014/main" id="{BD7B4D9C-9450-44EC-AF26-FDD43395EA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12" name="TextBox 11">
            <a:extLst>
              <a:ext uri="{FF2B5EF4-FFF2-40B4-BE49-F238E27FC236}">
                <a16:creationId xmlns:a16="http://schemas.microsoft.com/office/drawing/2014/main" id="{8AD55619-18A9-4AB5-8548-D3B251130675}"/>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4224284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3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5871629" y="1216320"/>
            <a:ext cx="3050145" cy="3385086"/>
          </a:xfrm>
          <a:custGeom>
            <a:avLst/>
            <a:gdLst>
              <a:gd name="connsiteX0" fmla="*/ 0 w 2211945"/>
              <a:gd name="connsiteY0" fmla="*/ 0 h 3888006"/>
              <a:gd name="connsiteX1" fmla="*/ 2211945 w 2211945"/>
              <a:gd name="connsiteY1" fmla="*/ 0 h 3888006"/>
              <a:gd name="connsiteX2" fmla="*/ 2211945 w 2211945"/>
              <a:gd name="connsiteY2" fmla="*/ 3888006 h 3888006"/>
              <a:gd name="connsiteX3" fmla="*/ 0 w 2211945"/>
              <a:gd name="connsiteY3" fmla="*/ 3888006 h 3888006"/>
              <a:gd name="connsiteX4" fmla="*/ 0 w 2211945"/>
              <a:gd name="connsiteY4" fmla="*/ 0 h 3888006"/>
              <a:gd name="connsiteX0" fmla="*/ 0 w 2211945"/>
              <a:gd name="connsiteY0" fmla="*/ 350520 h 4238526"/>
              <a:gd name="connsiteX1" fmla="*/ 1465185 w 2211945"/>
              <a:gd name="connsiteY1" fmla="*/ 0 h 4238526"/>
              <a:gd name="connsiteX2" fmla="*/ 2211945 w 2211945"/>
              <a:gd name="connsiteY2" fmla="*/ 4238526 h 4238526"/>
              <a:gd name="connsiteX3" fmla="*/ 0 w 2211945"/>
              <a:gd name="connsiteY3" fmla="*/ 4238526 h 4238526"/>
              <a:gd name="connsiteX4" fmla="*/ 0 w 2211945"/>
              <a:gd name="connsiteY4" fmla="*/ 350520 h 4238526"/>
              <a:gd name="connsiteX0" fmla="*/ 0 w 3050145"/>
              <a:gd name="connsiteY0" fmla="*/ 350520 h 4238526"/>
              <a:gd name="connsiteX1" fmla="*/ 1465185 w 3050145"/>
              <a:gd name="connsiteY1" fmla="*/ 0 h 4238526"/>
              <a:gd name="connsiteX2" fmla="*/ 3050145 w 3050145"/>
              <a:gd name="connsiteY2" fmla="*/ 2889786 h 4238526"/>
              <a:gd name="connsiteX3" fmla="*/ 0 w 3050145"/>
              <a:gd name="connsiteY3" fmla="*/ 4238526 h 4238526"/>
              <a:gd name="connsiteX4" fmla="*/ 0 w 3050145"/>
              <a:gd name="connsiteY4" fmla="*/ 350520 h 4238526"/>
              <a:gd name="connsiteX0" fmla="*/ 0 w 3050145"/>
              <a:gd name="connsiteY0" fmla="*/ 350520 h 3385086"/>
              <a:gd name="connsiteX1" fmla="*/ 1465185 w 3050145"/>
              <a:gd name="connsiteY1" fmla="*/ 0 h 3385086"/>
              <a:gd name="connsiteX2" fmla="*/ 3050145 w 3050145"/>
              <a:gd name="connsiteY2" fmla="*/ 2889786 h 3385086"/>
              <a:gd name="connsiteX3" fmla="*/ 1638300 w 3050145"/>
              <a:gd name="connsiteY3" fmla="*/ 3385086 h 3385086"/>
              <a:gd name="connsiteX4" fmla="*/ 0 w 3050145"/>
              <a:gd name="connsiteY4" fmla="*/ 350520 h 338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0145" h="3385086">
                <a:moveTo>
                  <a:pt x="0" y="350520"/>
                </a:moveTo>
                <a:lnTo>
                  <a:pt x="1465185" y="0"/>
                </a:lnTo>
                <a:lnTo>
                  <a:pt x="3050145" y="2889786"/>
                </a:lnTo>
                <a:lnTo>
                  <a:pt x="1638300" y="3385086"/>
                </a:lnTo>
                <a:lnTo>
                  <a:pt x="0" y="350520"/>
                </a:lnTo>
                <a:close/>
              </a:path>
            </a:pathLst>
          </a:custGeo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7FCE26DC-8380-4AEB-89F7-CCC46DFC69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10DC851F-7DD9-47B0-953F-070E6779F198}"/>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9759271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34_Title Only">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11" name="Picture Placeholder 2"/>
          <p:cNvSpPr>
            <a:spLocks noGrp="1"/>
          </p:cNvSpPr>
          <p:nvPr>
            <p:ph type="pic" sz="quarter" idx="16"/>
          </p:nvPr>
        </p:nvSpPr>
        <p:spPr>
          <a:xfrm>
            <a:off x="8279457" y="932929"/>
            <a:ext cx="1656515" cy="2913357"/>
          </a:xfrm>
        </p:spPr>
        <p:txBody>
          <a:bodyPr/>
          <a:lstStyle/>
          <a:p>
            <a:endParaRPr lang="en-US"/>
          </a:p>
        </p:txBody>
      </p:sp>
      <p:pic>
        <p:nvPicPr>
          <p:cNvPr id="9" name="Picture 8">
            <a:extLst>
              <a:ext uri="{FF2B5EF4-FFF2-40B4-BE49-F238E27FC236}">
                <a16:creationId xmlns:a16="http://schemas.microsoft.com/office/drawing/2014/main" id="{56A5C78F-FBD5-4D81-957C-4E6F60AEB9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10" name="TextBox 9">
            <a:extLst>
              <a:ext uri="{FF2B5EF4-FFF2-40B4-BE49-F238E27FC236}">
                <a16:creationId xmlns:a16="http://schemas.microsoft.com/office/drawing/2014/main" id="{BD141458-DA33-40C6-9CDC-29AECF4EFD8B}"/>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341416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AA18ACC-A947-437B-A130-35BD54FDF1E9}" type="datetimeFigureOut">
              <a:rPr lang="en-US" smtClean="0"/>
              <a:t>1/3/2019</a:t>
            </a:fld>
            <a:endParaRPr lang="en-US" dirty="0"/>
          </a:p>
        </p:txBody>
      </p:sp>
      <p:sp>
        <p:nvSpPr>
          <p:cNvPr id="7" name="Slide Number Placeholder 6"/>
          <p:cNvSpPr>
            <a:spLocks noGrp="1"/>
          </p:cNvSpPr>
          <p:nvPr>
            <p:ph type="sldNum" sz="quarter" idx="11"/>
          </p:nvPr>
        </p:nvSpPr>
        <p:spPr/>
        <p:txBody>
          <a:bodyPr rtlCol="0"/>
          <a:lstStyle/>
          <a:p>
            <a:fld id="{32ECD629-4DA5-4EAE-B174-69948CAAE2CE}" type="slidenum">
              <a:rPr lang="en-US" smtClean="0"/>
              <a:t>‹#›</a:t>
            </a:fld>
            <a:endParaRPr lang="en-US"/>
          </a:p>
        </p:txBody>
      </p:sp>
      <p:sp>
        <p:nvSpPr>
          <p:cNvPr id="8" name="Footer Placeholder 7"/>
          <p:cNvSpPr>
            <a:spLocks noGrp="1"/>
          </p:cNvSpPr>
          <p:nvPr>
            <p:ph type="ftr" sz="quarter" idx="12"/>
          </p:nvPr>
        </p:nvSpPr>
        <p:spPr/>
        <p:txBody>
          <a:bodyPr rtlCol="0"/>
          <a:lstStyle/>
          <a:p>
            <a:r>
              <a:rPr lang="en-US"/>
              <a:t>
              </a:t>
            </a:r>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35_Title Only">
    <p:spTree>
      <p:nvGrpSpPr>
        <p:cNvPr id="1" name=""/>
        <p:cNvGrpSpPr/>
        <p:nvPr/>
      </p:nvGrpSpPr>
      <p:grpSpPr>
        <a:xfrm>
          <a:off x="0" y="0"/>
          <a:ext cx="0" cy="0"/>
          <a:chOff x="0" y="0"/>
          <a:chExt cx="0" cy="0"/>
        </a:xfrm>
      </p:grpSpPr>
      <p:sp>
        <p:nvSpPr>
          <p:cNvPr id="7" name="Picture Placeholder 2"/>
          <p:cNvSpPr>
            <a:spLocks noGrp="1"/>
          </p:cNvSpPr>
          <p:nvPr>
            <p:ph type="pic" sz="quarter" idx="13"/>
          </p:nvPr>
        </p:nvSpPr>
        <p:spPr>
          <a:xfrm>
            <a:off x="0" y="0"/>
            <a:ext cx="12192000" cy="4572000"/>
          </a:xfrm>
        </p:spPr>
        <p:txBody>
          <a:bodyPr/>
          <a:lstStyle/>
          <a:p>
            <a:endParaRPr lang="en-US"/>
          </a:p>
        </p:txBody>
      </p:sp>
      <p:sp>
        <p:nvSpPr>
          <p:cNvPr id="11" name="Picture Placeholder 2"/>
          <p:cNvSpPr>
            <a:spLocks noGrp="1"/>
          </p:cNvSpPr>
          <p:nvPr>
            <p:ph type="pic" sz="quarter" idx="16"/>
          </p:nvPr>
        </p:nvSpPr>
        <p:spPr>
          <a:xfrm>
            <a:off x="5603876" y="675754"/>
            <a:ext cx="4570222" cy="3561057"/>
          </a:xfrm>
          <a:custGeom>
            <a:avLst/>
            <a:gdLst>
              <a:gd name="connsiteX0" fmla="*/ 0 w 4246372"/>
              <a:gd name="connsiteY0" fmla="*/ 0 h 2913357"/>
              <a:gd name="connsiteX1" fmla="*/ 4246372 w 4246372"/>
              <a:gd name="connsiteY1" fmla="*/ 0 h 2913357"/>
              <a:gd name="connsiteX2" fmla="*/ 4246372 w 4246372"/>
              <a:gd name="connsiteY2" fmla="*/ 2913357 h 2913357"/>
              <a:gd name="connsiteX3" fmla="*/ 0 w 4246372"/>
              <a:gd name="connsiteY3" fmla="*/ 2913357 h 2913357"/>
              <a:gd name="connsiteX4" fmla="*/ 0 w 4246372"/>
              <a:gd name="connsiteY4" fmla="*/ 0 h 2913357"/>
              <a:gd name="connsiteX0" fmla="*/ 0 w 4484497"/>
              <a:gd name="connsiteY0" fmla="*/ 257175 h 3170532"/>
              <a:gd name="connsiteX1" fmla="*/ 4484497 w 4484497"/>
              <a:gd name="connsiteY1" fmla="*/ 0 h 3170532"/>
              <a:gd name="connsiteX2" fmla="*/ 4246372 w 4484497"/>
              <a:gd name="connsiteY2" fmla="*/ 3170532 h 3170532"/>
              <a:gd name="connsiteX3" fmla="*/ 0 w 4484497"/>
              <a:gd name="connsiteY3" fmla="*/ 3170532 h 3170532"/>
              <a:gd name="connsiteX4" fmla="*/ 0 w 4484497"/>
              <a:gd name="connsiteY4" fmla="*/ 257175 h 3170532"/>
              <a:gd name="connsiteX0" fmla="*/ 0 w 4484497"/>
              <a:gd name="connsiteY0" fmla="*/ 257175 h 3170532"/>
              <a:gd name="connsiteX1" fmla="*/ 4484497 w 4484497"/>
              <a:gd name="connsiteY1" fmla="*/ 0 h 3170532"/>
              <a:gd name="connsiteX2" fmla="*/ 4284472 w 4484497"/>
              <a:gd name="connsiteY2" fmla="*/ 3161007 h 3170532"/>
              <a:gd name="connsiteX3" fmla="*/ 0 w 4484497"/>
              <a:gd name="connsiteY3" fmla="*/ 3170532 h 3170532"/>
              <a:gd name="connsiteX4" fmla="*/ 0 w 4484497"/>
              <a:gd name="connsiteY4" fmla="*/ 257175 h 3170532"/>
              <a:gd name="connsiteX0" fmla="*/ 85725 w 4570222"/>
              <a:gd name="connsiteY0" fmla="*/ 257175 h 3561057"/>
              <a:gd name="connsiteX1" fmla="*/ 4570222 w 4570222"/>
              <a:gd name="connsiteY1" fmla="*/ 0 h 3561057"/>
              <a:gd name="connsiteX2" fmla="*/ 4370197 w 4570222"/>
              <a:gd name="connsiteY2" fmla="*/ 3161007 h 3561057"/>
              <a:gd name="connsiteX3" fmla="*/ 0 w 4570222"/>
              <a:gd name="connsiteY3" fmla="*/ 3561057 h 3561057"/>
              <a:gd name="connsiteX4" fmla="*/ 85725 w 4570222"/>
              <a:gd name="connsiteY4" fmla="*/ 257175 h 3561057"/>
              <a:gd name="connsiteX0" fmla="*/ 371475 w 4570222"/>
              <a:gd name="connsiteY0" fmla="*/ 466725 h 3561057"/>
              <a:gd name="connsiteX1" fmla="*/ 4570222 w 4570222"/>
              <a:gd name="connsiteY1" fmla="*/ 0 h 3561057"/>
              <a:gd name="connsiteX2" fmla="*/ 4370197 w 4570222"/>
              <a:gd name="connsiteY2" fmla="*/ 3161007 h 3561057"/>
              <a:gd name="connsiteX3" fmla="*/ 0 w 4570222"/>
              <a:gd name="connsiteY3" fmla="*/ 3561057 h 3561057"/>
              <a:gd name="connsiteX4" fmla="*/ 371475 w 4570222"/>
              <a:gd name="connsiteY4" fmla="*/ 466725 h 3561057"/>
              <a:gd name="connsiteX0" fmla="*/ 733425 w 4570222"/>
              <a:gd name="connsiteY0" fmla="*/ 638175 h 3561057"/>
              <a:gd name="connsiteX1" fmla="*/ 4570222 w 4570222"/>
              <a:gd name="connsiteY1" fmla="*/ 0 h 3561057"/>
              <a:gd name="connsiteX2" fmla="*/ 4370197 w 4570222"/>
              <a:gd name="connsiteY2" fmla="*/ 3161007 h 3561057"/>
              <a:gd name="connsiteX3" fmla="*/ 0 w 4570222"/>
              <a:gd name="connsiteY3" fmla="*/ 3561057 h 3561057"/>
              <a:gd name="connsiteX4" fmla="*/ 733425 w 4570222"/>
              <a:gd name="connsiteY4" fmla="*/ 638175 h 3561057"/>
              <a:gd name="connsiteX0" fmla="*/ 276225 w 4570222"/>
              <a:gd name="connsiteY0" fmla="*/ 1019175 h 3561057"/>
              <a:gd name="connsiteX1" fmla="*/ 4570222 w 4570222"/>
              <a:gd name="connsiteY1" fmla="*/ 0 h 3561057"/>
              <a:gd name="connsiteX2" fmla="*/ 4370197 w 4570222"/>
              <a:gd name="connsiteY2" fmla="*/ 3161007 h 3561057"/>
              <a:gd name="connsiteX3" fmla="*/ 0 w 4570222"/>
              <a:gd name="connsiteY3" fmla="*/ 3561057 h 3561057"/>
              <a:gd name="connsiteX4" fmla="*/ 276225 w 4570222"/>
              <a:gd name="connsiteY4" fmla="*/ 1019175 h 3561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0222" h="3561057">
                <a:moveTo>
                  <a:pt x="276225" y="1019175"/>
                </a:moveTo>
                <a:lnTo>
                  <a:pt x="4570222" y="0"/>
                </a:lnTo>
                <a:lnTo>
                  <a:pt x="4370197" y="3161007"/>
                </a:lnTo>
                <a:lnTo>
                  <a:pt x="0" y="3561057"/>
                </a:lnTo>
                <a:lnTo>
                  <a:pt x="276225" y="1019175"/>
                </a:lnTo>
                <a:close/>
              </a:path>
            </a:pathLst>
          </a:custGeom>
          <a:noFill/>
        </p:spPr>
        <p:txBody>
          <a:bodyPr/>
          <a:lstStyle/>
          <a:p>
            <a:endParaRPr lang="en-US" dirty="0"/>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9" name="Picture 8">
            <a:extLst>
              <a:ext uri="{FF2B5EF4-FFF2-40B4-BE49-F238E27FC236}">
                <a16:creationId xmlns:a16="http://schemas.microsoft.com/office/drawing/2014/main" id="{171378E4-1602-4602-9599-A7B2191C1C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10" name="TextBox 9">
            <a:extLst>
              <a:ext uri="{FF2B5EF4-FFF2-40B4-BE49-F238E27FC236}">
                <a16:creationId xmlns:a16="http://schemas.microsoft.com/office/drawing/2014/main" id="{9BA1CD03-84F4-40F9-ADD5-83C84E58DD68}"/>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3850494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6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47209" y="69444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6047210" y="309867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sp>
        <p:nvSpPr>
          <p:cNvPr id="11" name="Picture Placeholder 2"/>
          <p:cNvSpPr>
            <a:spLocks noGrp="1"/>
          </p:cNvSpPr>
          <p:nvPr>
            <p:ph type="pic" sz="quarter" idx="16"/>
          </p:nvPr>
        </p:nvSpPr>
        <p:spPr>
          <a:xfrm>
            <a:off x="741347" y="694442"/>
            <a:ext cx="3875707" cy="2178906"/>
          </a:xfrm>
        </p:spPr>
        <p:txBody>
          <a:bodyPr/>
          <a:lstStyle/>
          <a:p>
            <a:endParaRPr lang="en-US"/>
          </a:p>
        </p:txBody>
      </p:sp>
      <p:pic>
        <p:nvPicPr>
          <p:cNvPr id="6" name="Picture 5">
            <a:extLst>
              <a:ext uri="{FF2B5EF4-FFF2-40B4-BE49-F238E27FC236}">
                <a16:creationId xmlns:a16="http://schemas.microsoft.com/office/drawing/2014/main" id="{91F5A103-9697-40FB-A899-B4DEFAF624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C2C3AD2F-C89A-4863-B346-52A96A64AF30}"/>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3521128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37_Title Only">
    <p:spTree>
      <p:nvGrpSpPr>
        <p:cNvPr id="1" name=""/>
        <p:cNvGrpSpPr/>
        <p:nvPr/>
      </p:nvGrpSpPr>
      <p:grpSpPr>
        <a:xfrm>
          <a:off x="0" y="0"/>
          <a:ext cx="0" cy="0"/>
          <a:chOff x="0" y="0"/>
          <a:chExt cx="0" cy="0"/>
        </a:xfrm>
      </p:grpSpPr>
      <p:sp>
        <p:nvSpPr>
          <p:cNvPr id="10" name="Picture Placeholder 2"/>
          <p:cNvSpPr>
            <a:spLocks noGrp="1"/>
          </p:cNvSpPr>
          <p:nvPr>
            <p:ph type="pic" sz="quarter" idx="17"/>
          </p:nvPr>
        </p:nvSpPr>
        <p:spPr>
          <a:xfrm>
            <a:off x="4593494" y="1154037"/>
            <a:ext cx="2530776" cy="1422792"/>
          </a:xfrm>
        </p:spPr>
        <p:txBody>
          <a:bodyPr/>
          <a:lstStyle/>
          <a:p>
            <a:endParaRPr lang="en-US" dirty="0"/>
          </a:p>
        </p:txBody>
      </p:sp>
      <p:sp>
        <p:nvSpPr>
          <p:cNvPr id="12" name="Picture Placeholder 2"/>
          <p:cNvSpPr>
            <a:spLocks noGrp="1"/>
          </p:cNvSpPr>
          <p:nvPr>
            <p:ph type="pic" sz="quarter" idx="18"/>
          </p:nvPr>
        </p:nvSpPr>
        <p:spPr>
          <a:xfrm>
            <a:off x="8352555" y="1154037"/>
            <a:ext cx="2530776" cy="1422792"/>
          </a:xfrm>
        </p:spPr>
        <p:txBody>
          <a:bodyPr/>
          <a:lstStyle/>
          <a:p>
            <a:endParaRPr lang="en-US"/>
          </a:p>
        </p:txBody>
      </p:sp>
      <p:sp>
        <p:nvSpPr>
          <p:cNvPr id="11" name="Picture Placeholder 2"/>
          <p:cNvSpPr>
            <a:spLocks noGrp="1"/>
          </p:cNvSpPr>
          <p:nvPr>
            <p:ph type="pic" sz="quarter" idx="16"/>
          </p:nvPr>
        </p:nvSpPr>
        <p:spPr>
          <a:xfrm>
            <a:off x="5982939" y="877005"/>
            <a:ext cx="3875707" cy="2178906"/>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9" name="Picture 8">
            <a:extLst>
              <a:ext uri="{FF2B5EF4-FFF2-40B4-BE49-F238E27FC236}">
                <a16:creationId xmlns:a16="http://schemas.microsoft.com/office/drawing/2014/main" id="{5552A754-69D2-4D33-8FBE-52DEC123E9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13" name="TextBox 12">
            <a:extLst>
              <a:ext uri="{FF2B5EF4-FFF2-40B4-BE49-F238E27FC236}">
                <a16:creationId xmlns:a16="http://schemas.microsoft.com/office/drawing/2014/main" id="{1D56DA8C-97A4-4F05-A23E-C1EE05E788B2}"/>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16337790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8_Title Only">
    <p:spTree>
      <p:nvGrpSpPr>
        <p:cNvPr id="1" name=""/>
        <p:cNvGrpSpPr/>
        <p:nvPr/>
      </p:nvGrpSpPr>
      <p:grpSpPr>
        <a:xfrm>
          <a:off x="0" y="0"/>
          <a:ext cx="0" cy="0"/>
          <a:chOff x="0" y="0"/>
          <a:chExt cx="0" cy="0"/>
        </a:xfrm>
      </p:grpSpPr>
      <p:sp>
        <p:nvSpPr>
          <p:cNvPr id="11" name="Picture Placeholder 2"/>
          <p:cNvSpPr>
            <a:spLocks noGrp="1"/>
          </p:cNvSpPr>
          <p:nvPr>
            <p:ph type="pic" sz="quarter" idx="16"/>
          </p:nvPr>
        </p:nvSpPr>
        <p:spPr>
          <a:xfrm>
            <a:off x="1453744" y="2099302"/>
            <a:ext cx="3288377" cy="2054490"/>
          </a:xfrm>
        </p:spPr>
        <p:txBody>
          <a:bodyPr/>
          <a:lstStyle/>
          <a:p>
            <a:endParaRPr lang="en-US"/>
          </a:p>
        </p:txBody>
      </p:sp>
      <p:sp>
        <p:nvSpPr>
          <p:cNvPr id="2" name="Title 1"/>
          <p:cNvSpPr>
            <a:spLocks noGrp="1"/>
          </p:cNvSpPr>
          <p:nvPr>
            <p:ph type="title" hasCustomPrompt="1"/>
          </p:nvPr>
        </p:nvSpPr>
        <p:spPr>
          <a:xfrm>
            <a:off x="5982939"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982940"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985834AA-20F0-4D75-8996-6045065951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BB6AF08F-084A-4128-80A9-CF8AADAE1CBE}"/>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39184988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39_Title Only">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6786086" y="982866"/>
            <a:ext cx="3617215" cy="2259939"/>
          </a:xfrm>
        </p:spPr>
        <p:txBody>
          <a:bodyPr/>
          <a:lstStyle/>
          <a:p>
            <a:endParaRPr lang="en-US"/>
          </a:p>
        </p:txBody>
      </p:sp>
      <p:sp>
        <p:nvSpPr>
          <p:cNvPr id="2" name="Title 1"/>
          <p:cNvSpPr>
            <a:spLocks noGrp="1"/>
          </p:cNvSpPr>
          <p:nvPr>
            <p:ph type="title" hasCustomPrompt="1"/>
          </p:nvPr>
        </p:nvSpPr>
        <p:spPr>
          <a:xfrm>
            <a:off x="502752" y="1338572"/>
            <a:ext cx="3138714" cy="2336024"/>
          </a:xfrm>
          <a:noFill/>
        </p:spPr>
        <p:txBody>
          <a:bodyPr wrap="square">
            <a:spAutoFit/>
          </a:bodyPr>
          <a:lstStyle>
            <a:lvl1pPr>
              <a:defRPr lang="en-US" sz="5400" b="0" spc="-150">
                <a:solidFill>
                  <a:schemeClr val="tx1">
                    <a:lumMod val="95000"/>
                    <a:lumOff val="5000"/>
                  </a:schemeClr>
                </a:solidFill>
                <a:ea typeface="Roboto Light" panose="02000000000000000000" pitchFamily="2" charset="0"/>
                <a:cs typeface="Open Sans" panose="020B0606030504020204" pitchFamily="34" charset="0"/>
              </a:defRPr>
            </a:lvl1pPr>
          </a:lstStyle>
          <a:p>
            <a:pPr marL="0" lvl="0"/>
            <a:r>
              <a:rPr lang="en-US" dirty="0"/>
              <a:t>CLICK TO EDIT MASTER</a:t>
            </a:r>
          </a:p>
        </p:txBody>
      </p:sp>
      <p:sp>
        <p:nvSpPr>
          <p:cNvPr id="5" name="Slide Number Placeholder 4"/>
          <p:cNvSpPr>
            <a:spLocks noGrp="1"/>
          </p:cNvSpPr>
          <p:nvPr>
            <p:ph type="sldNum" sz="quarter" idx="12"/>
          </p:nvPr>
        </p:nvSpPr>
        <p:spPr/>
        <p:txBody>
          <a:bodyPr/>
          <a:lstStyle/>
          <a:p>
            <a:fld id="{32ECD629-4DA5-4EAE-B174-69948CAAE2CE}" type="slidenum">
              <a:rPr lang="en-US" smtClean="0"/>
              <a:t>‹#›</a:t>
            </a:fld>
            <a:endParaRPr lang="en-US"/>
          </a:p>
        </p:txBody>
      </p:sp>
      <p:sp>
        <p:nvSpPr>
          <p:cNvPr id="8" name="Text Placeholder 9"/>
          <p:cNvSpPr>
            <a:spLocks noGrp="1"/>
          </p:cNvSpPr>
          <p:nvPr>
            <p:ph type="body" sz="quarter" idx="15"/>
          </p:nvPr>
        </p:nvSpPr>
        <p:spPr>
          <a:xfrm>
            <a:off x="502753" y="3742804"/>
            <a:ext cx="3138714" cy="417286"/>
          </a:xfrm>
        </p:spPr>
        <p:txBody>
          <a:bodyPr wrap="square" anchor="ctr">
            <a:noAutofit/>
          </a:bodyPr>
          <a:lstStyle>
            <a:lvl1pPr marL="0" indent="0">
              <a:buNone/>
              <a:defRPr sz="1600" b="0">
                <a:solidFill>
                  <a:schemeClr val="tx1">
                    <a:lumMod val="95000"/>
                    <a:lumOff val="5000"/>
                  </a:schemeClr>
                </a:solidFill>
                <a:latin typeface="+mj-lt"/>
              </a:defRPr>
            </a:lvl1pPr>
            <a:lvl2pPr marL="457200" indent="0">
              <a:buNone/>
              <a:defRPr sz="4800" b="1">
                <a:latin typeface="Raleway" panose="020B0503030101060003" pitchFamily="34" charset="0"/>
              </a:defRPr>
            </a:lvl2pPr>
            <a:lvl3pPr marL="914400" indent="0">
              <a:buNone/>
              <a:defRPr sz="4400" b="1">
                <a:latin typeface="Raleway" panose="020B0503030101060003" pitchFamily="34" charset="0"/>
              </a:defRPr>
            </a:lvl3pPr>
            <a:lvl4pPr marL="1371600" indent="0">
              <a:buNone/>
              <a:defRPr sz="4000" b="1">
                <a:latin typeface="Raleway" panose="020B0503030101060003" pitchFamily="34" charset="0"/>
              </a:defRPr>
            </a:lvl4pPr>
            <a:lvl5pPr marL="1828800" indent="0">
              <a:buNone/>
              <a:defRPr sz="4000" b="1">
                <a:latin typeface="Raleway" panose="020B0503030101060003" pitchFamily="34" charset="0"/>
              </a:defRPr>
            </a:lvl5pPr>
          </a:lstStyle>
          <a:p>
            <a:pPr lvl="0"/>
            <a:r>
              <a:rPr lang="en-US" dirty="0"/>
              <a:t>Click to</a:t>
            </a:r>
          </a:p>
        </p:txBody>
      </p:sp>
      <p:pic>
        <p:nvPicPr>
          <p:cNvPr id="6" name="Picture 5">
            <a:extLst>
              <a:ext uri="{FF2B5EF4-FFF2-40B4-BE49-F238E27FC236}">
                <a16:creationId xmlns:a16="http://schemas.microsoft.com/office/drawing/2014/main" id="{FABEEA04-3907-40C3-A9CE-7987778F4F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441793"/>
            <a:ext cx="957899" cy="383160"/>
          </a:xfrm>
          <a:prstGeom prst="rect">
            <a:avLst/>
          </a:prstGeom>
        </p:spPr>
      </p:pic>
      <p:sp>
        <p:nvSpPr>
          <p:cNvPr id="7" name="TextBox 6">
            <a:extLst>
              <a:ext uri="{FF2B5EF4-FFF2-40B4-BE49-F238E27FC236}">
                <a16:creationId xmlns:a16="http://schemas.microsoft.com/office/drawing/2014/main" id="{B78267A7-2CFE-4919-8AF4-2ED7C31C6603}"/>
              </a:ext>
            </a:extLst>
          </p:cNvPr>
          <p:cNvSpPr txBox="1"/>
          <p:nvPr userDrawn="1"/>
        </p:nvSpPr>
        <p:spPr>
          <a:xfrm>
            <a:off x="0" y="6528136"/>
            <a:ext cx="3296463" cy="261610"/>
          </a:xfrm>
          <a:prstGeom prst="rect">
            <a:avLst/>
          </a:prstGeom>
          <a:noFill/>
        </p:spPr>
        <p:txBody>
          <a:bodyPr wrap="square" rtlCol="0">
            <a:spAutoFit/>
          </a:bodyPr>
          <a:lstStyle/>
          <a:p>
            <a:pPr algn="ctr"/>
            <a:r>
              <a:rPr lang="en-US" sz="1100" dirty="0"/>
              <a:t> </a:t>
            </a:r>
            <a:r>
              <a:rPr lang="en-US" sz="900" cap="all" spc="900" baseline="0" dirty="0"/>
              <a:t>www.graaho.com</a:t>
            </a:r>
          </a:p>
        </p:txBody>
      </p:sp>
    </p:spTree>
    <p:extLst>
      <p:ext uri="{BB962C8B-B14F-4D97-AF65-F5344CB8AC3E}">
        <p14:creationId xmlns:p14="http://schemas.microsoft.com/office/powerpoint/2010/main" val="377312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1/3/2019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32ECD629-4DA5-4EAE-B174-69948CAAE2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6E86A4C-8E40-4F87-A4F0-01A0687C5742}" type="datetimeFigureOut">
              <a:rPr lang="en-US" smtClean="0"/>
              <a:t>1/3/2019</a:t>
            </a:fld>
            <a:endParaRPr lang="en-US" dirty="0"/>
          </a:p>
        </p:txBody>
      </p:sp>
      <p:sp>
        <p:nvSpPr>
          <p:cNvPr id="22" name="Slide Number Placeholder 21"/>
          <p:cNvSpPr>
            <a:spLocks noGrp="1"/>
          </p:cNvSpPr>
          <p:nvPr>
            <p:ph type="sldNum" sz="quarter" idx="15"/>
          </p:nvPr>
        </p:nvSpPr>
        <p:spPr/>
        <p:txBody>
          <a:bodyPr rtlCol="0"/>
          <a:lstStyle/>
          <a:p>
            <a:fld id="{32ECD629-4DA5-4EAE-B174-69948CAAE2CE}" type="slidenum">
              <a:rPr lang="en-US" smtClean="0"/>
              <a:pPr/>
              <a:t>‹#›</a:t>
            </a:fld>
            <a:endParaRPr lang="en-US" dirty="0"/>
          </a:p>
        </p:txBody>
      </p:sp>
      <p:sp>
        <p:nvSpPr>
          <p:cNvPr id="23" name="Footer Placeholder 22"/>
          <p:cNvSpPr>
            <a:spLocks noGrp="1"/>
          </p:cNvSpPr>
          <p:nvPr>
            <p:ph type="ftr" sz="quarter" idx="16"/>
          </p:nvPr>
        </p:nvSpPr>
        <p:spPr/>
        <p:txBody>
          <a:bodyPr rtlCol="0"/>
          <a:lstStyle/>
          <a:p>
            <a:r>
              <a:rPr lang="en-US"/>
              <a:t>
              </a:t>
            </a:r>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5E72C73-2D91-4E12-BA25-F0AA0C03599B}" type="datetimeFigureOut">
              <a:rPr lang="en-US" smtClean="0"/>
              <a:t>1/3/2019</a:t>
            </a:fld>
            <a:endParaRPr lang="en-US" dirty="0"/>
          </a:p>
        </p:txBody>
      </p:sp>
      <p:sp>
        <p:nvSpPr>
          <p:cNvPr id="18" name="Slide Number Placeholder 17"/>
          <p:cNvSpPr>
            <a:spLocks noGrp="1"/>
          </p:cNvSpPr>
          <p:nvPr>
            <p:ph type="sldNum" sz="quarter" idx="11"/>
          </p:nvPr>
        </p:nvSpPr>
        <p:spPr/>
        <p:txBody>
          <a:bodyPr rtlCol="0"/>
          <a:lstStyle/>
          <a:p>
            <a:fld id="{32ECD629-4DA5-4EAE-B174-69948CAAE2CE}" type="slidenum">
              <a:rPr lang="en-US" smtClean="0"/>
              <a:pPr/>
              <a:t>‹#›</a:t>
            </a:fld>
            <a:endParaRPr lang="en-US" dirty="0"/>
          </a:p>
        </p:txBody>
      </p:sp>
      <p:sp>
        <p:nvSpPr>
          <p:cNvPr id="21" name="Footer Placeholder 20"/>
          <p:cNvSpPr>
            <a:spLocks noGrp="1"/>
          </p:cNvSpPr>
          <p:nvPr>
            <p:ph type="ftr" sz="quarter" idx="12"/>
          </p:nvPr>
        </p:nvSpPr>
        <p:spPr/>
        <p:txBody>
          <a:bodyPr rtlCol="0"/>
          <a:lstStyle/>
          <a:p>
            <a:r>
              <a:rPr lang="en-US"/>
              <a:t>
              </a:t>
            </a:r>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2BE451C3-0FF4-47C4-B829-773ADF60F88C}" type="datetimeFigureOut">
              <a:rPr lang="en-US" smtClean="0"/>
              <a:t>1/3/2019</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r>
              <a:rPr lang="en-US"/>
              <a:t>
              </a:t>
            </a:r>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32ECD629-4DA5-4EAE-B174-69948CAAE2CE}" type="slidenum">
              <a:rPr lang="en-US" smtClean="0"/>
              <a:pPr/>
              <a:t>‹#›</a:t>
            </a:fld>
            <a:endParaRPr lang="en-US" dirty="0"/>
          </a:p>
        </p:txBody>
      </p:sp>
      <p:sp>
        <p:nvSpPr>
          <p:cNvPr id="15" name="Rectangle 14">
            <a:extLst>
              <a:ext uri="{FF2B5EF4-FFF2-40B4-BE49-F238E27FC236}">
                <a16:creationId xmlns:a16="http://schemas.microsoft.com/office/drawing/2014/main" id="{7D08F195-6517-497A-B01A-55DA74B1B0C1}"/>
              </a:ext>
            </a:extLst>
          </p:cNvPr>
          <p:cNvSpPr/>
          <p:nvPr userDrawn="1"/>
        </p:nvSpPr>
        <p:spPr>
          <a:xfrm>
            <a:off x="11379200" y="122547"/>
            <a:ext cx="508000" cy="50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753EC6C-B46C-4D57-8F28-DA36A7FC8E9B}"/>
              </a:ext>
            </a:extLst>
          </p:cNvPr>
          <p:cNvSpPr/>
          <p:nvPr userDrawn="1"/>
        </p:nvSpPr>
        <p:spPr>
          <a:xfrm>
            <a:off x="11379200" y="661503"/>
            <a:ext cx="508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oter Placeholder 3">
            <a:extLst>
              <a:ext uri="{FF2B5EF4-FFF2-40B4-BE49-F238E27FC236}">
                <a16:creationId xmlns:a16="http://schemas.microsoft.com/office/drawing/2014/main" id="{DA0EBB4C-8F67-4789-967C-4A3D1CCA5A1C}"/>
              </a:ext>
            </a:extLst>
          </p:cNvPr>
          <p:cNvSpPr txBox="1">
            <a:spLocks/>
          </p:cNvSpPr>
          <p:nvPr userDrawn="1"/>
        </p:nvSpPr>
        <p:spPr>
          <a:xfrm>
            <a:off x="317501" y="6392547"/>
            <a:ext cx="3149600" cy="313887"/>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spc="600" dirty="0">
                <a:latin typeface="+mj-lt"/>
              </a:rPr>
              <a:t>WWW.YOURCOMPANY.COM</a:t>
            </a:r>
          </a:p>
        </p:txBody>
      </p:sp>
      <p:sp>
        <p:nvSpPr>
          <p:cNvPr id="19" name="Rectangle 18">
            <a:extLst>
              <a:ext uri="{FF2B5EF4-FFF2-40B4-BE49-F238E27FC236}">
                <a16:creationId xmlns:a16="http://schemas.microsoft.com/office/drawing/2014/main" id="{D87E95CC-C74F-4088-B267-C629E29F777D}"/>
              </a:ext>
            </a:extLst>
          </p:cNvPr>
          <p:cNvSpPr/>
          <p:nvPr userDrawn="1"/>
        </p:nvSpPr>
        <p:spPr>
          <a:xfrm>
            <a:off x="11066523" y="6398657"/>
            <a:ext cx="959223" cy="307777"/>
          </a:xfrm>
          <a:prstGeom prst="rect">
            <a:avLst/>
          </a:prstGeom>
          <a:noFill/>
        </p:spPr>
        <p:txBody>
          <a:bodyPr wrap="square">
            <a:spAutoFit/>
          </a:bodyPr>
          <a:lstStyle/>
          <a:p>
            <a:r>
              <a:rPr lang="en-US" sz="1400" b="1" dirty="0">
                <a:latin typeface="Raleway" panose="020B0503030101060003" pitchFamily="34" charset="0"/>
                <a:ea typeface="Roboto Light" panose="02000000000000000000" pitchFamily="2" charset="0"/>
                <a:cs typeface="Open Sans" panose="020B0606030504020204" pitchFamily="34" charset="0"/>
              </a:rPr>
              <a:t>POWER</a:t>
            </a:r>
            <a:endParaRPr lang="id-ID" sz="1400" b="1" dirty="0">
              <a:latin typeface="Raleway" panose="020B0503030101060003" pitchFamily="34" charset="0"/>
              <a:ea typeface="Roboto Light" panose="02000000000000000000" pitchFamily="2" charset="0"/>
              <a:cs typeface="Open Sans" panose="020B0606030504020204" pitchFamily="34" charset="0"/>
            </a:endParaRPr>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3649" r:id="rId17"/>
    <p:sldLayoutId id="2147483650" r:id="rId18"/>
    <p:sldLayoutId id="2147483700" r:id="rId19"/>
    <p:sldLayoutId id="2147483708" r:id="rId20"/>
    <p:sldLayoutId id="2147483707" r:id="rId21"/>
    <p:sldLayoutId id="2147483706" r:id="rId22"/>
    <p:sldLayoutId id="2147483702" r:id="rId23"/>
    <p:sldLayoutId id="2147483701" r:id="rId24"/>
    <p:sldLayoutId id="2147483703" r:id="rId25"/>
    <p:sldLayoutId id="2147483704" r:id="rId26"/>
    <p:sldLayoutId id="2147483705" r:id="rId27"/>
    <p:sldLayoutId id="2147483678" r:id="rId28"/>
    <p:sldLayoutId id="2147483677" r:id="rId29"/>
    <p:sldLayoutId id="2147483659" r:id="rId30"/>
    <p:sldLayoutId id="2147483663" r:id="rId31"/>
    <p:sldLayoutId id="2147483664" r:id="rId32"/>
    <p:sldLayoutId id="2147483665" r:id="rId33"/>
    <p:sldLayoutId id="2147483666" r:id="rId34"/>
    <p:sldLayoutId id="2147483667" r:id="rId35"/>
    <p:sldLayoutId id="2147483668" r:id="rId36"/>
    <p:sldLayoutId id="2147483669" r:id="rId37"/>
    <p:sldLayoutId id="2147483670" r:id="rId38"/>
    <p:sldLayoutId id="2147483671" r:id="rId39"/>
    <p:sldLayoutId id="2147483672" r:id="rId40"/>
    <p:sldLayoutId id="2147483673" r:id="rId41"/>
    <p:sldLayoutId id="2147483674" r:id="rId42"/>
    <p:sldLayoutId id="2147483675" r:id="rId43"/>
    <p:sldLayoutId id="2147483676" r:id="rId44"/>
    <p:sldLayoutId id="2147483679" r:id="rId45"/>
    <p:sldLayoutId id="2147483680" r:id="rId46"/>
    <p:sldLayoutId id="2147483681" r:id="rId47"/>
    <p:sldLayoutId id="2147483682" r:id="rId48"/>
    <p:sldLayoutId id="2147483684" r:id="rId49"/>
    <p:sldLayoutId id="2147483685" r:id="rId50"/>
    <p:sldLayoutId id="2147483686" r:id="rId51"/>
    <p:sldLayoutId id="2147483687" r:id="rId52"/>
    <p:sldLayoutId id="2147483688" r:id="rId53"/>
    <p:sldLayoutId id="2147483689" r:id="rId54"/>
    <p:sldLayoutId id="2147483690" r:id="rId55"/>
    <p:sldLayoutId id="2147483691" r:id="rId56"/>
    <p:sldLayoutId id="2147483692" r:id="rId57"/>
    <p:sldLayoutId id="2147483693" r:id="rId58"/>
    <p:sldLayoutId id="2147483694" r:id="rId59"/>
    <p:sldLayoutId id="2147483695" r:id="rId60"/>
    <p:sldLayoutId id="2147483696" r:id="rId61"/>
    <p:sldLayoutId id="2147483697" r:id="rId62"/>
    <p:sldLayoutId id="2147483698" r:id="rId63"/>
    <p:sldLayoutId id="2147483699" r:id="rId64"/>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7" name="Group 6"/>
          <p:cNvGrpSpPr/>
          <p:nvPr/>
        </p:nvGrpSpPr>
        <p:grpSpPr>
          <a:xfrm>
            <a:off x="2053712" y="2231443"/>
            <a:ext cx="7738786" cy="1880994"/>
            <a:chOff x="148994" y="2243936"/>
            <a:chExt cx="7600550" cy="1880994"/>
          </a:xfrm>
        </p:grpSpPr>
        <p:sp>
          <p:nvSpPr>
            <p:cNvPr id="13" name="Rectangle 12"/>
            <p:cNvSpPr/>
            <p:nvPr/>
          </p:nvSpPr>
          <p:spPr>
            <a:xfrm>
              <a:off x="2313390" y="2555270"/>
              <a:ext cx="5436154" cy="1569660"/>
            </a:xfrm>
            <a:prstGeom prst="rect">
              <a:avLst/>
            </a:prstGeom>
            <a:noFill/>
          </p:spPr>
          <p:txBody>
            <a:bodyPr wrap="square">
              <a:spAutoFit/>
            </a:bodyPr>
            <a:lstStyle/>
            <a:p>
              <a:r>
                <a:rPr lang="en-US" sz="9600" dirty="0">
                  <a:solidFill>
                    <a:schemeClr val="bg1"/>
                  </a:solidFill>
                  <a:latin typeface="Raleway Light" panose="020B0403030101060003" pitchFamily="34" charset="0"/>
                  <a:ea typeface="Roboto Light" panose="02000000000000000000" pitchFamily="2" charset="0"/>
                  <a:cs typeface="Open Sans" panose="020B0606030504020204" pitchFamily="34" charset="0"/>
                </a:rPr>
                <a:t>AI </a:t>
              </a:r>
            </a:p>
          </p:txBody>
        </p:sp>
        <p:sp>
          <p:nvSpPr>
            <p:cNvPr id="15" name="TextBox 14"/>
            <p:cNvSpPr txBox="1"/>
            <p:nvPr/>
          </p:nvSpPr>
          <p:spPr>
            <a:xfrm>
              <a:off x="473231" y="2245106"/>
              <a:ext cx="1463540" cy="830997"/>
            </a:xfrm>
            <a:prstGeom prst="rect">
              <a:avLst/>
            </a:prstGeom>
            <a:noFill/>
          </p:spPr>
          <p:txBody>
            <a:bodyPr wrap="square" rtlCol="0">
              <a:spAutoFit/>
            </a:bodyPr>
            <a:lstStyle/>
            <a:p>
              <a:pPr algn="r"/>
              <a:r>
                <a:rPr lang="en-US" sz="1600" dirty="0">
                  <a:solidFill>
                    <a:schemeClr val="bg1"/>
                  </a:solidFill>
                  <a:latin typeface="Raleway"/>
                  <a:ea typeface="Roboto Light" panose="02000000000000000000" pitchFamily="2" charset="0"/>
                  <a:cs typeface="Open Sans" panose="020B0606030504020204" pitchFamily="34" charset="0"/>
                </a:rPr>
                <a:t>GRAAHO </a:t>
              </a:r>
            </a:p>
            <a:p>
              <a:pPr algn="r"/>
              <a:r>
                <a:rPr lang="en-US" sz="1600" dirty="0">
                  <a:solidFill>
                    <a:schemeClr val="bg1"/>
                  </a:solidFill>
                  <a:latin typeface="Raleway"/>
                  <a:ea typeface="Roboto Light" panose="02000000000000000000" pitchFamily="2" charset="0"/>
                  <a:cs typeface="Open Sans" panose="020B0606030504020204" pitchFamily="34" charset="0"/>
                </a:rPr>
                <a:t>AI </a:t>
              </a:r>
            </a:p>
            <a:p>
              <a:pPr algn="r"/>
              <a:r>
                <a:rPr lang="en-US" sz="1600" dirty="0">
                  <a:solidFill>
                    <a:schemeClr val="bg1"/>
                  </a:solidFill>
                  <a:latin typeface="Raleway"/>
                  <a:ea typeface="Roboto Light" panose="02000000000000000000" pitchFamily="2" charset="0"/>
                  <a:cs typeface="Open Sans" panose="020B0606030504020204" pitchFamily="34" charset="0"/>
                </a:rPr>
                <a:t>Solutions:</a:t>
              </a:r>
            </a:p>
          </p:txBody>
        </p:sp>
        <p:sp>
          <p:nvSpPr>
            <p:cNvPr id="16" name="Rectangle 15"/>
            <p:cNvSpPr/>
            <p:nvPr/>
          </p:nvSpPr>
          <p:spPr>
            <a:xfrm>
              <a:off x="148994" y="3027734"/>
              <a:ext cx="1787777" cy="577081"/>
            </a:xfrm>
            <a:prstGeom prst="rect">
              <a:avLst/>
            </a:prstGeom>
          </p:spPr>
          <p:txBody>
            <a:bodyPr wrap="square">
              <a:spAutoFit/>
            </a:bodyPr>
            <a:lstStyle/>
            <a:p>
              <a:pPr algn="r">
                <a:buClr>
                  <a:srgbClr val="E24848"/>
                </a:buClr>
                <a:defRPr/>
              </a:pPr>
              <a:r>
                <a:rPr lang="en-US" sz="1050" noProof="1">
                  <a:solidFill>
                    <a:schemeClr val="bg1">
                      <a:lumMod val="95000"/>
                    </a:schemeClr>
                  </a:solidFill>
                  <a:latin typeface="Calibri" panose="020F0502020204030204" pitchFamily="34" charset="0"/>
                  <a:ea typeface="Open Sans Light" panose="020B0306030504020204" pitchFamily="34" charset="0"/>
                  <a:cs typeface="Calibri" panose="020F0502020204030204" pitchFamily="34" charset="0"/>
                </a:rPr>
                <a:t>Are you ready for the revolution that is already here?</a:t>
              </a:r>
            </a:p>
          </p:txBody>
        </p:sp>
        <p:cxnSp>
          <p:nvCxnSpPr>
            <p:cNvPr id="3" name="Straight Connector 2"/>
            <p:cNvCxnSpPr/>
            <p:nvPr/>
          </p:nvCxnSpPr>
          <p:spPr>
            <a:xfrm>
              <a:off x="2057400" y="2243936"/>
              <a:ext cx="0" cy="170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DF7CB315-F8F1-4CC4-AB5F-445F07820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942" y="2648111"/>
            <a:ext cx="2134086" cy="1270289"/>
          </a:xfrm>
          <a:prstGeom prst="rect">
            <a:avLst/>
          </a:prstGeom>
        </p:spPr>
      </p:pic>
    </p:spTree>
    <p:extLst>
      <p:ext uri="{BB962C8B-B14F-4D97-AF65-F5344CB8AC3E}">
        <p14:creationId xmlns:p14="http://schemas.microsoft.com/office/powerpoint/2010/main" val="1860530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5451735" y="1524401"/>
            <a:ext cx="5803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35293" y="699934"/>
            <a:ext cx="3017427" cy="461665"/>
          </a:xfrm>
          <a:prstGeom prst="rect">
            <a:avLst/>
          </a:prstGeom>
          <a:noFill/>
        </p:spPr>
        <p:txBody>
          <a:bodyPr wrap="square">
            <a:spAutoFit/>
          </a:bodyPr>
          <a:lstStyle/>
          <a:p>
            <a:r>
              <a:rPr lang="en-US" sz="2400" b="1" spc="600" dirty="0">
                <a:solidFill>
                  <a:schemeClr val="tx1">
                    <a:lumMod val="95000"/>
                    <a:lumOff val="5000"/>
                  </a:schemeClr>
                </a:solidFill>
                <a:latin typeface="Raleway"/>
                <a:ea typeface="Roboto Light" panose="02000000000000000000" pitchFamily="2" charset="0"/>
                <a:cs typeface="Open Sans" panose="020B0606030504020204" pitchFamily="34" charset="0"/>
              </a:rPr>
              <a:t>Our</a:t>
            </a:r>
            <a:r>
              <a:rPr lang="en-US" sz="2400" spc="600" dirty="0">
                <a:solidFill>
                  <a:schemeClr val="tx1">
                    <a:lumMod val="95000"/>
                    <a:lumOff val="5000"/>
                  </a:schemeClr>
                </a:solidFill>
                <a:latin typeface="Raleway"/>
                <a:ea typeface="Roboto Light" panose="02000000000000000000" pitchFamily="2" charset="0"/>
                <a:cs typeface="Open Sans" panose="020B0606030504020204" pitchFamily="34" charset="0"/>
              </a:rPr>
              <a:t> Company </a:t>
            </a:r>
          </a:p>
        </p:txBody>
      </p:sp>
      <p:sp>
        <p:nvSpPr>
          <p:cNvPr id="21" name="Rectangle 20"/>
          <p:cNvSpPr/>
          <p:nvPr/>
        </p:nvSpPr>
        <p:spPr>
          <a:xfrm>
            <a:off x="5342172" y="1677819"/>
            <a:ext cx="5913463" cy="2246769"/>
          </a:xfrm>
          <a:prstGeom prst="rect">
            <a:avLst/>
          </a:prstGeom>
        </p:spPr>
        <p:txBody>
          <a:bodyPr wrap="square">
            <a:spAutoFit/>
          </a:bodyPr>
          <a:lstStyle/>
          <a:p>
            <a:pPr lvl="0" algn="just">
              <a:buClr>
                <a:srgbClr val="E24848"/>
              </a:buClr>
              <a:defRPr/>
            </a:pPr>
            <a:r>
              <a:rPr lang="en-US" sz="1400" dirty="0">
                <a:solidFill>
                  <a:prstClr val="black"/>
                </a:solidFill>
                <a:latin typeface="Calibri Light" panose="020F0302020204030204"/>
              </a:rPr>
              <a:t>GRAAHO is an emerging technology solutions provider based in the Washington D.C metro area and operates a development center in Dhaka, Bangladesh. We serve private and public sector clients globally. At GRAAHO, we deploy disciplined approach to design, analysis, programming and project management to deliver end-to-end scalable solutions to our global manufacturing, services, retail, financial and government sector clients. At GRAAHO, we are always ready to tap into our deep domain expertise and technology prowess to help our clients deploy and scale from a simple website to more complex IoT, Big Data, AI/Machine learning and Block Chain technologies to get the most value out of their investments.</a:t>
            </a:r>
            <a:endParaRPr lang="en-US" sz="1400" noProof="1">
              <a:solidFill>
                <a:prstClr val="black">
                  <a:lumMod val="95000"/>
                  <a:lumOff val="5000"/>
                </a:prstClr>
              </a:solidFill>
              <a:latin typeface="Calibri Light" panose="020F0302020204030204"/>
              <a:ea typeface="Open Sans Light" panose="020B0306030504020204" pitchFamily="34" charset="0"/>
              <a:cs typeface="Open Sans Light" panose="020B0306030504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32" y="2563621"/>
            <a:ext cx="3583063" cy="1411191"/>
          </a:xfrm>
          <a:prstGeom prst="rect">
            <a:avLst/>
          </a:prstGeom>
        </p:spPr>
      </p:pic>
      <p:sp>
        <p:nvSpPr>
          <p:cNvPr id="5" name="Content Placeholder 2">
            <a:extLst>
              <a:ext uri="{FF2B5EF4-FFF2-40B4-BE49-F238E27FC236}">
                <a16:creationId xmlns:a16="http://schemas.microsoft.com/office/drawing/2014/main" id="{89A0A8E9-5644-434D-9C5D-2833F070CEA4}"/>
              </a:ext>
            </a:extLst>
          </p:cNvPr>
          <p:cNvSpPr txBox="1">
            <a:spLocks/>
          </p:cNvSpPr>
          <p:nvPr/>
        </p:nvSpPr>
        <p:spPr>
          <a:xfrm>
            <a:off x="5854012" y="4068777"/>
            <a:ext cx="2449529" cy="307777"/>
          </a:xfrm>
          <a:prstGeom prst="rect">
            <a:avLst/>
          </a:prstGeom>
          <a:noFill/>
          <a:extLst/>
        </p:spPr>
        <p:txBody>
          <a:bodyPr wrap="square" anchor="t">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400" b="1" spc="0" noProof="1">
                <a:latin typeface="Raleway" panose="020B0503030101060003" pitchFamily="34" charset="0"/>
              </a:rPr>
              <a:t>AI </a:t>
            </a:r>
            <a:endParaRPr lang="en-US" sz="1400" b="1" spc="0" dirty="0">
              <a:latin typeface="Raleway" panose="020B0503030101060003" pitchFamily="34" charset="0"/>
            </a:endParaRPr>
          </a:p>
        </p:txBody>
      </p:sp>
      <p:sp>
        <p:nvSpPr>
          <p:cNvPr id="15" name="Content Placeholder 2">
            <a:extLst>
              <a:ext uri="{FF2B5EF4-FFF2-40B4-BE49-F238E27FC236}">
                <a16:creationId xmlns:a16="http://schemas.microsoft.com/office/drawing/2014/main" id="{E12A967F-FE7F-402D-8A15-AA0D1568C364}"/>
              </a:ext>
            </a:extLst>
          </p:cNvPr>
          <p:cNvSpPr txBox="1">
            <a:spLocks/>
          </p:cNvSpPr>
          <p:nvPr/>
        </p:nvSpPr>
        <p:spPr>
          <a:xfrm>
            <a:off x="5854011" y="4536994"/>
            <a:ext cx="2449529" cy="307777"/>
          </a:xfrm>
          <a:prstGeom prst="rect">
            <a:avLst/>
          </a:prstGeom>
          <a:noFill/>
          <a:extLst/>
        </p:spPr>
        <p:txBody>
          <a:bodyPr wrap="square" anchor="t">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400" b="1" spc="0" noProof="1">
                <a:latin typeface="Raleway" panose="020B0503030101060003" pitchFamily="34" charset="0"/>
              </a:rPr>
              <a:t>IoT </a:t>
            </a:r>
            <a:endParaRPr lang="en-US"/>
          </a:p>
        </p:txBody>
      </p:sp>
      <p:grpSp>
        <p:nvGrpSpPr>
          <p:cNvPr id="8" name="Group 7">
            <a:extLst>
              <a:ext uri="{FF2B5EF4-FFF2-40B4-BE49-F238E27FC236}">
                <a16:creationId xmlns:a16="http://schemas.microsoft.com/office/drawing/2014/main" id="{392C360D-CFDA-473A-B087-9CD3749C0981}"/>
              </a:ext>
            </a:extLst>
          </p:cNvPr>
          <p:cNvGrpSpPr/>
          <p:nvPr/>
        </p:nvGrpSpPr>
        <p:grpSpPr>
          <a:xfrm>
            <a:off x="5407265" y="4066153"/>
            <a:ext cx="303636" cy="304603"/>
            <a:chOff x="3958387" y="3000660"/>
            <a:chExt cx="577857" cy="579697"/>
          </a:xfrm>
        </p:grpSpPr>
        <p:sp>
          <p:nvSpPr>
            <p:cNvPr id="23" name="Oval 22">
              <a:extLst>
                <a:ext uri="{FF2B5EF4-FFF2-40B4-BE49-F238E27FC236}">
                  <a16:creationId xmlns:a16="http://schemas.microsoft.com/office/drawing/2014/main" id="{74133F12-1F22-4A09-AA93-89F9F3AE918B}"/>
                </a:ext>
              </a:extLst>
            </p:cNvPr>
            <p:cNvSpPr/>
            <p:nvPr/>
          </p:nvSpPr>
          <p:spPr bwMode="auto">
            <a:xfrm>
              <a:off x="3958387" y="3000660"/>
              <a:ext cx="577857" cy="579697"/>
            </a:xfrm>
            <a:prstGeom prst="ellipse">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24" name="Freeform 65">
              <a:extLst>
                <a:ext uri="{FF2B5EF4-FFF2-40B4-BE49-F238E27FC236}">
                  <a16:creationId xmlns:a16="http://schemas.microsoft.com/office/drawing/2014/main" id="{FC16D385-ABEE-4371-923A-0E9022C6C6E2}"/>
                </a:ext>
              </a:extLst>
            </p:cNvPr>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grpSp>
        <p:nvGrpSpPr>
          <p:cNvPr id="25" name="Group 24">
            <a:extLst>
              <a:ext uri="{FF2B5EF4-FFF2-40B4-BE49-F238E27FC236}">
                <a16:creationId xmlns:a16="http://schemas.microsoft.com/office/drawing/2014/main" id="{9474B5E6-1A69-4767-AE22-9D3ADA532FFC}"/>
              </a:ext>
            </a:extLst>
          </p:cNvPr>
          <p:cNvGrpSpPr/>
          <p:nvPr/>
        </p:nvGrpSpPr>
        <p:grpSpPr>
          <a:xfrm>
            <a:off x="5407264" y="4571092"/>
            <a:ext cx="303636" cy="304603"/>
            <a:chOff x="3958387" y="3000660"/>
            <a:chExt cx="577857" cy="579697"/>
          </a:xfrm>
        </p:grpSpPr>
        <p:sp>
          <p:nvSpPr>
            <p:cNvPr id="26" name="Oval 25">
              <a:extLst>
                <a:ext uri="{FF2B5EF4-FFF2-40B4-BE49-F238E27FC236}">
                  <a16:creationId xmlns:a16="http://schemas.microsoft.com/office/drawing/2014/main" id="{8FCDC340-857B-4837-855D-D2D7D92CE6A1}"/>
                </a:ext>
              </a:extLst>
            </p:cNvPr>
            <p:cNvSpPr/>
            <p:nvPr/>
          </p:nvSpPr>
          <p:spPr bwMode="auto">
            <a:xfrm>
              <a:off x="3958387" y="3000660"/>
              <a:ext cx="577857" cy="579697"/>
            </a:xfrm>
            <a:prstGeom prst="ellipse">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28" name="Freeform 65">
              <a:extLst>
                <a:ext uri="{FF2B5EF4-FFF2-40B4-BE49-F238E27FC236}">
                  <a16:creationId xmlns:a16="http://schemas.microsoft.com/office/drawing/2014/main" id="{C2781E09-D3D6-488E-82DA-960540565BAB}"/>
                </a:ext>
              </a:extLst>
            </p:cNvPr>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grpSp>
        <p:nvGrpSpPr>
          <p:cNvPr id="29" name="Group 28">
            <a:extLst>
              <a:ext uri="{FF2B5EF4-FFF2-40B4-BE49-F238E27FC236}">
                <a16:creationId xmlns:a16="http://schemas.microsoft.com/office/drawing/2014/main" id="{9CD8910E-44F6-4CC9-A026-8405E07E4886}"/>
              </a:ext>
            </a:extLst>
          </p:cNvPr>
          <p:cNvGrpSpPr/>
          <p:nvPr/>
        </p:nvGrpSpPr>
        <p:grpSpPr>
          <a:xfrm>
            <a:off x="5407265" y="5085213"/>
            <a:ext cx="303636" cy="304603"/>
            <a:chOff x="3958387" y="3000660"/>
            <a:chExt cx="577857" cy="579697"/>
          </a:xfrm>
        </p:grpSpPr>
        <p:sp>
          <p:nvSpPr>
            <p:cNvPr id="30" name="Oval 29">
              <a:extLst>
                <a:ext uri="{FF2B5EF4-FFF2-40B4-BE49-F238E27FC236}">
                  <a16:creationId xmlns:a16="http://schemas.microsoft.com/office/drawing/2014/main" id="{3B95AF3B-9638-4B16-9DFC-2418B456D7CE}"/>
                </a:ext>
              </a:extLst>
            </p:cNvPr>
            <p:cNvSpPr/>
            <p:nvPr/>
          </p:nvSpPr>
          <p:spPr bwMode="auto">
            <a:xfrm>
              <a:off x="3958387" y="3000660"/>
              <a:ext cx="577857" cy="579697"/>
            </a:xfrm>
            <a:prstGeom prst="ellipse">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31" name="Freeform 65">
              <a:extLst>
                <a:ext uri="{FF2B5EF4-FFF2-40B4-BE49-F238E27FC236}">
                  <a16:creationId xmlns:a16="http://schemas.microsoft.com/office/drawing/2014/main" id="{70BADBE1-56CF-4695-8EF7-056052BE28ED}"/>
                </a:ext>
              </a:extLst>
            </p:cNvPr>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grpSp>
        <p:nvGrpSpPr>
          <p:cNvPr id="32" name="Group 31">
            <a:extLst>
              <a:ext uri="{FF2B5EF4-FFF2-40B4-BE49-F238E27FC236}">
                <a16:creationId xmlns:a16="http://schemas.microsoft.com/office/drawing/2014/main" id="{8EFAB65C-4B54-4AD4-ADF7-FB7B76BA0BF4}"/>
              </a:ext>
            </a:extLst>
          </p:cNvPr>
          <p:cNvGrpSpPr/>
          <p:nvPr/>
        </p:nvGrpSpPr>
        <p:grpSpPr>
          <a:xfrm>
            <a:off x="5407264" y="5599333"/>
            <a:ext cx="303636" cy="304603"/>
            <a:chOff x="3958387" y="3000660"/>
            <a:chExt cx="577857" cy="579697"/>
          </a:xfrm>
        </p:grpSpPr>
        <p:sp>
          <p:nvSpPr>
            <p:cNvPr id="33" name="Oval 32">
              <a:extLst>
                <a:ext uri="{FF2B5EF4-FFF2-40B4-BE49-F238E27FC236}">
                  <a16:creationId xmlns:a16="http://schemas.microsoft.com/office/drawing/2014/main" id="{94BE59AE-7EFD-4C66-B255-9D0304D3EC54}"/>
                </a:ext>
              </a:extLst>
            </p:cNvPr>
            <p:cNvSpPr/>
            <p:nvPr/>
          </p:nvSpPr>
          <p:spPr bwMode="auto">
            <a:xfrm>
              <a:off x="3958387" y="3000660"/>
              <a:ext cx="577857" cy="579697"/>
            </a:xfrm>
            <a:prstGeom prst="ellipse">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34" name="Freeform 65">
              <a:extLst>
                <a:ext uri="{FF2B5EF4-FFF2-40B4-BE49-F238E27FC236}">
                  <a16:creationId xmlns:a16="http://schemas.microsoft.com/office/drawing/2014/main" id="{199E43D4-C947-4F92-B8D3-467C1AD483AE}"/>
                </a:ext>
              </a:extLst>
            </p:cNvPr>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sp>
        <p:nvSpPr>
          <p:cNvPr id="35" name="Content Placeholder 2">
            <a:extLst>
              <a:ext uri="{FF2B5EF4-FFF2-40B4-BE49-F238E27FC236}">
                <a16:creationId xmlns:a16="http://schemas.microsoft.com/office/drawing/2014/main" id="{C64C24AC-1DC4-4B1C-9D7F-3810B28BBAC2}"/>
              </a:ext>
            </a:extLst>
          </p:cNvPr>
          <p:cNvSpPr txBox="1">
            <a:spLocks/>
          </p:cNvSpPr>
          <p:nvPr/>
        </p:nvSpPr>
        <p:spPr>
          <a:xfrm>
            <a:off x="5854010" y="5051114"/>
            <a:ext cx="2449529" cy="307777"/>
          </a:xfrm>
          <a:prstGeom prst="rect">
            <a:avLst/>
          </a:prstGeom>
          <a:noFill/>
          <a:extLst/>
        </p:spPr>
        <p:txBody>
          <a:bodyPr wrap="square" anchor="t">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400" b="1" spc="0" noProof="1">
                <a:latin typeface="Raleway" panose="020B0503030101060003" pitchFamily="34" charset="0"/>
              </a:rPr>
              <a:t>Big</a:t>
            </a:r>
            <a:r>
              <a:rPr lang="en-US" sz="1400" b="1" spc="0" noProof="1">
                <a:latin typeface="Raleway"/>
              </a:rPr>
              <a:t> Data</a:t>
            </a:r>
            <a:endParaRPr lang="en-US" dirty="0"/>
          </a:p>
        </p:txBody>
      </p:sp>
      <p:sp>
        <p:nvSpPr>
          <p:cNvPr id="36" name="Content Placeholder 2">
            <a:extLst>
              <a:ext uri="{FF2B5EF4-FFF2-40B4-BE49-F238E27FC236}">
                <a16:creationId xmlns:a16="http://schemas.microsoft.com/office/drawing/2014/main" id="{C3DC2E05-32C3-495C-9A85-003B3F7DEA6C}"/>
              </a:ext>
            </a:extLst>
          </p:cNvPr>
          <p:cNvSpPr txBox="1">
            <a:spLocks/>
          </p:cNvSpPr>
          <p:nvPr/>
        </p:nvSpPr>
        <p:spPr>
          <a:xfrm>
            <a:off x="5854009" y="5556053"/>
            <a:ext cx="2449529" cy="307777"/>
          </a:xfrm>
          <a:prstGeom prst="rect">
            <a:avLst/>
          </a:prstGeom>
          <a:noFill/>
          <a:extLst/>
        </p:spPr>
        <p:txBody>
          <a:bodyPr wrap="square" anchor="t">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400" b="1" spc="0" noProof="1">
                <a:latin typeface="Raleway"/>
              </a:rPr>
              <a:t>Cloud &amp; Mobile Aplication</a:t>
            </a:r>
          </a:p>
        </p:txBody>
      </p:sp>
    </p:spTree>
    <p:extLst>
      <p:ext uri="{BB962C8B-B14F-4D97-AF65-F5344CB8AC3E}">
        <p14:creationId xmlns:p14="http://schemas.microsoft.com/office/powerpoint/2010/main" val="10415896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9390" y="33407"/>
            <a:ext cx="5113220" cy="6791186"/>
          </a:xfrm>
          <a:prstGeom prst="rect">
            <a:avLst/>
          </a:prstGeom>
        </p:spPr>
      </p:pic>
      <p:sp>
        <p:nvSpPr>
          <p:cNvPr id="20" name="Title 1"/>
          <p:cNvSpPr txBox="1">
            <a:spLocks/>
          </p:cNvSpPr>
          <p:nvPr/>
        </p:nvSpPr>
        <p:spPr>
          <a:xfrm>
            <a:off x="4184739" y="2331926"/>
            <a:ext cx="3416937" cy="3046988"/>
          </a:xfrm>
          <a:prstGeom prst="rect">
            <a:avLst/>
          </a:prstGeom>
          <a:noFill/>
        </p:spPr>
        <p:txBody>
          <a:bodyPr wrap="square" anchor="t">
            <a:spAutoFit/>
          </a:bodyPr>
          <a:lstStyle>
            <a:defPPr>
              <a:defRPr lang="en-US"/>
            </a:defPPr>
            <a:lvl1pPr>
              <a:defRPr sz="960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pPr algn="ctr"/>
            <a:r>
              <a:rPr lang="en-US" sz="3200" spc="-150" dirty="0">
                <a:solidFill>
                  <a:schemeClr val="bg1"/>
                </a:solidFill>
                <a:latin typeface="Raleway"/>
                <a:cs typeface="Calibri" panose="020F0502020204030204" pitchFamily="34" charset="0"/>
              </a:rPr>
              <a:t>What is the impact of increased speed &amp; accuracy on breed and weight determination when you negotiate?</a:t>
            </a:r>
            <a:endParaRPr lang="en-US" sz="3200" dirty="0">
              <a:solidFill>
                <a:schemeClr val="bg1"/>
              </a:solidFill>
              <a:latin typeface="Raleway"/>
              <a:cs typeface="Calibri" panose="020F0502020204030204" pitchFamily="34" charset="0"/>
            </a:endParaRPr>
          </a:p>
        </p:txBody>
      </p:sp>
      <p:sp>
        <p:nvSpPr>
          <p:cNvPr id="27" name="Rectangle 26"/>
          <p:cNvSpPr/>
          <p:nvPr/>
        </p:nvSpPr>
        <p:spPr>
          <a:xfrm>
            <a:off x="4405375" y="4976344"/>
            <a:ext cx="2803374" cy="276999"/>
          </a:xfrm>
          <a:prstGeom prst="rect">
            <a:avLst/>
          </a:prstGeom>
        </p:spPr>
        <p:txBody>
          <a:bodyPr wrap="square" anchor="t">
            <a:spAutoFit/>
          </a:bodyPr>
          <a:lstStyle/>
          <a:p>
            <a:pPr algn="just">
              <a:buClr>
                <a:srgbClr val="E24848"/>
              </a:buClr>
              <a:defRPr/>
            </a:pPr>
            <a:endParaRPr lang="en-US" sz="1200" noProof="1">
              <a:solidFill>
                <a:schemeClr val="bg1"/>
              </a:solidFill>
              <a:latin typeface="+mj-lt"/>
              <a:ea typeface="Open Sans Light" panose="020B0306030504020204" pitchFamily="34" charset="0"/>
              <a:cs typeface="Calibri Light"/>
            </a:endParaRPr>
          </a:p>
        </p:txBody>
      </p:sp>
      <p:sp>
        <p:nvSpPr>
          <p:cNvPr id="5" name="Freeform 4"/>
          <p:cNvSpPr>
            <a:spLocks noEditPoints="1"/>
          </p:cNvSpPr>
          <p:nvPr>
            <p:custDataLst>
              <p:tags r:id="rId1"/>
            </p:custDataLst>
          </p:nvPr>
        </p:nvSpPr>
        <p:spPr bwMode="auto">
          <a:xfrm rot="836686">
            <a:off x="5866240" y="170430"/>
            <a:ext cx="1390586" cy="2104914"/>
          </a:xfrm>
          <a:custGeom>
            <a:avLst/>
            <a:gdLst>
              <a:gd name="T0" fmla="*/ 5 w 913"/>
              <a:gd name="T1" fmla="*/ 402 h 1382"/>
              <a:gd name="T2" fmla="*/ 46 w 913"/>
              <a:gd name="T3" fmla="*/ 264 h 1382"/>
              <a:gd name="T4" fmla="*/ 90 w 913"/>
              <a:gd name="T5" fmla="*/ 187 h 1382"/>
              <a:gd name="T6" fmla="*/ 145 w 913"/>
              <a:gd name="T7" fmla="*/ 122 h 1382"/>
              <a:gd name="T8" fmla="*/ 246 w 913"/>
              <a:gd name="T9" fmla="*/ 49 h 1382"/>
              <a:gd name="T10" fmla="*/ 306 w 913"/>
              <a:gd name="T11" fmla="*/ 25 h 1382"/>
              <a:gd name="T12" fmla="*/ 370 w 913"/>
              <a:gd name="T13" fmla="*/ 9 h 1382"/>
              <a:gd name="T14" fmla="*/ 460 w 913"/>
              <a:gd name="T15" fmla="*/ 0 h 1382"/>
              <a:gd name="T16" fmla="*/ 602 w 913"/>
              <a:gd name="T17" fmla="*/ 16 h 1382"/>
              <a:gd name="T18" fmla="*/ 685 w 913"/>
              <a:gd name="T19" fmla="*/ 46 h 1382"/>
              <a:gd name="T20" fmla="*/ 787 w 913"/>
              <a:gd name="T21" fmla="*/ 110 h 1382"/>
              <a:gd name="T22" fmla="*/ 841 w 913"/>
              <a:gd name="T23" fmla="*/ 166 h 1382"/>
              <a:gd name="T24" fmla="*/ 881 w 913"/>
              <a:gd name="T25" fmla="*/ 233 h 1382"/>
              <a:gd name="T26" fmla="*/ 901 w 913"/>
              <a:gd name="T27" fmla="*/ 288 h 1382"/>
              <a:gd name="T28" fmla="*/ 911 w 913"/>
              <a:gd name="T29" fmla="*/ 348 h 1382"/>
              <a:gd name="T30" fmla="*/ 913 w 913"/>
              <a:gd name="T31" fmla="*/ 414 h 1382"/>
              <a:gd name="T32" fmla="*/ 902 w 913"/>
              <a:gd name="T33" fmla="*/ 481 h 1382"/>
              <a:gd name="T34" fmla="*/ 879 w 913"/>
              <a:gd name="T35" fmla="*/ 547 h 1382"/>
              <a:gd name="T36" fmla="*/ 858 w 913"/>
              <a:gd name="T37" fmla="*/ 586 h 1382"/>
              <a:gd name="T38" fmla="*/ 810 w 913"/>
              <a:gd name="T39" fmla="*/ 651 h 1382"/>
              <a:gd name="T40" fmla="*/ 741 w 913"/>
              <a:gd name="T41" fmla="*/ 718 h 1382"/>
              <a:gd name="T42" fmla="*/ 669 w 913"/>
              <a:gd name="T43" fmla="*/ 780 h 1382"/>
              <a:gd name="T44" fmla="*/ 619 w 913"/>
              <a:gd name="T45" fmla="*/ 830 h 1382"/>
              <a:gd name="T46" fmla="*/ 593 w 913"/>
              <a:gd name="T47" fmla="*/ 869 h 1382"/>
              <a:gd name="T48" fmla="*/ 584 w 913"/>
              <a:gd name="T49" fmla="*/ 899 h 1382"/>
              <a:gd name="T50" fmla="*/ 573 w 913"/>
              <a:gd name="T51" fmla="*/ 998 h 1382"/>
              <a:gd name="T52" fmla="*/ 334 w 913"/>
              <a:gd name="T53" fmla="*/ 1067 h 1382"/>
              <a:gd name="T54" fmla="*/ 342 w 913"/>
              <a:gd name="T55" fmla="*/ 927 h 1382"/>
              <a:gd name="T56" fmla="*/ 350 w 913"/>
              <a:gd name="T57" fmla="*/ 855 h 1382"/>
              <a:gd name="T58" fmla="*/ 377 w 913"/>
              <a:gd name="T59" fmla="*/ 773 h 1382"/>
              <a:gd name="T60" fmla="*/ 402 w 913"/>
              <a:gd name="T61" fmla="*/ 731 h 1382"/>
              <a:gd name="T62" fmla="*/ 455 w 913"/>
              <a:gd name="T63" fmla="*/ 665 h 1382"/>
              <a:gd name="T64" fmla="*/ 526 w 913"/>
              <a:gd name="T65" fmla="*/ 598 h 1382"/>
              <a:gd name="T66" fmla="*/ 600 w 913"/>
              <a:gd name="T67" fmla="*/ 531 h 1382"/>
              <a:gd name="T68" fmla="*/ 641 w 913"/>
              <a:gd name="T69" fmla="*/ 481 h 1382"/>
              <a:gd name="T70" fmla="*/ 655 w 913"/>
              <a:gd name="T71" fmla="*/ 451 h 1382"/>
              <a:gd name="T72" fmla="*/ 660 w 913"/>
              <a:gd name="T73" fmla="*/ 421 h 1382"/>
              <a:gd name="T74" fmla="*/ 660 w 913"/>
              <a:gd name="T75" fmla="*/ 380 h 1382"/>
              <a:gd name="T76" fmla="*/ 646 w 913"/>
              <a:gd name="T77" fmla="*/ 324 h 1382"/>
              <a:gd name="T78" fmla="*/ 628 w 913"/>
              <a:gd name="T79" fmla="*/ 292 h 1382"/>
              <a:gd name="T80" fmla="*/ 605 w 913"/>
              <a:gd name="T81" fmla="*/ 264 h 1382"/>
              <a:gd name="T82" fmla="*/ 561 w 913"/>
              <a:gd name="T83" fmla="*/ 232 h 1382"/>
              <a:gd name="T84" fmla="*/ 524 w 913"/>
              <a:gd name="T85" fmla="*/ 218 h 1382"/>
              <a:gd name="T86" fmla="*/ 462 w 913"/>
              <a:gd name="T87" fmla="*/ 210 h 1382"/>
              <a:gd name="T88" fmla="*/ 421 w 913"/>
              <a:gd name="T89" fmla="*/ 214 h 1382"/>
              <a:gd name="T90" fmla="*/ 368 w 913"/>
              <a:gd name="T91" fmla="*/ 233 h 1382"/>
              <a:gd name="T92" fmla="*/ 324 w 913"/>
              <a:gd name="T93" fmla="*/ 271 h 1382"/>
              <a:gd name="T94" fmla="*/ 288 w 913"/>
              <a:gd name="T95" fmla="*/ 324 h 1382"/>
              <a:gd name="T96" fmla="*/ 264 w 913"/>
              <a:gd name="T97" fmla="*/ 394 h 1382"/>
              <a:gd name="T98" fmla="*/ 0 w 913"/>
              <a:gd name="T99" fmla="*/ 451 h 1382"/>
              <a:gd name="T100" fmla="*/ 327 w 913"/>
              <a:gd name="T101" fmla="*/ 1122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3" h="1382">
                <a:moveTo>
                  <a:pt x="0" y="451"/>
                </a:moveTo>
                <a:lnTo>
                  <a:pt x="0" y="451"/>
                </a:lnTo>
                <a:lnTo>
                  <a:pt x="5" y="402"/>
                </a:lnTo>
                <a:lnTo>
                  <a:pt x="16" y="352"/>
                </a:lnTo>
                <a:lnTo>
                  <a:pt x="28" y="308"/>
                </a:lnTo>
                <a:lnTo>
                  <a:pt x="46" y="264"/>
                </a:lnTo>
                <a:lnTo>
                  <a:pt x="46" y="264"/>
                </a:lnTo>
                <a:lnTo>
                  <a:pt x="67" y="225"/>
                </a:lnTo>
                <a:lnTo>
                  <a:pt x="90" y="187"/>
                </a:lnTo>
                <a:lnTo>
                  <a:pt x="115" y="154"/>
                </a:lnTo>
                <a:lnTo>
                  <a:pt x="145" y="122"/>
                </a:lnTo>
                <a:lnTo>
                  <a:pt x="145" y="122"/>
                </a:lnTo>
                <a:lnTo>
                  <a:pt x="175" y="95"/>
                </a:lnTo>
                <a:lnTo>
                  <a:pt x="211" y="71"/>
                </a:lnTo>
                <a:lnTo>
                  <a:pt x="246" y="49"/>
                </a:lnTo>
                <a:lnTo>
                  <a:pt x="285" y="32"/>
                </a:lnTo>
                <a:lnTo>
                  <a:pt x="285" y="32"/>
                </a:lnTo>
                <a:lnTo>
                  <a:pt x="306" y="25"/>
                </a:lnTo>
                <a:lnTo>
                  <a:pt x="326" y="18"/>
                </a:lnTo>
                <a:lnTo>
                  <a:pt x="347" y="12"/>
                </a:lnTo>
                <a:lnTo>
                  <a:pt x="370" y="9"/>
                </a:lnTo>
                <a:lnTo>
                  <a:pt x="414" y="2"/>
                </a:lnTo>
                <a:lnTo>
                  <a:pt x="460" y="0"/>
                </a:lnTo>
                <a:lnTo>
                  <a:pt x="460" y="0"/>
                </a:lnTo>
                <a:lnTo>
                  <a:pt x="510" y="2"/>
                </a:lnTo>
                <a:lnTo>
                  <a:pt x="557" y="7"/>
                </a:lnTo>
                <a:lnTo>
                  <a:pt x="602" y="16"/>
                </a:lnTo>
                <a:lnTo>
                  <a:pt x="644" y="30"/>
                </a:lnTo>
                <a:lnTo>
                  <a:pt x="644" y="30"/>
                </a:lnTo>
                <a:lnTo>
                  <a:pt x="685" y="46"/>
                </a:lnTo>
                <a:lnTo>
                  <a:pt x="722" y="64"/>
                </a:lnTo>
                <a:lnTo>
                  <a:pt x="757" y="85"/>
                </a:lnTo>
                <a:lnTo>
                  <a:pt x="787" y="110"/>
                </a:lnTo>
                <a:lnTo>
                  <a:pt x="787" y="110"/>
                </a:lnTo>
                <a:lnTo>
                  <a:pt x="816" y="138"/>
                </a:lnTo>
                <a:lnTo>
                  <a:pt x="841" y="166"/>
                </a:lnTo>
                <a:lnTo>
                  <a:pt x="862" y="198"/>
                </a:lnTo>
                <a:lnTo>
                  <a:pt x="881" y="233"/>
                </a:lnTo>
                <a:lnTo>
                  <a:pt x="881" y="233"/>
                </a:lnTo>
                <a:lnTo>
                  <a:pt x="888" y="251"/>
                </a:lnTo>
                <a:lnTo>
                  <a:pt x="895" y="271"/>
                </a:lnTo>
                <a:lnTo>
                  <a:pt x="901" y="288"/>
                </a:lnTo>
                <a:lnTo>
                  <a:pt x="906" y="308"/>
                </a:lnTo>
                <a:lnTo>
                  <a:pt x="910" y="327"/>
                </a:lnTo>
                <a:lnTo>
                  <a:pt x="911" y="348"/>
                </a:lnTo>
                <a:lnTo>
                  <a:pt x="913" y="389"/>
                </a:lnTo>
                <a:lnTo>
                  <a:pt x="913" y="389"/>
                </a:lnTo>
                <a:lnTo>
                  <a:pt x="913" y="414"/>
                </a:lnTo>
                <a:lnTo>
                  <a:pt x="911" y="437"/>
                </a:lnTo>
                <a:lnTo>
                  <a:pt x="908" y="460"/>
                </a:lnTo>
                <a:lnTo>
                  <a:pt x="902" y="481"/>
                </a:lnTo>
                <a:lnTo>
                  <a:pt x="897" y="504"/>
                </a:lnTo>
                <a:lnTo>
                  <a:pt x="888" y="525"/>
                </a:lnTo>
                <a:lnTo>
                  <a:pt x="879" y="547"/>
                </a:lnTo>
                <a:lnTo>
                  <a:pt x="869" y="566"/>
                </a:lnTo>
                <a:lnTo>
                  <a:pt x="869" y="566"/>
                </a:lnTo>
                <a:lnTo>
                  <a:pt x="858" y="586"/>
                </a:lnTo>
                <a:lnTo>
                  <a:pt x="844" y="607"/>
                </a:lnTo>
                <a:lnTo>
                  <a:pt x="828" y="628"/>
                </a:lnTo>
                <a:lnTo>
                  <a:pt x="810" y="651"/>
                </a:lnTo>
                <a:lnTo>
                  <a:pt x="789" y="672"/>
                </a:lnTo>
                <a:lnTo>
                  <a:pt x="766" y="695"/>
                </a:lnTo>
                <a:lnTo>
                  <a:pt x="741" y="718"/>
                </a:lnTo>
                <a:lnTo>
                  <a:pt x="713" y="741"/>
                </a:lnTo>
                <a:lnTo>
                  <a:pt x="713" y="741"/>
                </a:lnTo>
                <a:lnTo>
                  <a:pt x="669" y="780"/>
                </a:lnTo>
                <a:lnTo>
                  <a:pt x="634" y="814"/>
                </a:lnTo>
                <a:lnTo>
                  <a:pt x="634" y="814"/>
                </a:lnTo>
                <a:lnTo>
                  <a:pt x="619" y="830"/>
                </a:lnTo>
                <a:lnTo>
                  <a:pt x="609" y="844"/>
                </a:lnTo>
                <a:lnTo>
                  <a:pt x="600" y="856"/>
                </a:lnTo>
                <a:lnTo>
                  <a:pt x="593" y="869"/>
                </a:lnTo>
                <a:lnTo>
                  <a:pt x="593" y="869"/>
                </a:lnTo>
                <a:lnTo>
                  <a:pt x="589" y="881"/>
                </a:lnTo>
                <a:lnTo>
                  <a:pt x="584" y="899"/>
                </a:lnTo>
                <a:lnTo>
                  <a:pt x="580" y="918"/>
                </a:lnTo>
                <a:lnTo>
                  <a:pt x="579" y="941"/>
                </a:lnTo>
                <a:lnTo>
                  <a:pt x="573" y="998"/>
                </a:lnTo>
                <a:lnTo>
                  <a:pt x="573" y="1067"/>
                </a:lnTo>
                <a:lnTo>
                  <a:pt x="334" y="1067"/>
                </a:lnTo>
                <a:lnTo>
                  <a:pt x="334" y="1067"/>
                </a:lnTo>
                <a:lnTo>
                  <a:pt x="336" y="1017"/>
                </a:lnTo>
                <a:lnTo>
                  <a:pt x="338" y="970"/>
                </a:lnTo>
                <a:lnTo>
                  <a:pt x="342" y="927"/>
                </a:lnTo>
                <a:lnTo>
                  <a:pt x="345" y="888"/>
                </a:lnTo>
                <a:lnTo>
                  <a:pt x="345" y="888"/>
                </a:lnTo>
                <a:lnTo>
                  <a:pt x="350" y="855"/>
                </a:lnTo>
                <a:lnTo>
                  <a:pt x="357" y="823"/>
                </a:lnTo>
                <a:lnTo>
                  <a:pt x="366" y="796"/>
                </a:lnTo>
                <a:lnTo>
                  <a:pt x="377" y="773"/>
                </a:lnTo>
                <a:lnTo>
                  <a:pt x="377" y="773"/>
                </a:lnTo>
                <a:lnTo>
                  <a:pt x="388" y="752"/>
                </a:lnTo>
                <a:lnTo>
                  <a:pt x="402" y="731"/>
                </a:lnTo>
                <a:lnTo>
                  <a:pt x="416" y="708"/>
                </a:lnTo>
                <a:lnTo>
                  <a:pt x="434" y="686"/>
                </a:lnTo>
                <a:lnTo>
                  <a:pt x="455" y="665"/>
                </a:lnTo>
                <a:lnTo>
                  <a:pt x="476" y="642"/>
                </a:lnTo>
                <a:lnTo>
                  <a:pt x="499" y="621"/>
                </a:lnTo>
                <a:lnTo>
                  <a:pt x="526" y="598"/>
                </a:lnTo>
                <a:lnTo>
                  <a:pt x="526" y="598"/>
                </a:lnTo>
                <a:lnTo>
                  <a:pt x="568" y="561"/>
                </a:lnTo>
                <a:lnTo>
                  <a:pt x="600" y="531"/>
                </a:lnTo>
                <a:lnTo>
                  <a:pt x="600" y="531"/>
                </a:lnTo>
                <a:lnTo>
                  <a:pt x="623" y="504"/>
                </a:lnTo>
                <a:lnTo>
                  <a:pt x="641" y="481"/>
                </a:lnTo>
                <a:lnTo>
                  <a:pt x="641" y="481"/>
                </a:lnTo>
                <a:lnTo>
                  <a:pt x="651" y="460"/>
                </a:lnTo>
                <a:lnTo>
                  <a:pt x="655" y="451"/>
                </a:lnTo>
                <a:lnTo>
                  <a:pt x="657" y="441"/>
                </a:lnTo>
                <a:lnTo>
                  <a:pt x="657" y="441"/>
                </a:lnTo>
                <a:lnTo>
                  <a:pt x="660" y="421"/>
                </a:lnTo>
                <a:lnTo>
                  <a:pt x="660" y="400"/>
                </a:lnTo>
                <a:lnTo>
                  <a:pt x="660" y="400"/>
                </a:lnTo>
                <a:lnTo>
                  <a:pt x="660" y="380"/>
                </a:lnTo>
                <a:lnTo>
                  <a:pt x="657" y="361"/>
                </a:lnTo>
                <a:lnTo>
                  <a:pt x="653" y="341"/>
                </a:lnTo>
                <a:lnTo>
                  <a:pt x="646" y="324"/>
                </a:lnTo>
                <a:lnTo>
                  <a:pt x="646" y="324"/>
                </a:lnTo>
                <a:lnTo>
                  <a:pt x="637" y="308"/>
                </a:lnTo>
                <a:lnTo>
                  <a:pt x="628" y="292"/>
                </a:lnTo>
                <a:lnTo>
                  <a:pt x="618" y="278"/>
                </a:lnTo>
                <a:lnTo>
                  <a:pt x="605" y="264"/>
                </a:lnTo>
                <a:lnTo>
                  <a:pt x="605" y="264"/>
                </a:lnTo>
                <a:lnTo>
                  <a:pt x="591" y="253"/>
                </a:lnTo>
                <a:lnTo>
                  <a:pt x="577" y="242"/>
                </a:lnTo>
                <a:lnTo>
                  <a:pt x="561" y="232"/>
                </a:lnTo>
                <a:lnTo>
                  <a:pt x="543" y="225"/>
                </a:lnTo>
                <a:lnTo>
                  <a:pt x="543" y="225"/>
                </a:lnTo>
                <a:lnTo>
                  <a:pt x="524" y="218"/>
                </a:lnTo>
                <a:lnTo>
                  <a:pt x="504" y="214"/>
                </a:lnTo>
                <a:lnTo>
                  <a:pt x="485" y="210"/>
                </a:lnTo>
                <a:lnTo>
                  <a:pt x="462" y="210"/>
                </a:lnTo>
                <a:lnTo>
                  <a:pt x="462" y="210"/>
                </a:lnTo>
                <a:lnTo>
                  <a:pt x="441" y="210"/>
                </a:lnTo>
                <a:lnTo>
                  <a:pt x="421" y="214"/>
                </a:lnTo>
                <a:lnTo>
                  <a:pt x="402" y="219"/>
                </a:lnTo>
                <a:lnTo>
                  <a:pt x="384" y="225"/>
                </a:lnTo>
                <a:lnTo>
                  <a:pt x="368" y="233"/>
                </a:lnTo>
                <a:lnTo>
                  <a:pt x="352" y="244"/>
                </a:lnTo>
                <a:lnTo>
                  <a:pt x="336" y="256"/>
                </a:lnTo>
                <a:lnTo>
                  <a:pt x="324" y="271"/>
                </a:lnTo>
                <a:lnTo>
                  <a:pt x="311" y="287"/>
                </a:lnTo>
                <a:lnTo>
                  <a:pt x="299" y="304"/>
                </a:lnTo>
                <a:lnTo>
                  <a:pt x="288" y="324"/>
                </a:lnTo>
                <a:lnTo>
                  <a:pt x="280" y="347"/>
                </a:lnTo>
                <a:lnTo>
                  <a:pt x="271" y="370"/>
                </a:lnTo>
                <a:lnTo>
                  <a:pt x="264" y="394"/>
                </a:lnTo>
                <a:lnTo>
                  <a:pt x="258" y="423"/>
                </a:lnTo>
                <a:lnTo>
                  <a:pt x="253" y="451"/>
                </a:lnTo>
                <a:lnTo>
                  <a:pt x="0" y="451"/>
                </a:lnTo>
                <a:close/>
                <a:moveTo>
                  <a:pt x="591" y="1382"/>
                </a:moveTo>
                <a:lnTo>
                  <a:pt x="327" y="1382"/>
                </a:lnTo>
                <a:lnTo>
                  <a:pt x="327" y="1122"/>
                </a:lnTo>
                <a:lnTo>
                  <a:pt x="591" y="1122"/>
                </a:lnTo>
                <a:lnTo>
                  <a:pt x="591" y="1382"/>
                </a:lnTo>
                <a:close/>
              </a:path>
            </a:pathLst>
          </a:custGeom>
          <a:noFill/>
          <a:ln w="38100">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p:nvPr/>
        </p:nvSpPr>
        <p:spPr>
          <a:xfrm>
            <a:off x="9033206" y="3602904"/>
            <a:ext cx="2510643" cy="276999"/>
          </a:xfrm>
          <a:prstGeom prst="rect">
            <a:avLst/>
          </a:prstGeom>
        </p:spPr>
        <p:txBody>
          <a:bodyPr wrap="square" anchor="t">
            <a:spAutoFit/>
          </a:bodyPr>
          <a:lstStyle/>
          <a:p>
            <a:pPr>
              <a:buClr>
                <a:srgbClr val="E24848"/>
              </a:buClr>
            </a:pPr>
            <a:endParaRPr lang="en-US" sz="1200" dirty="0">
              <a:latin typeface="+mj-lt"/>
              <a:cs typeface="Calibri Light"/>
            </a:endParaRPr>
          </a:p>
        </p:txBody>
      </p:sp>
      <p:sp>
        <p:nvSpPr>
          <p:cNvPr id="25" name="Rectangle 24"/>
          <p:cNvSpPr/>
          <p:nvPr/>
        </p:nvSpPr>
        <p:spPr>
          <a:xfrm>
            <a:off x="3793855" y="1479614"/>
            <a:ext cx="832566" cy="769441"/>
          </a:xfrm>
          <a:prstGeom prst="rect">
            <a:avLst/>
          </a:prstGeom>
          <a:solidFill>
            <a:schemeClr val="bg1"/>
          </a:solidFill>
        </p:spPr>
        <p:txBody>
          <a:bodyPr wrap="square" anchor="ctr">
            <a:spAutoFit/>
          </a:bodyPr>
          <a:lstStyle/>
          <a:p>
            <a:pPr algn="ctr"/>
            <a:r>
              <a:rPr lang="en-US" sz="4400" b="1" spc="-150" noProof="1">
                <a:solidFill>
                  <a:schemeClr val="tx1">
                    <a:lumMod val="95000"/>
                    <a:lumOff val="5000"/>
                  </a:schemeClr>
                </a:solidFill>
                <a:latin typeface="Calibri" panose="020F0502020204030204" pitchFamily="34" charset="0"/>
                <a:ea typeface="Roboto Light" panose="02000000000000000000" pitchFamily="2" charset="0"/>
                <a:cs typeface="Calibri" panose="020F0502020204030204" pitchFamily="34" charset="0"/>
              </a:rPr>
              <a:t>01</a:t>
            </a:r>
          </a:p>
        </p:txBody>
      </p:sp>
      <p:sp>
        <p:nvSpPr>
          <p:cNvPr id="26" name="Rectangle 25"/>
          <p:cNvSpPr/>
          <p:nvPr/>
        </p:nvSpPr>
        <p:spPr>
          <a:xfrm>
            <a:off x="3482671" y="3226489"/>
            <a:ext cx="832566" cy="769441"/>
          </a:xfrm>
          <a:prstGeom prst="rect">
            <a:avLst/>
          </a:prstGeom>
          <a:solidFill>
            <a:schemeClr val="bg1"/>
          </a:solidFill>
        </p:spPr>
        <p:txBody>
          <a:bodyPr wrap="square" anchor="ctr">
            <a:spAutoFit/>
          </a:bodyPr>
          <a:lstStyle/>
          <a:p>
            <a:pPr algn="ctr"/>
            <a:r>
              <a:rPr lang="en-US" sz="4400" b="1" spc="-150" noProof="1">
                <a:solidFill>
                  <a:schemeClr val="tx1">
                    <a:lumMod val="95000"/>
                    <a:lumOff val="5000"/>
                  </a:schemeClr>
                </a:solidFill>
                <a:latin typeface="Calibri" panose="020F0502020204030204" pitchFamily="34" charset="0"/>
                <a:ea typeface="Roboto Light" panose="02000000000000000000" pitchFamily="2" charset="0"/>
                <a:cs typeface="Calibri" panose="020F0502020204030204" pitchFamily="34" charset="0"/>
              </a:rPr>
              <a:t>02</a:t>
            </a:r>
          </a:p>
        </p:txBody>
      </p:sp>
      <p:cxnSp>
        <p:nvCxnSpPr>
          <p:cNvPr id="30" name="Straight Connector 29"/>
          <p:cNvCxnSpPr/>
          <p:nvPr/>
        </p:nvCxnSpPr>
        <p:spPr>
          <a:xfrm>
            <a:off x="3792424" y="1524552"/>
            <a:ext cx="0" cy="724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478364" y="3274141"/>
            <a:ext cx="0" cy="724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Content Placeholder 2"/>
          <p:cNvSpPr txBox="1">
            <a:spLocks/>
          </p:cNvSpPr>
          <p:nvPr/>
        </p:nvSpPr>
        <p:spPr>
          <a:xfrm>
            <a:off x="759710" y="1370667"/>
            <a:ext cx="1910143" cy="307777"/>
          </a:xfrm>
          <a:prstGeom prst="rect">
            <a:avLst/>
          </a:prstGeom>
          <a:noFill/>
          <a:extLst/>
        </p:spPr>
        <p:txBody>
          <a:bodyPr wrap="square" anchor="t">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400" b="1" spc="0" dirty="0">
                <a:latin typeface="Calibri" panose="020F0502020204030204" pitchFamily="34" charset="0"/>
                <a:cs typeface="Calibri" panose="020F0502020204030204" pitchFamily="34" charset="0"/>
              </a:rPr>
              <a:t>What breed is it?</a:t>
            </a:r>
          </a:p>
        </p:txBody>
      </p:sp>
      <p:sp>
        <p:nvSpPr>
          <p:cNvPr id="33" name="Rectangle 32"/>
          <p:cNvSpPr/>
          <p:nvPr/>
        </p:nvSpPr>
        <p:spPr>
          <a:xfrm>
            <a:off x="1028747" y="1655970"/>
            <a:ext cx="2510643" cy="461665"/>
          </a:xfrm>
          <a:prstGeom prst="rect">
            <a:avLst/>
          </a:prstGeom>
        </p:spPr>
        <p:txBody>
          <a:bodyPr wrap="square" anchor="t">
            <a:spAutoFit/>
          </a:bodyPr>
          <a:lstStyle/>
          <a:p>
            <a:pPr marL="171450" indent="-171450">
              <a:buClr>
                <a:srgbClr val="E24848"/>
              </a:buClr>
              <a:buFont typeface="Wingdings" panose="05000000000000000000" pitchFamily="2" charset="2"/>
              <a:buChar char="§"/>
              <a:defRPr/>
            </a:pPr>
            <a:r>
              <a:rPr lang="en-US" sz="1200" noProof="1">
                <a:latin typeface="Calibri" panose="020F0502020204030204" pitchFamily="34" charset="0"/>
                <a:cs typeface="Calibri" panose="020F0502020204030204" pitchFamily="34" charset="0"/>
              </a:rPr>
              <a:t>How certain are you of the breed  when you are negotiating? </a:t>
            </a:r>
            <a:endParaRPr lang="en-US" dirty="0">
              <a:latin typeface="Calibri" panose="020F0502020204030204" pitchFamily="34" charset="0"/>
              <a:cs typeface="Calibri" panose="020F0502020204030204" pitchFamily="34" charset="0"/>
            </a:endParaRPr>
          </a:p>
        </p:txBody>
      </p:sp>
      <p:sp>
        <p:nvSpPr>
          <p:cNvPr id="34" name="Content Placeholder 2"/>
          <p:cNvSpPr txBox="1">
            <a:spLocks/>
          </p:cNvSpPr>
          <p:nvPr/>
        </p:nvSpPr>
        <p:spPr>
          <a:xfrm>
            <a:off x="759710" y="3072600"/>
            <a:ext cx="2641858" cy="307777"/>
          </a:xfrm>
          <a:prstGeom prst="rect">
            <a:avLst/>
          </a:prstGeom>
          <a:noFill/>
          <a:extLst/>
        </p:spPr>
        <p:txBody>
          <a:bodyPr wrap="square" anchor="t">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400" b="1" spc="0" dirty="0">
                <a:latin typeface="Calibri" panose="020F0502020204030204" pitchFamily="34" charset="0"/>
                <a:cs typeface="Calibri" panose="020F0502020204030204" pitchFamily="34" charset="0"/>
              </a:rPr>
              <a:t>How much does it weigh?</a:t>
            </a:r>
            <a:endParaRPr lang="en-US" dirty="0">
              <a:latin typeface="Calibri" panose="020F0502020204030204" pitchFamily="34" charset="0"/>
              <a:cs typeface="Calibri" panose="020F0502020204030204" pitchFamily="34" charset="0"/>
            </a:endParaRPr>
          </a:p>
        </p:txBody>
      </p:sp>
      <p:sp>
        <p:nvSpPr>
          <p:cNvPr id="35" name="Rectangle 34"/>
          <p:cNvSpPr/>
          <p:nvPr/>
        </p:nvSpPr>
        <p:spPr>
          <a:xfrm>
            <a:off x="1033741" y="3497543"/>
            <a:ext cx="2510643" cy="2031325"/>
          </a:xfrm>
          <a:prstGeom prst="rect">
            <a:avLst/>
          </a:prstGeom>
        </p:spPr>
        <p:txBody>
          <a:bodyPr wrap="square" anchor="t">
            <a:spAutoFit/>
          </a:bodyPr>
          <a:lstStyle/>
          <a:p>
            <a:pPr marL="171450" indent="-171450">
              <a:buClr>
                <a:srgbClr val="E24848"/>
              </a:buClr>
              <a:buFont typeface="Wingdings" panose="05000000000000000000" pitchFamily="2" charset="2"/>
              <a:buChar char="§"/>
              <a:defRPr/>
            </a:pPr>
            <a:r>
              <a:rPr lang="en-US" sz="1200" noProof="1">
                <a:latin typeface="Calibri" panose="020F0502020204030204" pitchFamily="34" charset="0"/>
                <a:ea typeface="Open Sans Light" panose="020B0306030504020204" pitchFamily="34" charset="0"/>
                <a:cs typeface="Calibri" panose="020F0502020204030204" pitchFamily="34" charset="0"/>
              </a:rPr>
              <a:t>How do you weigh a livestock without a scale? </a:t>
            </a:r>
            <a:endParaRPr lang="en-US"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
              <a:defRPr/>
            </a:pPr>
            <a:r>
              <a:rPr lang="en-US" sz="1200" noProof="1">
                <a:latin typeface="Calibri" panose="020F0502020204030204" pitchFamily="34" charset="0"/>
                <a:ea typeface="Open Sans Light" panose="020B0306030504020204" pitchFamily="34" charset="0"/>
                <a:cs typeface="Calibri" panose="020F0502020204030204" pitchFamily="34" charset="0"/>
              </a:rPr>
              <a:t>How accurate is the weighing formula?</a:t>
            </a:r>
          </a:p>
          <a:p>
            <a:pPr marL="171450" indent="-171450">
              <a:buFont typeface="Wingdings" panose="05000000000000000000" pitchFamily="2" charset="2"/>
              <a:buChar char="§"/>
              <a:defRPr/>
            </a:pPr>
            <a:r>
              <a:rPr lang="en-US" sz="1200" noProof="1">
                <a:latin typeface="Calibri" panose="020F0502020204030204" pitchFamily="34" charset="0"/>
                <a:cs typeface="Calibri" panose="020F0502020204030204" pitchFamily="34" charset="0"/>
              </a:rPr>
              <a:t>How do you </a:t>
            </a:r>
            <a:r>
              <a:rPr lang="en-US" sz="1200" dirty="0">
                <a:latin typeface="Calibri" panose="020F0502020204030204" pitchFamily="34" charset="0"/>
              </a:rPr>
              <a:t>ascertain</a:t>
            </a:r>
            <a:r>
              <a:rPr lang="en-US" dirty="0"/>
              <a:t> </a:t>
            </a:r>
            <a:r>
              <a:rPr lang="en-US" sz="1200" noProof="1">
                <a:latin typeface="Calibri" panose="020F0502020204030204" pitchFamily="34" charset="0"/>
                <a:cs typeface="Calibri" panose="020F0502020204030204" pitchFamily="34" charset="0"/>
              </a:rPr>
              <a:t> weight tampering on the spot?</a:t>
            </a:r>
          </a:p>
          <a:p>
            <a:pPr marL="171450" indent="-171450">
              <a:buFont typeface="Wingdings" panose="05000000000000000000" pitchFamily="2" charset="2"/>
              <a:buChar char="§"/>
              <a:defRPr/>
            </a:pPr>
            <a:r>
              <a:rPr lang="en-US" sz="1200" noProof="1">
                <a:latin typeface="Calibri" panose="020F0502020204030204" pitchFamily="34" charset="0"/>
                <a:cs typeface="Calibri" panose="020F0502020204030204" pitchFamily="34" charset="0"/>
              </a:rPr>
              <a:t>How long does the weighing  process take?</a:t>
            </a:r>
          </a:p>
          <a:p>
            <a:pPr marL="171450" indent="-171450">
              <a:buFont typeface="Wingdings" panose="05000000000000000000" pitchFamily="2" charset="2"/>
              <a:buChar char="§"/>
              <a:defRPr/>
            </a:pPr>
            <a:r>
              <a:rPr lang="en-US" sz="1200" noProof="1">
                <a:latin typeface="Calibri" panose="020F0502020204030204" pitchFamily="34" charset="0"/>
                <a:cs typeface="Calibri" panose="020F0502020204030204" pitchFamily="34" charset="0"/>
              </a:rPr>
              <a:t>How confident are you about your guesstimate?</a:t>
            </a:r>
          </a:p>
        </p:txBody>
      </p:sp>
      <p:pic>
        <p:nvPicPr>
          <p:cNvPr id="17" name="Picture 16">
            <a:extLst>
              <a:ext uri="{FF2B5EF4-FFF2-40B4-BE49-F238E27FC236}">
                <a16:creationId xmlns:a16="http://schemas.microsoft.com/office/drawing/2014/main" id="{9D0E65E9-0DAC-43C0-A87E-0E6E828EE7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0298" y="4138446"/>
            <a:ext cx="3320798" cy="2082857"/>
          </a:xfrm>
          <a:prstGeom prst="rect">
            <a:avLst/>
          </a:prstGeom>
        </p:spPr>
      </p:pic>
      <p:pic>
        <p:nvPicPr>
          <p:cNvPr id="18" name="Picture 17" descr="A picture containing clipart&#10;&#10;Description generated with high confidence">
            <a:extLst>
              <a:ext uri="{FF2B5EF4-FFF2-40B4-BE49-F238E27FC236}">
                <a16:creationId xmlns:a16="http://schemas.microsoft.com/office/drawing/2014/main" id="{99B72DEA-5F33-46DD-8C16-3E7D14E07A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9631" y="2868157"/>
            <a:ext cx="2134086" cy="1270289"/>
          </a:xfrm>
          <a:prstGeom prst="rect">
            <a:avLst/>
          </a:prstGeom>
        </p:spPr>
      </p:pic>
    </p:spTree>
    <p:extLst>
      <p:ext uri="{BB962C8B-B14F-4D97-AF65-F5344CB8AC3E}">
        <p14:creationId xmlns:p14="http://schemas.microsoft.com/office/powerpoint/2010/main" val="23742954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0"/>
          <p:cNvSpPr>
            <a:spLocks noGrp="1"/>
          </p:cNvSpPr>
          <p:nvPr>
            <p:ph type="sldNum" sz="quarter" idx="12"/>
          </p:nvPr>
        </p:nvSpPr>
        <p:spPr/>
        <p:txBody>
          <a:bodyPr/>
          <a:lstStyle/>
          <a:p>
            <a:fld id="{32ECD629-4DA5-4EAE-B174-69948CAAE2CE}" type="slidenum">
              <a:rPr lang="en-US" smtClean="0"/>
              <a:t>4</a:t>
            </a:fld>
            <a:endParaRPr lang="en-US"/>
          </a:p>
        </p:txBody>
      </p:sp>
      <p:sp>
        <p:nvSpPr>
          <p:cNvPr id="33" name="Title 1"/>
          <p:cNvSpPr txBox="1">
            <a:spLocks/>
          </p:cNvSpPr>
          <p:nvPr/>
        </p:nvSpPr>
        <p:spPr>
          <a:xfrm>
            <a:off x="502752" y="938152"/>
            <a:ext cx="4377330" cy="1938992"/>
          </a:xfrm>
          <a:prstGeom prst="rect">
            <a:avLst/>
          </a:prstGeom>
          <a:noFill/>
        </p:spPr>
        <p:txBody>
          <a:bodyPr wrap="square" anchor="t">
            <a:spAutoFit/>
          </a:bodyPr>
          <a:lstStyle>
            <a:defPPr>
              <a:defRPr lang="en-US"/>
            </a:defPPr>
            <a:lvl1pPr>
              <a:defRPr sz="960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6000" spc="-150" dirty="0">
                <a:latin typeface="Raleway" panose="020B0503030101060003" pitchFamily="34" charset="0"/>
              </a:rPr>
              <a:t>How AI can add </a:t>
            </a:r>
            <a:r>
              <a:rPr lang="en-US" sz="6000" b="1" spc="-150" dirty="0">
                <a:latin typeface="Raleway" panose="020B0503030101060003" pitchFamily="34" charset="0"/>
              </a:rPr>
              <a:t>Value?</a:t>
            </a:r>
          </a:p>
        </p:txBody>
      </p:sp>
      <p:grpSp>
        <p:nvGrpSpPr>
          <p:cNvPr id="12" name="Group 11"/>
          <p:cNvGrpSpPr/>
          <p:nvPr/>
        </p:nvGrpSpPr>
        <p:grpSpPr>
          <a:xfrm>
            <a:off x="5353738" y="1264229"/>
            <a:ext cx="1234480" cy="1234482"/>
            <a:chOff x="7208377" y="484986"/>
            <a:chExt cx="430973" cy="430974"/>
          </a:xfrm>
          <a:solidFill>
            <a:schemeClr val="tx1"/>
          </a:solidFill>
        </p:grpSpPr>
        <p:sp>
          <p:nvSpPr>
            <p:cNvPr id="13" name="Freeform 231"/>
            <p:cNvSpPr>
              <a:spLocks/>
            </p:cNvSpPr>
            <p:nvPr/>
          </p:nvSpPr>
          <p:spPr bwMode="auto">
            <a:xfrm>
              <a:off x="7358344" y="729592"/>
              <a:ext cx="36400" cy="37856"/>
            </a:xfrm>
            <a:custGeom>
              <a:avLst/>
              <a:gdLst>
                <a:gd name="T0" fmla="*/ 39 w 76"/>
                <a:gd name="T1" fmla="*/ 0 h 78"/>
                <a:gd name="T2" fmla="*/ 30 w 76"/>
                <a:gd name="T3" fmla="*/ 2 h 78"/>
                <a:gd name="T4" fmla="*/ 23 w 76"/>
                <a:gd name="T5" fmla="*/ 3 h 78"/>
                <a:gd name="T6" fmla="*/ 17 w 76"/>
                <a:gd name="T7" fmla="*/ 8 h 78"/>
                <a:gd name="T8" fmla="*/ 11 w 76"/>
                <a:gd name="T9" fmla="*/ 12 h 78"/>
                <a:gd name="T10" fmla="*/ 5 w 76"/>
                <a:gd name="T11" fmla="*/ 18 h 78"/>
                <a:gd name="T12" fmla="*/ 3 w 76"/>
                <a:gd name="T13" fmla="*/ 23 h 78"/>
                <a:gd name="T14" fmla="*/ 0 w 76"/>
                <a:gd name="T15" fmla="*/ 31 h 78"/>
                <a:gd name="T16" fmla="*/ 0 w 76"/>
                <a:gd name="T17" fmla="*/ 39 h 78"/>
                <a:gd name="T18" fmla="*/ 0 w 76"/>
                <a:gd name="T19" fmla="*/ 46 h 78"/>
                <a:gd name="T20" fmla="*/ 3 w 76"/>
                <a:gd name="T21" fmla="*/ 54 h 78"/>
                <a:gd name="T22" fmla="*/ 5 w 76"/>
                <a:gd name="T23" fmla="*/ 61 h 78"/>
                <a:gd name="T24" fmla="*/ 11 w 76"/>
                <a:gd name="T25" fmla="*/ 67 h 78"/>
                <a:gd name="T26" fmla="*/ 17 w 76"/>
                <a:gd name="T27" fmla="*/ 71 h 78"/>
                <a:gd name="T28" fmla="*/ 23 w 76"/>
                <a:gd name="T29" fmla="*/ 75 h 78"/>
                <a:gd name="T30" fmla="*/ 30 w 76"/>
                <a:gd name="T31" fmla="*/ 77 h 78"/>
                <a:gd name="T32" fmla="*/ 39 w 76"/>
                <a:gd name="T33" fmla="*/ 78 h 78"/>
                <a:gd name="T34" fmla="*/ 46 w 76"/>
                <a:gd name="T35" fmla="*/ 77 h 78"/>
                <a:gd name="T36" fmla="*/ 53 w 76"/>
                <a:gd name="T37" fmla="*/ 75 h 78"/>
                <a:gd name="T38" fmla="*/ 60 w 76"/>
                <a:gd name="T39" fmla="*/ 71 h 78"/>
                <a:gd name="T40" fmla="*/ 64 w 76"/>
                <a:gd name="T41" fmla="*/ 67 h 78"/>
                <a:gd name="T42" fmla="*/ 70 w 76"/>
                <a:gd name="T43" fmla="*/ 61 h 78"/>
                <a:gd name="T44" fmla="*/ 73 w 76"/>
                <a:gd name="T45" fmla="*/ 54 h 78"/>
                <a:gd name="T46" fmla="*/ 76 w 76"/>
                <a:gd name="T47" fmla="*/ 46 h 78"/>
                <a:gd name="T48" fmla="*/ 76 w 76"/>
                <a:gd name="T49" fmla="*/ 39 h 78"/>
                <a:gd name="T50" fmla="*/ 76 w 76"/>
                <a:gd name="T51" fmla="*/ 31 h 78"/>
                <a:gd name="T52" fmla="*/ 73 w 76"/>
                <a:gd name="T53" fmla="*/ 23 h 78"/>
                <a:gd name="T54" fmla="*/ 70 w 76"/>
                <a:gd name="T55" fmla="*/ 18 h 78"/>
                <a:gd name="T56" fmla="*/ 64 w 76"/>
                <a:gd name="T57" fmla="*/ 12 h 78"/>
                <a:gd name="T58" fmla="*/ 60 w 76"/>
                <a:gd name="T59" fmla="*/ 8 h 78"/>
                <a:gd name="T60" fmla="*/ 53 w 76"/>
                <a:gd name="T61" fmla="*/ 3 h 78"/>
                <a:gd name="T62" fmla="*/ 46 w 76"/>
                <a:gd name="T63" fmla="*/ 2 h 78"/>
                <a:gd name="T64" fmla="*/ 39 w 76"/>
                <a:gd name="T6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78">
                  <a:moveTo>
                    <a:pt x="39" y="0"/>
                  </a:moveTo>
                  <a:lnTo>
                    <a:pt x="30" y="2"/>
                  </a:lnTo>
                  <a:lnTo>
                    <a:pt x="23" y="3"/>
                  </a:lnTo>
                  <a:lnTo>
                    <a:pt x="17" y="8"/>
                  </a:lnTo>
                  <a:lnTo>
                    <a:pt x="11" y="12"/>
                  </a:lnTo>
                  <a:lnTo>
                    <a:pt x="5" y="18"/>
                  </a:lnTo>
                  <a:lnTo>
                    <a:pt x="3" y="23"/>
                  </a:lnTo>
                  <a:lnTo>
                    <a:pt x="0" y="31"/>
                  </a:lnTo>
                  <a:lnTo>
                    <a:pt x="0" y="39"/>
                  </a:lnTo>
                  <a:lnTo>
                    <a:pt x="0" y="46"/>
                  </a:lnTo>
                  <a:lnTo>
                    <a:pt x="3" y="54"/>
                  </a:lnTo>
                  <a:lnTo>
                    <a:pt x="5" y="61"/>
                  </a:lnTo>
                  <a:lnTo>
                    <a:pt x="11" y="67"/>
                  </a:lnTo>
                  <a:lnTo>
                    <a:pt x="17" y="71"/>
                  </a:lnTo>
                  <a:lnTo>
                    <a:pt x="23" y="75"/>
                  </a:lnTo>
                  <a:lnTo>
                    <a:pt x="30" y="77"/>
                  </a:lnTo>
                  <a:lnTo>
                    <a:pt x="39" y="78"/>
                  </a:lnTo>
                  <a:lnTo>
                    <a:pt x="46" y="77"/>
                  </a:lnTo>
                  <a:lnTo>
                    <a:pt x="53" y="75"/>
                  </a:lnTo>
                  <a:lnTo>
                    <a:pt x="60" y="71"/>
                  </a:lnTo>
                  <a:lnTo>
                    <a:pt x="64" y="67"/>
                  </a:lnTo>
                  <a:lnTo>
                    <a:pt x="70" y="61"/>
                  </a:lnTo>
                  <a:lnTo>
                    <a:pt x="73" y="54"/>
                  </a:lnTo>
                  <a:lnTo>
                    <a:pt x="76" y="46"/>
                  </a:lnTo>
                  <a:lnTo>
                    <a:pt x="76" y="39"/>
                  </a:lnTo>
                  <a:lnTo>
                    <a:pt x="76" y="31"/>
                  </a:lnTo>
                  <a:lnTo>
                    <a:pt x="73" y="23"/>
                  </a:lnTo>
                  <a:lnTo>
                    <a:pt x="70" y="18"/>
                  </a:lnTo>
                  <a:lnTo>
                    <a:pt x="64" y="12"/>
                  </a:lnTo>
                  <a:lnTo>
                    <a:pt x="60" y="8"/>
                  </a:lnTo>
                  <a:lnTo>
                    <a:pt x="53" y="3"/>
                  </a:lnTo>
                  <a:lnTo>
                    <a:pt x="46" y="2"/>
                  </a:lnTo>
                  <a:lnTo>
                    <a:pt x="3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32"/>
            <p:cNvSpPr>
              <a:spLocks noEditPoints="1"/>
            </p:cNvSpPr>
            <p:nvPr/>
          </p:nvSpPr>
          <p:spPr bwMode="auto">
            <a:xfrm>
              <a:off x="7320488" y="691737"/>
              <a:ext cx="112111" cy="112111"/>
            </a:xfrm>
            <a:custGeom>
              <a:avLst/>
              <a:gdLst>
                <a:gd name="T0" fmla="*/ 104 w 232"/>
                <a:gd name="T1" fmla="*/ 1 h 232"/>
                <a:gd name="T2" fmla="*/ 82 w 232"/>
                <a:gd name="T3" fmla="*/ 5 h 232"/>
                <a:gd name="T4" fmla="*/ 60 w 232"/>
                <a:gd name="T5" fmla="*/ 14 h 232"/>
                <a:gd name="T6" fmla="*/ 42 w 232"/>
                <a:gd name="T7" fmla="*/ 27 h 232"/>
                <a:gd name="T8" fmla="*/ 26 w 232"/>
                <a:gd name="T9" fmla="*/ 43 h 232"/>
                <a:gd name="T10" fmla="*/ 14 w 232"/>
                <a:gd name="T11" fmla="*/ 62 h 232"/>
                <a:gd name="T12" fmla="*/ 6 w 232"/>
                <a:gd name="T13" fmla="*/ 82 h 232"/>
                <a:gd name="T14" fmla="*/ 0 w 232"/>
                <a:gd name="T15" fmla="*/ 105 h 232"/>
                <a:gd name="T16" fmla="*/ 0 w 232"/>
                <a:gd name="T17" fmla="*/ 128 h 232"/>
                <a:gd name="T18" fmla="*/ 6 w 232"/>
                <a:gd name="T19" fmla="*/ 151 h 232"/>
                <a:gd name="T20" fmla="*/ 14 w 232"/>
                <a:gd name="T21" fmla="*/ 171 h 232"/>
                <a:gd name="T22" fmla="*/ 26 w 232"/>
                <a:gd name="T23" fmla="*/ 190 h 232"/>
                <a:gd name="T24" fmla="*/ 42 w 232"/>
                <a:gd name="T25" fmla="*/ 206 h 232"/>
                <a:gd name="T26" fmla="*/ 60 w 232"/>
                <a:gd name="T27" fmla="*/ 219 h 232"/>
                <a:gd name="T28" fmla="*/ 82 w 232"/>
                <a:gd name="T29" fmla="*/ 227 h 232"/>
                <a:gd name="T30" fmla="*/ 104 w 232"/>
                <a:gd name="T31" fmla="*/ 232 h 232"/>
                <a:gd name="T32" fmla="*/ 128 w 232"/>
                <a:gd name="T33" fmla="*/ 232 h 232"/>
                <a:gd name="T34" fmla="*/ 150 w 232"/>
                <a:gd name="T35" fmla="*/ 227 h 232"/>
                <a:gd name="T36" fmla="*/ 171 w 232"/>
                <a:gd name="T37" fmla="*/ 219 h 232"/>
                <a:gd name="T38" fmla="*/ 190 w 232"/>
                <a:gd name="T39" fmla="*/ 206 h 232"/>
                <a:gd name="T40" fmla="*/ 206 w 232"/>
                <a:gd name="T41" fmla="*/ 190 h 232"/>
                <a:gd name="T42" fmla="*/ 217 w 232"/>
                <a:gd name="T43" fmla="*/ 171 h 232"/>
                <a:gd name="T44" fmla="*/ 226 w 232"/>
                <a:gd name="T45" fmla="*/ 151 h 232"/>
                <a:gd name="T46" fmla="*/ 232 w 232"/>
                <a:gd name="T47" fmla="*/ 128 h 232"/>
                <a:gd name="T48" fmla="*/ 232 w 232"/>
                <a:gd name="T49" fmla="*/ 105 h 232"/>
                <a:gd name="T50" fmla="*/ 226 w 232"/>
                <a:gd name="T51" fmla="*/ 82 h 232"/>
                <a:gd name="T52" fmla="*/ 217 w 232"/>
                <a:gd name="T53" fmla="*/ 62 h 232"/>
                <a:gd name="T54" fmla="*/ 206 w 232"/>
                <a:gd name="T55" fmla="*/ 43 h 232"/>
                <a:gd name="T56" fmla="*/ 190 w 232"/>
                <a:gd name="T57" fmla="*/ 27 h 232"/>
                <a:gd name="T58" fmla="*/ 171 w 232"/>
                <a:gd name="T59" fmla="*/ 14 h 232"/>
                <a:gd name="T60" fmla="*/ 150 w 232"/>
                <a:gd name="T61" fmla="*/ 5 h 232"/>
                <a:gd name="T62" fmla="*/ 128 w 232"/>
                <a:gd name="T63" fmla="*/ 1 h 232"/>
                <a:gd name="T64" fmla="*/ 117 w 232"/>
                <a:gd name="T65" fmla="*/ 39 h 232"/>
                <a:gd name="T66" fmla="*/ 131 w 232"/>
                <a:gd name="T67" fmla="*/ 40 h 232"/>
                <a:gd name="T68" fmla="*/ 145 w 232"/>
                <a:gd name="T69" fmla="*/ 44 h 232"/>
                <a:gd name="T70" fmla="*/ 170 w 232"/>
                <a:gd name="T71" fmla="*/ 62 h 232"/>
                <a:gd name="T72" fmla="*/ 187 w 232"/>
                <a:gd name="T73" fmla="*/ 86 h 232"/>
                <a:gd name="T74" fmla="*/ 191 w 232"/>
                <a:gd name="T75" fmla="*/ 100 h 232"/>
                <a:gd name="T76" fmla="*/ 193 w 232"/>
                <a:gd name="T77" fmla="*/ 116 h 232"/>
                <a:gd name="T78" fmla="*/ 191 w 232"/>
                <a:gd name="T79" fmla="*/ 132 h 232"/>
                <a:gd name="T80" fmla="*/ 187 w 232"/>
                <a:gd name="T81" fmla="*/ 147 h 232"/>
                <a:gd name="T82" fmla="*/ 170 w 232"/>
                <a:gd name="T83" fmla="*/ 171 h 232"/>
                <a:gd name="T84" fmla="*/ 145 w 232"/>
                <a:gd name="T85" fmla="*/ 187 h 232"/>
                <a:gd name="T86" fmla="*/ 131 w 232"/>
                <a:gd name="T87" fmla="*/ 191 h 232"/>
                <a:gd name="T88" fmla="*/ 117 w 232"/>
                <a:gd name="T89" fmla="*/ 194 h 232"/>
                <a:gd name="T90" fmla="*/ 101 w 232"/>
                <a:gd name="T91" fmla="*/ 191 h 232"/>
                <a:gd name="T92" fmla="*/ 86 w 232"/>
                <a:gd name="T93" fmla="*/ 187 h 232"/>
                <a:gd name="T94" fmla="*/ 62 w 232"/>
                <a:gd name="T95" fmla="*/ 171 h 232"/>
                <a:gd name="T96" fmla="*/ 45 w 232"/>
                <a:gd name="T97" fmla="*/ 147 h 232"/>
                <a:gd name="T98" fmla="*/ 40 w 232"/>
                <a:gd name="T99" fmla="*/ 132 h 232"/>
                <a:gd name="T100" fmla="*/ 39 w 232"/>
                <a:gd name="T101" fmla="*/ 116 h 232"/>
                <a:gd name="T102" fmla="*/ 40 w 232"/>
                <a:gd name="T103" fmla="*/ 100 h 232"/>
                <a:gd name="T104" fmla="*/ 45 w 232"/>
                <a:gd name="T105" fmla="*/ 86 h 232"/>
                <a:gd name="T106" fmla="*/ 62 w 232"/>
                <a:gd name="T107" fmla="*/ 62 h 232"/>
                <a:gd name="T108" fmla="*/ 86 w 232"/>
                <a:gd name="T109" fmla="*/ 44 h 232"/>
                <a:gd name="T110" fmla="*/ 101 w 232"/>
                <a:gd name="T111" fmla="*/ 40 h 232"/>
                <a:gd name="T112" fmla="*/ 117 w 232"/>
                <a:gd name="T113" fmla="*/ 3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2" h="232">
                  <a:moveTo>
                    <a:pt x="117" y="0"/>
                  </a:moveTo>
                  <a:lnTo>
                    <a:pt x="104" y="1"/>
                  </a:lnTo>
                  <a:lnTo>
                    <a:pt x="92" y="3"/>
                  </a:lnTo>
                  <a:lnTo>
                    <a:pt x="82" y="5"/>
                  </a:lnTo>
                  <a:lnTo>
                    <a:pt x="70" y="10"/>
                  </a:lnTo>
                  <a:lnTo>
                    <a:pt x="60" y="14"/>
                  </a:lnTo>
                  <a:lnTo>
                    <a:pt x="52" y="20"/>
                  </a:lnTo>
                  <a:lnTo>
                    <a:pt x="42" y="27"/>
                  </a:lnTo>
                  <a:lnTo>
                    <a:pt x="34" y="34"/>
                  </a:lnTo>
                  <a:lnTo>
                    <a:pt x="26" y="43"/>
                  </a:lnTo>
                  <a:lnTo>
                    <a:pt x="20" y="51"/>
                  </a:lnTo>
                  <a:lnTo>
                    <a:pt x="14" y="62"/>
                  </a:lnTo>
                  <a:lnTo>
                    <a:pt x="9" y="72"/>
                  </a:lnTo>
                  <a:lnTo>
                    <a:pt x="6" y="82"/>
                  </a:lnTo>
                  <a:lnTo>
                    <a:pt x="3" y="93"/>
                  </a:lnTo>
                  <a:lnTo>
                    <a:pt x="0" y="105"/>
                  </a:lnTo>
                  <a:lnTo>
                    <a:pt x="0" y="116"/>
                  </a:lnTo>
                  <a:lnTo>
                    <a:pt x="0" y="128"/>
                  </a:lnTo>
                  <a:lnTo>
                    <a:pt x="3" y="139"/>
                  </a:lnTo>
                  <a:lnTo>
                    <a:pt x="6" y="151"/>
                  </a:lnTo>
                  <a:lnTo>
                    <a:pt x="9" y="161"/>
                  </a:lnTo>
                  <a:lnTo>
                    <a:pt x="14" y="171"/>
                  </a:lnTo>
                  <a:lnTo>
                    <a:pt x="20" y="181"/>
                  </a:lnTo>
                  <a:lnTo>
                    <a:pt x="26" y="190"/>
                  </a:lnTo>
                  <a:lnTo>
                    <a:pt x="34" y="198"/>
                  </a:lnTo>
                  <a:lnTo>
                    <a:pt x="42" y="206"/>
                  </a:lnTo>
                  <a:lnTo>
                    <a:pt x="52" y="213"/>
                  </a:lnTo>
                  <a:lnTo>
                    <a:pt x="60" y="219"/>
                  </a:lnTo>
                  <a:lnTo>
                    <a:pt x="70" y="223"/>
                  </a:lnTo>
                  <a:lnTo>
                    <a:pt x="82" y="227"/>
                  </a:lnTo>
                  <a:lnTo>
                    <a:pt x="92" y="230"/>
                  </a:lnTo>
                  <a:lnTo>
                    <a:pt x="104" y="232"/>
                  </a:lnTo>
                  <a:lnTo>
                    <a:pt x="117" y="232"/>
                  </a:lnTo>
                  <a:lnTo>
                    <a:pt x="128" y="232"/>
                  </a:lnTo>
                  <a:lnTo>
                    <a:pt x="140" y="230"/>
                  </a:lnTo>
                  <a:lnTo>
                    <a:pt x="150" y="227"/>
                  </a:lnTo>
                  <a:lnTo>
                    <a:pt x="161" y="223"/>
                  </a:lnTo>
                  <a:lnTo>
                    <a:pt x="171" y="219"/>
                  </a:lnTo>
                  <a:lnTo>
                    <a:pt x="180" y="213"/>
                  </a:lnTo>
                  <a:lnTo>
                    <a:pt x="190" y="206"/>
                  </a:lnTo>
                  <a:lnTo>
                    <a:pt x="197" y="198"/>
                  </a:lnTo>
                  <a:lnTo>
                    <a:pt x="206" y="190"/>
                  </a:lnTo>
                  <a:lnTo>
                    <a:pt x="212" y="181"/>
                  </a:lnTo>
                  <a:lnTo>
                    <a:pt x="217" y="171"/>
                  </a:lnTo>
                  <a:lnTo>
                    <a:pt x="223" y="161"/>
                  </a:lnTo>
                  <a:lnTo>
                    <a:pt x="226" y="151"/>
                  </a:lnTo>
                  <a:lnTo>
                    <a:pt x="229" y="139"/>
                  </a:lnTo>
                  <a:lnTo>
                    <a:pt x="232" y="128"/>
                  </a:lnTo>
                  <a:lnTo>
                    <a:pt x="232" y="116"/>
                  </a:lnTo>
                  <a:lnTo>
                    <a:pt x="232" y="105"/>
                  </a:lnTo>
                  <a:lnTo>
                    <a:pt x="229" y="93"/>
                  </a:lnTo>
                  <a:lnTo>
                    <a:pt x="226" y="82"/>
                  </a:lnTo>
                  <a:lnTo>
                    <a:pt x="223" y="72"/>
                  </a:lnTo>
                  <a:lnTo>
                    <a:pt x="217" y="62"/>
                  </a:lnTo>
                  <a:lnTo>
                    <a:pt x="212" y="51"/>
                  </a:lnTo>
                  <a:lnTo>
                    <a:pt x="206" y="43"/>
                  </a:lnTo>
                  <a:lnTo>
                    <a:pt x="197" y="34"/>
                  </a:lnTo>
                  <a:lnTo>
                    <a:pt x="190" y="27"/>
                  </a:lnTo>
                  <a:lnTo>
                    <a:pt x="180" y="20"/>
                  </a:lnTo>
                  <a:lnTo>
                    <a:pt x="171" y="14"/>
                  </a:lnTo>
                  <a:lnTo>
                    <a:pt x="161" y="10"/>
                  </a:lnTo>
                  <a:lnTo>
                    <a:pt x="150" y="5"/>
                  </a:lnTo>
                  <a:lnTo>
                    <a:pt x="140" y="3"/>
                  </a:lnTo>
                  <a:lnTo>
                    <a:pt x="128" y="1"/>
                  </a:lnTo>
                  <a:lnTo>
                    <a:pt x="117" y="0"/>
                  </a:lnTo>
                  <a:close/>
                  <a:moveTo>
                    <a:pt x="117" y="39"/>
                  </a:moveTo>
                  <a:lnTo>
                    <a:pt x="124" y="40"/>
                  </a:lnTo>
                  <a:lnTo>
                    <a:pt x="131" y="40"/>
                  </a:lnTo>
                  <a:lnTo>
                    <a:pt x="138" y="43"/>
                  </a:lnTo>
                  <a:lnTo>
                    <a:pt x="145" y="44"/>
                  </a:lnTo>
                  <a:lnTo>
                    <a:pt x="158" y="51"/>
                  </a:lnTo>
                  <a:lnTo>
                    <a:pt x="170" y="62"/>
                  </a:lnTo>
                  <a:lnTo>
                    <a:pt x="180" y="73"/>
                  </a:lnTo>
                  <a:lnTo>
                    <a:pt x="187" y="86"/>
                  </a:lnTo>
                  <a:lnTo>
                    <a:pt x="190" y="93"/>
                  </a:lnTo>
                  <a:lnTo>
                    <a:pt x="191" y="100"/>
                  </a:lnTo>
                  <a:lnTo>
                    <a:pt x="193" y="108"/>
                  </a:lnTo>
                  <a:lnTo>
                    <a:pt x="193" y="116"/>
                  </a:lnTo>
                  <a:lnTo>
                    <a:pt x="193" y="123"/>
                  </a:lnTo>
                  <a:lnTo>
                    <a:pt x="191" y="132"/>
                  </a:lnTo>
                  <a:lnTo>
                    <a:pt x="190" y="139"/>
                  </a:lnTo>
                  <a:lnTo>
                    <a:pt x="187" y="147"/>
                  </a:lnTo>
                  <a:lnTo>
                    <a:pt x="180" y="160"/>
                  </a:lnTo>
                  <a:lnTo>
                    <a:pt x="170" y="171"/>
                  </a:lnTo>
                  <a:lnTo>
                    <a:pt x="158" y="180"/>
                  </a:lnTo>
                  <a:lnTo>
                    <a:pt x="145" y="187"/>
                  </a:lnTo>
                  <a:lnTo>
                    <a:pt x="138" y="190"/>
                  </a:lnTo>
                  <a:lnTo>
                    <a:pt x="131" y="191"/>
                  </a:lnTo>
                  <a:lnTo>
                    <a:pt x="124" y="193"/>
                  </a:lnTo>
                  <a:lnTo>
                    <a:pt x="117" y="194"/>
                  </a:lnTo>
                  <a:lnTo>
                    <a:pt x="108" y="193"/>
                  </a:lnTo>
                  <a:lnTo>
                    <a:pt x="101" y="191"/>
                  </a:lnTo>
                  <a:lnTo>
                    <a:pt x="93" y="190"/>
                  </a:lnTo>
                  <a:lnTo>
                    <a:pt x="86" y="187"/>
                  </a:lnTo>
                  <a:lnTo>
                    <a:pt x="73" y="180"/>
                  </a:lnTo>
                  <a:lnTo>
                    <a:pt x="62" y="171"/>
                  </a:lnTo>
                  <a:lnTo>
                    <a:pt x="52" y="160"/>
                  </a:lnTo>
                  <a:lnTo>
                    <a:pt x="45" y="147"/>
                  </a:lnTo>
                  <a:lnTo>
                    <a:pt x="42" y="139"/>
                  </a:lnTo>
                  <a:lnTo>
                    <a:pt x="40" y="132"/>
                  </a:lnTo>
                  <a:lnTo>
                    <a:pt x="39" y="123"/>
                  </a:lnTo>
                  <a:lnTo>
                    <a:pt x="39" y="116"/>
                  </a:lnTo>
                  <a:lnTo>
                    <a:pt x="39" y="108"/>
                  </a:lnTo>
                  <a:lnTo>
                    <a:pt x="40" y="100"/>
                  </a:lnTo>
                  <a:lnTo>
                    <a:pt x="42" y="93"/>
                  </a:lnTo>
                  <a:lnTo>
                    <a:pt x="45" y="86"/>
                  </a:lnTo>
                  <a:lnTo>
                    <a:pt x="52" y="73"/>
                  </a:lnTo>
                  <a:lnTo>
                    <a:pt x="62" y="62"/>
                  </a:lnTo>
                  <a:lnTo>
                    <a:pt x="73" y="51"/>
                  </a:lnTo>
                  <a:lnTo>
                    <a:pt x="86" y="44"/>
                  </a:lnTo>
                  <a:lnTo>
                    <a:pt x="93" y="43"/>
                  </a:lnTo>
                  <a:lnTo>
                    <a:pt x="101" y="40"/>
                  </a:lnTo>
                  <a:lnTo>
                    <a:pt x="108" y="40"/>
                  </a:lnTo>
                  <a:lnTo>
                    <a:pt x="117"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33"/>
            <p:cNvSpPr>
              <a:spLocks noEditPoints="1"/>
            </p:cNvSpPr>
            <p:nvPr/>
          </p:nvSpPr>
          <p:spPr bwMode="auto">
            <a:xfrm>
              <a:off x="7265161" y="634953"/>
              <a:ext cx="224223" cy="225679"/>
            </a:xfrm>
            <a:custGeom>
              <a:avLst/>
              <a:gdLst>
                <a:gd name="T0" fmla="*/ 184 w 462"/>
                <a:gd name="T1" fmla="*/ 5 h 464"/>
                <a:gd name="T2" fmla="*/ 121 w 462"/>
                <a:gd name="T3" fmla="*/ 28 h 464"/>
                <a:gd name="T4" fmla="*/ 67 w 462"/>
                <a:gd name="T5" fmla="*/ 68 h 464"/>
                <a:gd name="T6" fmla="*/ 27 w 462"/>
                <a:gd name="T7" fmla="*/ 121 h 464"/>
                <a:gd name="T8" fmla="*/ 4 w 462"/>
                <a:gd name="T9" fmla="*/ 185 h 464"/>
                <a:gd name="T10" fmla="*/ 0 w 462"/>
                <a:gd name="T11" fmla="*/ 255 h 464"/>
                <a:gd name="T12" fmla="*/ 17 w 462"/>
                <a:gd name="T13" fmla="*/ 323 h 464"/>
                <a:gd name="T14" fmla="*/ 52 w 462"/>
                <a:gd name="T15" fmla="*/ 379 h 464"/>
                <a:gd name="T16" fmla="*/ 102 w 462"/>
                <a:gd name="T17" fmla="*/ 424 h 464"/>
                <a:gd name="T18" fmla="*/ 162 w 462"/>
                <a:gd name="T19" fmla="*/ 454 h 464"/>
                <a:gd name="T20" fmla="*/ 232 w 462"/>
                <a:gd name="T21" fmla="*/ 464 h 464"/>
                <a:gd name="T22" fmla="*/ 299 w 462"/>
                <a:gd name="T23" fmla="*/ 454 h 464"/>
                <a:gd name="T24" fmla="*/ 360 w 462"/>
                <a:gd name="T25" fmla="*/ 424 h 464"/>
                <a:gd name="T26" fmla="*/ 410 w 462"/>
                <a:gd name="T27" fmla="*/ 379 h 464"/>
                <a:gd name="T28" fmla="*/ 445 w 462"/>
                <a:gd name="T29" fmla="*/ 323 h 464"/>
                <a:gd name="T30" fmla="*/ 462 w 462"/>
                <a:gd name="T31" fmla="*/ 255 h 464"/>
                <a:gd name="T32" fmla="*/ 458 w 462"/>
                <a:gd name="T33" fmla="*/ 185 h 464"/>
                <a:gd name="T34" fmla="*/ 435 w 462"/>
                <a:gd name="T35" fmla="*/ 121 h 464"/>
                <a:gd name="T36" fmla="*/ 394 w 462"/>
                <a:gd name="T37" fmla="*/ 68 h 464"/>
                <a:gd name="T38" fmla="*/ 341 w 462"/>
                <a:gd name="T39" fmla="*/ 28 h 464"/>
                <a:gd name="T40" fmla="*/ 278 w 462"/>
                <a:gd name="T41" fmla="*/ 5 h 464"/>
                <a:gd name="T42" fmla="*/ 232 w 462"/>
                <a:gd name="T43" fmla="*/ 0 h 464"/>
                <a:gd name="T44" fmla="*/ 270 w 462"/>
                <a:gd name="T45" fmla="*/ 44 h 464"/>
                <a:gd name="T46" fmla="*/ 322 w 462"/>
                <a:gd name="T47" fmla="*/ 62 h 464"/>
                <a:gd name="T48" fmla="*/ 367 w 462"/>
                <a:gd name="T49" fmla="*/ 95 h 464"/>
                <a:gd name="T50" fmla="*/ 400 w 462"/>
                <a:gd name="T51" fmla="*/ 140 h 464"/>
                <a:gd name="T52" fmla="*/ 420 w 462"/>
                <a:gd name="T53" fmla="*/ 193 h 464"/>
                <a:gd name="T54" fmla="*/ 423 w 462"/>
                <a:gd name="T55" fmla="*/ 252 h 464"/>
                <a:gd name="T56" fmla="*/ 409 w 462"/>
                <a:gd name="T57" fmla="*/ 307 h 464"/>
                <a:gd name="T58" fmla="*/ 380 w 462"/>
                <a:gd name="T59" fmla="*/ 355 h 464"/>
                <a:gd name="T60" fmla="*/ 338 w 462"/>
                <a:gd name="T61" fmla="*/ 392 h 464"/>
                <a:gd name="T62" fmla="*/ 288 w 462"/>
                <a:gd name="T63" fmla="*/ 417 h 464"/>
                <a:gd name="T64" fmla="*/ 232 w 462"/>
                <a:gd name="T65" fmla="*/ 425 h 464"/>
                <a:gd name="T66" fmla="*/ 174 w 462"/>
                <a:gd name="T67" fmla="*/ 417 h 464"/>
                <a:gd name="T68" fmla="*/ 124 w 462"/>
                <a:gd name="T69" fmla="*/ 392 h 464"/>
                <a:gd name="T70" fmla="*/ 82 w 462"/>
                <a:gd name="T71" fmla="*/ 355 h 464"/>
                <a:gd name="T72" fmla="*/ 53 w 462"/>
                <a:gd name="T73" fmla="*/ 307 h 464"/>
                <a:gd name="T74" fmla="*/ 39 w 462"/>
                <a:gd name="T75" fmla="*/ 252 h 464"/>
                <a:gd name="T76" fmla="*/ 41 w 462"/>
                <a:gd name="T77" fmla="*/ 193 h 464"/>
                <a:gd name="T78" fmla="*/ 62 w 462"/>
                <a:gd name="T79" fmla="*/ 140 h 464"/>
                <a:gd name="T80" fmla="*/ 95 w 462"/>
                <a:gd name="T81" fmla="*/ 95 h 464"/>
                <a:gd name="T82" fmla="*/ 139 w 462"/>
                <a:gd name="T83" fmla="*/ 62 h 464"/>
                <a:gd name="T84" fmla="*/ 193 w 462"/>
                <a:gd name="T85" fmla="*/ 4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2" h="464">
                  <a:moveTo>
                    <a:pt x="232" y="0"/>
                  </a:moveTo>
                  <a:lnTo>
                    <a:pt x="207" y="2"/>
                  </a:lnTo>
                  <a:lnTo>
                    <a:pt x="184" y="5"/>
                  </a:lnTo>
                  <a:lnTo>
                    <a:pt x="162" y="10"/>
                  </a:lnTo>
                  <a:lnTo>
                    <a:pt x="141" y="19"/>
                  </a:lnTo>
                  <a:lnTo>
                    <a:pt x="121" y="28"/>
                  </a:lnTo>
                  <a:lnTo>
                    <a:pt x="102" y="39"/>
                  </a:lnTo>
                  <a:lnTo>
                    <a:pt x="83" y="54"/>
                  </a:lnTo>
                  <a:lnTo>
                    <a:pt x="67" y="68"/>
                  </a:lnTo>
                  <a:lnTo>
                    <a:pt x="52" y="85"/>
                  </a:lnTo>
                  <a:lnTo>
                    <a:pt x="39" y="103"/>
                  </a:lnTo>
                  <a:lnTo>
                    <a:pt x="27" y="121"/>
                  </a:lnTo>
                  <a:lnTo>
                    <a:pt x="17" y="142"/>
                  </a:lnTo>
                  <a:lnTo>
                    <a:pt x="10" y="163"/>
                  </a:lnTo>
                  <a:lnTo>
                    <a:pt x="4" y="185"/>
                  </a:lnTo>
                  <a:lnTo>
                    <a:pt x="0" y="208"/>
                  </a:lnTo>
                  <a:lnTo>
                    <a:pt x="0" y="232"/>
                  </a:lnTo>
                  <a:lnTo>
                    <a:pt x="0" y="255"/>
                  </a:lnTo>
                  <a:lnTo>
                    <a:pt x="4" y="278"/>
                  </a:lnTo>
                  <a:lnTo>
                    <a:pt x="10" y="301"/>
                  </a:lnTo>
                  <a:lnTo>
                    <a:pt x="17" y="323"/>
                  </a:lnTo>
                  <a:lnTo>
                    <a:pt x="27" y="343"/>
                  </a:lnTo>
                  <a:lnTo>
                    <a:pt x="39" y="362"/>
                  </a:lnTo>
                  <a:lnTo>
                    <a:pt x="52" y="379"/>
                  </a:lnTo>
                  <a:lnTo>
                    <a:pt x="67" y="396"/>
                  </a:lnTo>
                  <a:lnTo>
                    <a:pt x="83" y="411"/>
                  </a:lnTo>
                  <a:lnTo>
                    <a:pt x="102" y="424"/>
                  </a:lnTo>
                  <a:lnTo>
                    <a:pt x="121" y="435"/>
                  </a:lnTo>
                  <a:lnTo>
                    <a:pt x="141" y="445"/>
                  </a:lnTo>
                  <a:lnTo>
                    <a:pt x="162" y="454"/>
                  </a:lnTo>
                  <a:lnTo>
                    <a:pt x="184" y="460"/>
                  </a:lnTo>
                  <a:lnTo>
                    <a:pt x="207" y="463"/>
                  </a:lnTo>
                  <a:lnTo>
                    <a:pt x="232" y="464"/>
                  </a:lnTo>
                  <a:lnTo>
                    <a:pt x="255" y="463"/>
                  </a:lnTo>
                  <a:lnTo>
                    <a:pt x="278" y="460"/>
                  </a:lnTo>
                  <a:lnTo>
                    <a:pt x="299" y="454"/>
                  </a:lnTo>
                  <a:lnTo>
                    <a:pt x="321" y="445"/>
                  </a:lnTo>
                  <a:lnTo>
                    <a:pt x="341" y="435"/>
                  </a:lnTo>
                  <a:lnTo>
                    <a:pt x="360" y="424"/>
                  </a:lnTo>
                  <a:lnTo>
                    <a:pt x="378" y="411"/>
                  </a:lnTo>
                  <a:lnTo>
                    <a:pt x="394" y="396"/>
                  </a:lnTo>
                  <a:lnTo>
                    <a:pt x="410" y="379"/>
                  </a:lnTo>
                  <a:lnTo>
                    <a:pt x="423" y="362"/>
                  </a:lnTo>
                  <a:lnTo>
                    <a:pt x="435" y="343"/>
                  </a:lnTo>
                  <a:lnTo>
                    <a:pt x="445" y="323"/>
                  </a:lnTo>
                  <a:lnTo>
                    <a:pt x="452" y="301"/>
                  </a:lnTo>
                  <a:lnTo>
                    <a:pt x="458" y="278"/>
                  </a:lnTo>
                  <a:lnTo>
                    <a:pt x="462" y="255"/>
                  </a:lnTo>
                  <a:lnTo>
                    <a:pt x="462" y="232"/>
                  </a:lnTo>
                  <a:lnTo>
                    <a:pt x="462" y="208"/>
                  </a:lnTo>
                  <a:lnTo>
                    <a:pt x="458" y="185"/>
                  </a:lnTo>
                  <a:lnTo>
                    <a:pt x="452" y="163"/>
                  </a:lnTo>
                  <a:lnTo>
                    <a:pt x="445" y="142"/>
                  </a:lnTo>
                  <a:lnTo>
                    <a:pt x="435" y="121"/>
                  </a:lnTo>
                  <a:lnTo>
                    <a:pt x="423" y="103"/>
                  </a:lnTo>
                  <a:lnTo>
                    <a:pt x="410" y="85"/>
                  </a:lnTo>
                  <a:lnTo>
                    <a:pt x="394" y="68"/>
                  </a:lnTo>
                  <a:lnTo>
                    <a:pt x="378" y="54"/>
                  </a:lnTo>
                  <a:lnTo>
                    <a:pt x="360" y="39"/>
                  </a:lnTo>
                  <a:lnTo>
                    <a:pt x="341" y="28"/>
                  </a:lnTo>
                  <a:lnTo>
                    <a:pt x="321" y="19"/>
                  </a:lnTo>
                  <a:lnTo>
                    <a:pt x="299" y="10"/>
                  </a:lnTo>
                  <a:lnTo>
                    <a:pt x="278" y="5"/>
                  </a:lnTo>
                  <a:lnTo>
                    <a:pt x="255" y="2"/>
                  </a:lnTo>
                  <a:lnTo>
                    <a:pt x="232" y="0"/>
                  </a:lnTo>
                  <a:lnTo>
                    <a:pt x="232" y="0"/>
                  </a:lnTo>
                  <a:close/>
                  <a:moveTo>
                    <a:pt x="232" y="39"/>
                  </a:moveTo>
                  <a:lnTo>
                    <a:pt x="250" y="39"/>
                  </a:lnTo>
                  <a:lnTo>
                    <a:pt x="270" y="44"/>
                  </a:lnTo>
                  <a:lnTo>
                    <a:pt x="288" y="48"/>
                  </a:lnTo>
                  <a:lnTo>
                    <a:pt x="306" y="54"/>
                  </a:lnTo>
                  <a:lnTo>
                    <a:pt x="322" y="62"/>
                  </a:lnTo>
                  <a:lnTo>
                    <a:pt x="338" y="72"/>
                  </a:lnTo>
                  <a:lnTo>
                    <a:pt x="354" y="82"/>
                  </a:lnTo>
                  <a:lnTo>
                    <a:pt x="367" y="95"/>
                  </a:lnTo>
                  <a:lnTo>
                    <a:pt x="380" y="110"/>
                  </a:lnTo>
                  <a:lnTo>
                    <a:pt x="391" y="124"/>
                  </a:lnTo>
                  <a:lnTo>
                    <a:pt x="400" y="140"/>
                  </a:lnTo>
                  <a:lnTo>
                    <a:pt x="409" y="157"/>
                  </a:lnTo>
                  <a:lnTo>
                    <a:pt x="416" y="175"/>
                  </a:lnTo>
                  <a:lnTo>
                    <a:pt x="420" y="193"/>
                  </a:lnTo>
                  <a:lnTo>
                    <a:pt x="423" y="212"/>
                  </a:lnTo>
                  <a:lnTo>
                    <a:pt x="424" y="232"/>
                  </a:lnTo>
                  <a:lnTo>
                    <a:pt x="423" y="252"/>
                  </a:lnTo>
                  <a:lnTo>
                    <a:pt x="420" y="271"/>
                  </a:lnTo>
                  <a:lnTo>
                    <a:pt x="416" y="290"/>
                  </a:lnTo>
                  <a:lnTo>
                    <a:pt x="409" y="307"/>
                  </a:lnTo>
                  <a:lnTo>
                    <a:pt x="400" y="324"/>
                  </a:lnTo>
                  <a:lnTo>
                    <a:pt x="391" y="340"/>
                  </a:lnTo>
                  <a:lnTo>
                    <a:pt x="380" y="355"/>
                  </a:lnTo>
                  <a:lnTo>
                    <a:pt x="367" y="369"/>
                  </a:lnTo>
                  <a:lnTo>
                    <a:pt x="354" y="381"/>
                  </a:lnTo>
                  <a:lnTo>
                    <a:pt x="338" y="392"/>
                  </a:lnTo>
                  <a:lnTo>
                    <a:pt x="322" y="402"/>
                  </a:lnTo>
                  <a:lnTo>
                    <a:pt x="306" y="409"/>
                  </a:lnTo>
                  <a:lnTo>
                    <a:pt x="288" y="417"/>
                  </a:lnTo>
                  <a:lnTo>
                    <a:pt x="270" y="421"/>
                  </a:lnTo>
                  <a:lnTo>
                    <a:pt x="250" y="424"/>
                  </a:lnTo>
                  <a:lnTo>
                    <a:pt x="232" y="425"/>
                  </a:lnTo>
                  <a:lnTo>
                    <a:pt x="211" y="424"/>
                  </a:lnTo>
                  <a:lnTo>
                    <a:pt x="193" y="421"/>
                  </a:lnTo>
                  <a:lnTo>
                    <a:pt x="174" y="417"/>
                  </a:lnTo>
                  <a:lnTo>
                    <a:pt x="155" y="409"/>
                  </a:lnTo>
                  <a:lnTo>
                    <a:pt x="139" y="402"/>
                  </a:lnTo>
                  <a:lnTo>
                    <a:pt x="124" y="392"/>
                  </a:lnTo>
                  <a:lnTo>
                    <a:pt x="108" y="381"/>
                  </a:lnTo>
                  <a:lnTo>
                    <a:pt x="95" y="369"/>
                  </a:lnTo>
                  <a:lnTo>
                    <a:pt x="82" y="355"/>
                  </a:lnTo>
                  <a:lnTo>
                    <a:pt x="70" y="340"/>
                  </a:lnTo>
                  <a:lnTo>
                    <a:pt x="62" y="324"/>
                  </a:lnTo>
                  <a:lnTo>
                    <a:pt x="53" y="307"/>
                  </a:lnTo>
                  <a:lnTo>
                    <a:pt x="46" y="290"/>
                  </a:lnTo>
                  <a:lnTo>
                    <a:pt x="41" y="271"/>
                  </a:lnTo>
                  <a:lnTo>
                    <a:pt x="39" y="252"/>
                  </a:lnTo>
                  <a:lnTo>
                    <a:pt x="37" y="232"/>
                  </a:lnTo>
                  <a:lnTo>
                    <a:pt x="39" y="212"/>
                  </a:lnTo>
                  <a:lnTo>
                    <a:pt x="41" y="193"/>
                  </a:lnTo>
                  <a:lnTo>
                    <a:pt x="46" y="175"/>
                  </a:lnTo>
                  <a:lnTo>
                    <a:pt x="53" y="157"/>
                  </a:lnTo>
                  <a:lnTo>
                    <a:pt x="62" y="140"/>
                  </a:lnTo>
                  <a:lnTo>
                    <a:pt x="70" y="124"/>
                  </a:lnTo>
                  <a:lnTo>
                    <a:pt x="82" y="110"/>
                  </a:lnTo>
                  <a:lnTo>
                    <a:pt x="95" y="95"/>
                  </a:lnTo>
                  <a:lnTo>
                    <a:pt x="108" y="82"/>
                  </a:lnTo>
                  <a:lnTo>
                    <a:pt x="124" y="72"/>
                  </a:lnTo>
                  <a:lnTo>
                    <a:pt x="139" y="62"/>
                  </a:lnTo>
                  <a:lnTo>
                    <a:pt x="155" y="54"/>
                  </a:lnTo>
                  <a:lnTo>
                    <a:pt x="174" y="48"/>
                  </a:lnTo>
                  <a:lnTo>
                    <a:pt x="193" y="44"/>
                  </a:lnTo>
                  <a:lnTo>
                    <a:pt x="211" y="39"/>
                  </a:lnTo>
                  <a:lnTo>
                    <a:pt x="232"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34"/>
            <p:cNvSpPr>
              <a:spLocks noEditPoints="1"/>
            </p:cNvSpPr>
            <p:nvPr/>
          </p:nvSpPr>
          <p:spPr bwMode="auto">
            <a:xfrm>
              <a:off x="7208377" y="579625"/>
              <a:ext cx="337790" cy="336334"/>
            </a:xfrm>
            <a:custGeom>
              <a:avLst/>
              <a:gdLst>
                <a:gd name="T0" fmla="*/ 295 w 696"/>
                <a:gd name="T1" fmla="*/ 3 h 694"/>
                <a:gd name="T2" fmla="*/ 229 w 696"/>
                <a:gd name="T3" fmla="*/ 20 h 694"/>
                <a:gd name="T4" fmla="*/ 167 w 696"/>
                <a:gd name="T5" fmla="*/ 49 h 694"/>
                <a:gd name="T6" fmla="*/ 114 w 696"/>
                <a:gd name="T7" fmla="*/ 89 h 694"/>
                <a:gd name="T8" fmla="*/ 69 w 696"/>
                <a:gd name="T9" fmla="*/ 138 h 694"/>
                <a:gd name="T10" fmla="*/ 35 w 696"/>
                <a:gd name="T11" fmla="*/ 196 h 694"/>
                <a:gd name="T12" fmla="*/ 12 w 696"/>
                <a:gd name="T13" fmla="*/ 261 h 694"/>
                <a:gd name="T14" fmla="*/ 0 w 696"/>
                <a:gd name="T15" fmla="*/ 329 h 694"/>
                <a:gd name="T16" fmla="*/ 4 w 696"/>
                <a:gd name="T17" fmla="*/ 401 h 694"/>
                <a:gd name="T18" fmla="*/ 22 w 696"/>
                <a:gd name="T19" fmla="*/ 467 h 694"/>
                <a:gd name="T20" fmla="*/ 50 w 696"/>
                <a:gd name="T21" fmla="*/ 527 h 694"/>
                <a:gd name="T22" fmla="*/ 91 w 696"/>
                <a:gd name="T23" fmla="*/ 581 h 694"/>
                <a:gd name="T24" fmla="*/ 140 w 696"/>
                <a:gd name="T25" fmla="*/ 625 h 694"/>
                <a:gd name="T26" fmla="*/ 197 w 696"/>
                <a:gd name="T27" fmla="*/ 660 h 694"/>
                <a:gd name="T28" fmla="*/ 261 w 696"/>
                <a:gd name="T29" fmla="*/ 684 h 694"/>
                <a:gd name="T30" fmla="*/ 330 w 696"/>
                <a:gd name="T31" fmla="*/ 694 h 694"/>
                <a:gd name="T32" fmla="*/ 400 w 696"/>
                <a:gd name="T33" fmla="*/ 690 h 694"/>
                <a:gd name="T34" fmla="*/ 468 w 696"/>
                <a:gd name="T35" fmla="*/ 674 h 694"/>
                <a:gd name="T36" fmla="*/ 529 w 696"/>
                <a:gd name="T37" fmla="*/ 644 h 694"/>
                <a:gd name="T38" fmla="*/ 582 w 696"/>
                <a:gd name="T39" fmla="*/ 605 h 694"/>
                <a:gd name="T40" fmla="*/ 626 w 696"/>
                <a:gd name="T41" fmla="*/ 555 h 694"/>
                <a:gd name="T42" fmla="*/ 661 w 696"/>
                <a:gd name="T43" fmla="*/ 499 h 694"/>
                <a:gd name="T44" fmla="*/ 684 w 696"/>
                <a:gd name="T45" fmla="*/ 434 h 694"/>
                <a:gd name="T46" fmla="*/ 696 w 696"/>
                <a:gd name="T47" fmla="*/ 365 h 694"/>
                <a:gd name="T48" fmla="*/ 691 w 696"/>
                <a:gd name="T49" fmla="*/ 294 h 694"/>
                <a:gd name="T50" fmla="*/ 674 w 696"/>
                <a:gd name="T51" fmla="*/ 228 h 694"/>
                <a:gd name="T52" fmla="*/ 645 w 696"/>
                <a:gd name="T53" fmla="*/ 167 h 694"/>
                <a:gd name="T54" fmla="*/ 605 w 696"/>
                <a:gd name="T55" fmla="*/ 114 h 694"/>
                <a:gd name="T56" fmla="*/ 556 w 696"/>
                <a:gd name="T57" fmla="*/ 68 h 694"/>
                <a:gd name="T58" fmla="*/ 498 w 696"/>
                <a:gd name="T59" fmla="*/ 33 h 694"/>
                <a:gd name="T60" fmla="*/ 435 w 696"/>
                <a:gd name="T61" fmla="*/ 10 h 694"/>
                <a:gd name="T62" fmla="*/ 366 w 696"/>
                <a:gd name="T63" fmla="*/ 0 h 694"/>
                <a:gd name="T64" fmla="*/ 364 w 696"/>
                <a:gd name="T65" fmla="*/ 39 h 694"/>
                <a:gd name="T66" fmla="*/ 425 w 696"/>
                <a:gd name="T67" fmla="*/ 48 h 694"/>
                <a:gd name="T68" fmla="*/ 481 w 696"/>
                <a:gd name="T69" fmla="*/ 69 h 694"/>
                <a:gd name="T70" fmla="*/ 544 w 696"/>
                <a:gd name="T71" fmla="*/ 108 h 694"/>
                <a:gd name="T72" fmla="*/ 612 w 696"/>
                <a:gd name="T73" fmla="*/ 187 h 694"/>
                <a:gd name="T74" fmla="*/ 638 w 696"/>
                <a:gd name="T75" fmla="*/ 241 h 694"/>
                <a:gd name="T76" fmla="*/ 654 w 696"/>
                <a:gd name="T77" fmla="*/ 300 h 694"/>
                <a:gd name="T78" fmla="*/ 657 w 696"/>
                <a:gd name="T79" fmla="*/ 363 h 694"/>
                <a:gd name="T80" fmla="*/ 647 w 696"/>
                <a:gd name="T81" fmla="*/ 424 h 694"/>
                <a:gd name="T82" fmla="*/ 626 w 696"/>
                <a:gd name="T83" fmla="*/ 481 h 694"/>
                <a:gd name="T84" fmla="*/ 586 w 696"/>
                <a:gd name="T85" fmla="*/ 543 h 694"/>
                <a:gd name="T86" fmla="*/ 508 w 696"/>
                <a:gd name="T87" fmla="*/ 611 h 694"/>
                <a:gd name="T88" fmla="*/ 454 w 696"/>
                <a:gd name="T89" fmla="*/ 637 h 694"/>
                <a:gd name="T90" fmla="*/ 395 w 696"/>
                <a:gd name="T91" fmla="*/ 653 h 694"/>
                <a:gd name="T92" fmla="*/ 331 w 696"/>
                <a:gd name="T93" fmla="*/ 656 h 694"/>
                <a:gd name="T94" fmla="*/ 271 w 696"/>
                <a:gd name="T95" fmla="*/ 647 h 694"/>
                <a:gd name="T96" fmla="*/ 215 w 696"/>
                <a:gd name="T97" fmla="*/ 625 h 694"/>
                <a:gd name="T98" fmla="*/ 151 w 696"/>
                <a:gd name="T99" fmla="*/ 585 h 694"/>
                <a:gd name="T100" fmla="*/ 84 w 696"/>
                <a:gd name="T101" fmla="*/ 507 h 694"/>
                <a:gd name="T102" fmla="*/ 58 w 696"/>
                <a:gd name="T103" fmla="*/ 454 h 694"/>
                <a:gd name="T104" fmla="*/ 42 w 696"/>
                <a:gd name="T105" fmla="*/ 395 h 694"/>
                <a:gd name="T106" fmla="*/ 39 w 696"/>
                <a:gd name="T107" fmla="*/ 331 h 694"/>
                <a:gd name="T108" fmla="*/ 49 w 696"/>
                <a:gd name="T109" fmla="*/ 270 h 694"/>
                <a:gd name="T110" fmla="*/ 69 w 696"/>
                <a:gd name="T111" fmla="*/ 213 h 694"/>
                <a:gd name="T112" fmla="*/ 109 w 696"/>
                <a:gd name="T113" fmla="*/ 150 h 694"/>
                <a:gd name="T114" fmla="*/ 187 w 696"/>
                <a:gd name="T115" fmla="*/ 82 h 694"/>
                <a:gd name="T116" fmla="*/ 242 w 696"/>
                <a:gd name="T117" fmla="*/ 56 h 694"/>
                <a:gd name="T118" fmla="*/ 301 w 696"/>
                <a:gd name="T119" fmla="*/ 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6" h="694">
                  <a:moveTo>
                    <a:pt x="349" y="0"/>
                  </a:moveTo>
                  <a:lnTo>
                    <a:pt x="330" y="0"/>
                  </a:lnTo>
                  <a:lnTo>
                    <a:pt x="313" y="2"/>
                  </a:lnTo>
                  <a:lnTo>
                    <a:pt x="295" y="3"/>
                  </a:lnTo>
                  <a:lnTo>
                    <a:pt x="278" y="6"/>
                  </a:lnTo>
                  <a:lnTo>
                    <a:pt x="261" y="10"/>
                  </a:lnTo>
                  <a:lnTo>
                    <a:pt x="245" y="15"/>
                  </a:lnTo>
                  <a:lnTo>
                    <a:pt x="229" y="20"/>
                  </a:lnTo>
                  <a:lnTo>
                    <a:pt x="213" y="26"/>
                  </a:lnTo>
                  <a:lnTo>
                    <a:pt x="197" y="33"/>
                  </a:lnTo>
                  <a:lnTo>
                    <a:pt x="181" y="42"/>
                  </a:lnTo>
                  <a:lnTo>
                    <a:pt x="167" y="49"/>
                  </a:lnTo>
                  <a:lnTo>
                    <a:pt x="154" y="59"/>
                  </a:lnTo>
                  <a:lnTo>
                    <a:pt x="140" y="68"/>
                  </a:lnTo>
                  <a:lnTo>
                    <a:pt x="127" y="79"/>
                  </a:lnTo>
                  <a:lnTo>
                    <a:pt x="114" y="89"/>
                  </a:lnTo>
                  <a:lnTo>
                    <a:pt x="102" y="101"/>
                  </a:lnTo>
                  <a:lnTo>
                    <a:pt x="91" y="114"/>
                  </a:lnTo>
                  <a:lnTo>
                    <a:pt x="79" y="125"/>
                  </a:lnTo>
                  <a:lnTo>
                    <a:pt x="69" y="138"/>
                  </a:lnTo>
                  <a:lnTo>
                    <a:pt x="59" y="153"/>
                  </a:lnTo>
                  <a:lnTo>
                    <a:pt x="50" y="167"/>
                  </a:lnTo>
                  <a:lnTo>
                    <a:pt x="42" y="182"/>
                  </a:lnTo>
                  <a:lnTo>
                    <a:pt x="35" y="196"/>
                  </a:lnTo>
                  <a:lnTo>
                    <a:pt x="27" y="212"/>
                  </a:lnTo>
                  <a:lnTo>
                    <a:pt x="22" y="228"/>
                  </a:lnTo>
                  <a:lnTo>
                    <a:pt x="16" y="244"/>
                  </a:lnTo>
                  <a:lnTo>
                    <a:pt x="12" y="261"/>
                  </a:lnTo>
                  <a:lnTo>
                    <a:pt x="7" y="277"/>
                  </a:lnTo>
                  <a:lnTo>
                    <a:pt x="4" y="294"/>
                  </a:lnTo>
                  <a:lnTo>
                    <a:pt x="1" y="311"/>
                  </a:lnTo>
                  <a:lnTo>
                    <a:pt x="0" y="329"/>
                  </a:lnTo>
                  <a:lnTo>
                    <a:pt x="0" y="347"/>
                  </a:lnTo>
                  <a:lnTo>
                    <a:pt x="0" y="365"/>
                  </a:lnTo>
                  <a:lnTo>
                    <a:pt x="1" y="383"/>
                  </a:lnTo>
                  <a:lnTo>
                    <a:pt x="4" y="401"/>
                  </a:lnTo>
                  <a:lnTo>
                    <a:pt x="7" y="418"/>
                  </a:lnTo>
                  <a:lnTo>
                    <a:pt x="12" y="434"/>
                  </a:lnTo>
                  <a:lnTo>
                    <a:pt x="16" y="451"/>
                  </a:lnTo>
                  <a:lnTo>
                    <a:pt x="22" y="467"/>
                  </a:lnTo>
                  <a:lnTo>
                    <a:pt x="27" y="483"/>
                  </a:lnTo>
                  <a:lnTo>
                    <a:pt x="35" y="499"/>
                  </a:lnTo>
                  <a:lnTo>
                    <a:pt x="42" y="513"/>
                  </a:lnTo>
                  <a:lnTo>
                    <a:pt x="50" y="527"/>
                  </a:lnTo>
                  <a:lnTo>
                    <a:pt x="59" y="542"/>
                  </a:lnTo>
                  <a:lnTo>
                    <a:pt x="69" y="555"/>
                  </a:lnTo>
                  <a:lnTo>
                    <a:pt x="79" y="568"/>
                  </a:lnTo>
                  <a:lnTo>
                    <a:pt x="91" y="581"/>
                  </a:lnTo>
                  <a:lnTo>
                    <a:pt x="102" y="594"/>
                  </a:lnTo>
                  <a:lnTo>
                    <a:pt x="114" y="605"/>
                  </a:lnTo>
                  <a:lnTo>
                    <a:pt x="127" y="615"/>
                  </a:lnTo>
                  <a:lnTo>
                    <a:pt x="140" y="625"/>
                  </a:lnTo>
                  <a:lnTo>
                    <a:pt x="154" y="635"/>
                  </a:lnTo>
                  <a:lnTo>
                    <a:pt x="167" y="644"/>
                  </a:lnTo>
                  <a:lnTo>
                    <a:pt x="181" y="653"/>
                  </a:lnTo>
                  <a:lnTo>
                    <a:pt x="197" y="660"/>
                  </a:lnTo>
                  <a:lnTo>
                    <a:pt x="213" y="667"/>
                  </a:lnTo>
                  <a:lnTo>
                    <a:pt x="229" y="674"/>
                  </a:lnTo>
                  <a:lnTo>
                    <a:pt x="245" y="679"/>
                  </a:lnTo>
                  <a:lnTo>
                    <a:pt x="261" y="684"/>
                  </a:lnTo>
                  <a:lnTo>
                    <a:pt x="278" y="687"/>
                  </a:lnTo>
                  <a:lnTo>
                    <a:pt x="295" y="690"/>
                  </a:lnTo>
                  <a:lnTo>
                    <a:pt x="313" y="693"/>
                  </a:lnTo>
                  <a:lnTo>
                    <a:pt x="330" y="694"/>
                  </a:lnTo>
                  <a:lnTo>
                    <a:pt x="349" y="694"/>
                  </a:lnTo>
                  <a:lnTo>
                    <a:pt x="366" y="694"/>
                  </a:lnTo>
                  <a:lnTo>
                    <a:pt x="383" y="693"/>
                  </a:lnTo>
                  <a:lnTo>
                    <a:pt x="400" y="690"/>
                  </a:lnTo>
                  <a:lnTo>
                    <a:pt x="418" y="687"/>
                  </a:lnTo>
                  <a:lnTo>
                    <a:pt x="435" y="684"/>
                  </a:lnTo>
                  <a:lnTo>
                    <a:pt x="451" y="679"/>
                  </a:lnTo>
                  <a:lnTo>
                    <a:pt x="468" y="674"/>
                  </a:lnTo>
                  <a:lnTo>
                    <a:pt x="482" y="667"/>
                  </a:lnTo>
                  <a:lnTo>
                    <a:pt x="498" y="660"/>
                  </a:lnTo>
                  <a:lnTo>
                    <a:pt x="514" y="653"/>
                  </a:lnTo>
                  <a:lnTo>
                    <a:pt x="529" y="644"/>
                  </a:lnTo>
                  <a:lnTo>
                    <a:pt x="541" y="635"/>
                  </a:lnTo>
                  <a:lnTo>
                    <a:pt x="556" y="625"/>
                  </a:lnTo>
                  <a:lnTo>
                    <a:pt x="569" y="615"/>
                  </a:lnTo>
                  <a:lnTo>
                    <a:pt x="582" y="605"/>
                  </a:lnTo>
                  <a:lnTo>
                    <a:pt x="593" y="594"/>
                  </a:lnTo>
                  <a:lnTo>
                    <a:pt x="605" y="581"/>
                  </a:lnTo>
                  <a:lnTo>
                    <a:pt x="616" y="568"/>
                  </a:lnTo>
                  <a:lnTo>
                    <a:pt x="626" y="555"/>
                  </a:lnTo>
                  <a:lnTo>
                    <a:pt x="637" y="542"/>
                  </a:lnTo>
                  <a:lnTo>
                    <a:pt x="645" y="527"/>
                  </a:lnTo>
                  <a:lnTo>
                    <a:pt x="654" y="513"/>
                  </a:lnTo>
                  <a:lnTo>
                    <a:pt x="661" y="499"/>
                  </a:lnTo>
                  <a:lnTo>
                    <a:pt x="668" y="483"/>
                  </a:lnTo>
                  <a:lnTo>
                    <a:pt x="674" y="467"/>
                  </a:lnTo>
                  <a:lnTo>
                    <a:pt x="680" y="451"/>
                  </a:lnTo>
                  <a:lnTo>
                    <a:pt x="684" y="434"/>
                  </a:lnTo>
                  <a:lnTo>
                    <a:pt x="688" y="418"/>
                  </a:lnTo>
                  <a:lnTo>
                    <a:pt x="691" y="401"/>
                  </a:lnTo>
                  <a:lnTo>
                    <a:pt x="694" y="383"/>
                  </a:lnTo>
                  <a:lnTo>
                    <a:pt x="696" y="365"/>
                  </a:lnTo>
                  <a:lnTo>
                    <a:pt x="696" y="347"/>
                  </a:lnTo>
                  <a:lnTo>
                    <a:pt x="696" y="329"/>
                  </a:lnTo>
                  <a:lnTo>
                    <a:pt x="694" y="311"/>
                  </a:lnTo>
                  <a:lnTo>
                    <a:pt x="691" y="294"/>
                  </a:lnTo>
                  <a:lnTo>
                    <a:pt x="688" y="277"/>
                  </a:lnTo>
                  <a:lnTo>
                    <a:pt x="684" y="261"/>
                  </a:lnTo>
                  <a:lnTo>
                    <a:pt x="680" y="244"/>
                  </a:lnTo>
                  <a:lnTo>
                    <a:pt x="674" y="228"/>
                  </a:lnTo>
                  <a:lnTo>
                    <a:pt x="668" y="212"/>
                  </a:lnTo>
                  <a:lnTo>
                    <a:pt x="661" y="196"/>
                  </a:lnTo>
                  <a:lnTo>
                    <a:pt x="654" y="182"/>
                  </a:lnTo>
                  <a:lnTo>
                    <a:pt x="645" y="167"/>
                  </a:lnTo>
                  <a:lnTo>
                    <a:pt x="637" y="153"/>
                  </a:lnTo>
                  <a:lnTo>
                    <a:pt x="626" y="138"/>
                  </a:lnTo>
                  <a:lnTo>
                    <a:pt x="616" y="125"/>
                  </a:lnTo>
                  <a:lnTo>
                    <a:pt x="605" y="114"/>
                  </a:lnTo>
                  <a:lnTo>
                    <a:pt x="593" y="101"/>
                  </a:lnTo>
                  <a:lnTo>
                    <a:pt x="582" y="89"/>
                  </a:lnTo>
                  <a:lnTo>
                    <a:pt x="569" y="79"/>
                  </a:lnTo>
                  <a:lnTo>
                    <a:pt x="556" y="68"/>
                  </a:lnTo>
                  <a:lnTo>
                    <a:pt x="541" y="59"/>
                  </a:lnTo>
                  <a:lnTo>
                    <a:pt x="529" y="49"/>
                  </a:lnTo>
                  <a:lnTo>
                    <a:pt x="514" y="42"/>
                  </a:lnTo>
                  <a:lnTo>
                    <a:pt x="498" y="33"/>
                  </a:lnTo>
                  <a:lnTo>
                    <a:pt x="482" y="26"/>
                  </a:lnTo>
                  <a:lnTo>
                    <a:pt x="468" y="20"/>
                  </a:lnTo>
                  <a:lnTo>
                    <a:pt x="451" y="15"/>
                  </a:lnTo>
                  <a:lnTo>
                    <a:pt x="435" y="10"/>
                  </a:lnTo>
                  <a:lnTo>
                    <a:pt x="418" y="6"/>
                  </a:lnTo>
                  <a:lnTo>
                    <a:pt x="400" y="3"/>
                  </a:lnTo>
                  <a:lnTo>
                    <a:pt x="383" y="2"/>
                  </a:lnTo>
                  <a:lnTo>
                    <a:pt x="366" y="0"/>
                  </a:lnTo>
                  <a:lnTo>
                    <a:pt x="349" y="0"/>
                  </a:lnTo>
                  <a:lnTo>
                    <a:pt x="349" y="0"/>
                  </a:lnTo>
                  <a:close/>
                  <a:moveTo>
                    <a:pt x="349" y="38"/>
                  </a:moveTo>
                  <a:lnTo>
                    <a:pt x="364" y="39"/>
                  </a:lnTo>
                  <a:lnTo>
                    <a:pt x="379" y="39"/>
                  </a:lnTo>
                  <a:lnTo>
                    <a:pt x="395" y="42"/>
                  </a:lnTo>
                  <a:lnTo>
                    <a:pt x="410" y="45"/>
                  </a:lnTo>
                  <a:lnTo>
                    <a:pt x="425" y="48"/>
                  </a:lnTo>
                  <a:lnTo>
                    <a:pt x="439" y="52"/>
                  </a:lnTo>
                  <a:lnTo>
                    <a:pt x="454" y="56"/>
                  </a:lnTo>
                  <a:lnTo>
                    <a:pt x="468" y="62"/>
                  </a:lnTo>
                  <a:lnTo>
                    <a:pt x="481" y="69"/>
                  </a:lnTo>
                  <a:lnTo>
                    <a:pt x="495" y="75"/>
                  </a:lnTo>
                  <a:lnTo>
                    <a:pt x="508" y="82"/>
                  </a:lnTo>
                  <a:lnTo>
                    <a:pt x="520" y="91"/>
                  </a:lnTo>
                  <a:lnTo>
                    <a:pt x="544" y="108"/>
                  </a:lnTo>
                  <a:lnTo>
                    <a:pt x="566" y="128"/>
                  </a:lnTo>
                  <a:lnTo>
                    <a:pt x="586" y="150"/>
                  </a:lnTo>
                  <a:lnTo>
                    <a:pt x="603" y="174"/>
                  </a:lnTo>
                  <a:lnTo>
                    <a:pt x="612" y="187"/>
                  </a:lnTo>
                  <a:lnTo>
                    <a:pt x="619" y="200"/>
                  </a:lnTo>
                  <a:lnTo>
                    <a:pt x="626" y="213"/>
                  </a:lnTo>
                  <a:lnTo>
                    <a:pt x="632" y="226"/>
                  </a:lnTo>
                  <a:lnTo>
                    <a:pt x="638" y="241"/>
                  </a:lnTo>
                  <a:lnTo>
                    <a:pt x="642" y="255"/>
                  </a:lnTo>
                  <a:lnTo>
                    <a:pt x="647" y="270"/>
                  </a:lnTo>
                  <a:lnTo>
                    <a:pt x="651" y="285"/>
                  </a:lnTo>
                  <a:lnTo>
                    <a:pt x="654" y="300"/>
                  </a:lnTo>
                  <a:lnTo>
                    <a:pt x="655" y="316"/>
                  </a:lnTo>
                  <a:lnTo>
                    <a:pt x="657" y="331"/>
                  </a:lnTo>
                  <a:lnTo>
                    <a:pt x="657" y="347"/>
                  </a:lnTo>
                  <a:lnTo>
                    <a:pt x="657" y="363"/>
                  </a:lnTo>
                  <a:lnTo>
                    <a:pt x="655" y="379"/>
                  </a:lnTo>
                  <a:lnTo>
                    <a:pt x="654" y="395"/>
                  </a:lnTo>
                  <a:lnTo>
                    <a:pt x="651" y="409"/>
                  </a:lnTo>
                  <a:lnTo>
                    <a:pt x="647" y="424"/>
                  </a:lnTo>
                  <a:lnTo>
                    <a:pt x="642" y="439"/>
                  </a:lnTo>
                  <a:lnTo>
                    <a:pt x="638" y="454"/>
                  </a:lnTo>
                  <a:lnTo>
                    <a:pt x="632" y="467"/>
                  </a:lnTo>
                  <a:lnTo>
                    <a:pt x="626" y="481"/>
                  </a:lnTo>
                  <a:lnTo>
                    <a:pt x="619" y="494"/>
                  </a:lnTo>
                  <a:lnTo>
                    <a:pt x="612" y="507"/>
                  </a:lnTo>
                  <a:lnTo>
                    <a:pt x="603" y="520"/>
                  </a:lnTo>
                  <a:lnTo>
                    <a:pt x="586" y="543"/>
                  </a:lnTo>
                  <a:lnTo>
                    <a:pt x="566" y="566"/>
                  </a:lnTo>
                  <a:lnTo>
                    <a:pt x="544" y="585"/>
                  </a:lnTo>
                  <a:lnTo>
                    <a:pt x="520" y="604"/>
                  </a:lnTo>
                  <a:lnTo>
                    <a:pt x="508" y="611"/>
                  </a:lnTo>
                  <a:lnTo>
                    <a:pt x="495" y="618"/>
                  </a:lnTo>
                  <a:lnTo>
                    <a:pt x="481" y="625"/>
                  </a:lnTo>
                  <a:lnTo>
                    <a:pt x="468" y="632"/>
                  </a:lnTo>
                  <a:lnTo>
                    <a:pt x="454" y="637"/>
                  </a:lnTo>
                  <a:lnTo>
                    <a:pt x="439" y="643"/>
                  </a:lnTo>
                  <a:lnTo>
                    <a:pt x="425" y="647"/>
                  </a:lnTo>
                  <a:lnTo>
                    <a:pt x="410" y="650"/>
                  </a:lnTo>
                  <a:lnTo>
                    <a:pt x="395" y="653"/>
                  </a:lnTo>
                  <a:lnTo>
                    <a:pt x="379" y="654"/>
                  </a:lnTo>
                  <a:lnTo>
                    <a:pt x="364" y="656"/>
                  </a:lnTo>
                  <a:lnTo>
                    <a:pt x="349" y="656"/>
                  </a:lnTo>
                  <a:lnTo>
                    <a:pt x="331" y="656"/>
                  </a:lnTo>
                  <a:lnTo>
                    <a:pt x="317" y="654"/>
                  </a:lnTo>
                  <a:lnTo>
                    <a:pt x="301" y="653"/>
                  </a:lnTo>
                  <a:lnTo>
                    <a:pt x="285" y="650"/>
                  </a:lnTo>
                  <a:lnTo>
                    <a:pt x="271" y="647"/>
                  </a:lnTo>
                  <a:lnTo>
                    <a:pt x="256" y="643"/>
                  </a:lnTo>
                  <a:lnTo>
                    <a:pt x="242" y="637"/>
                  </a:lnTo>
                  <a:lnTo>
                    <a:pt x="228" y="632"/>
                  </a:lnTo>
                  <a:lnTo>
                    <a:pt x="215" y="625"/>
                  </a:lnTo>
                  <a:lnTo>
                    <a:pt x="200" y="618"/>
                  </a:lnTo>
                  <a:lnTo>
                    <a:pt x="187" y="611"/>
                  </a:lnTo>
                  <a:lnTo>
                    <a:pt x="176" y="604"/>
                  </a:lnTo>
                  <a:lnTo>
                    <a:pt x="151" y="585"/>
                  </a:lnTo>
                  <a:lnTo>
                    <a:pt x="130" y="566"/>
                  </a:lnTo>
                  <a:lnTo>
                    <a:pt x="109" y="543"/>
                  </a:lnTo>
                  <a:lnTo>
                    <a:pt x="92" y="520"/>
                  </a:lnTo>
                  <a:lnTo>
                    <a:pt x="84" y="507"/>
                  </a:lnTo>
                  <a:lnTo>
                    <a:pt x="76" y="494"/>
                  </a:lnTo>
                  <a:lnTo>
                    <a:pt x="69" y="481"/>
                  </a:lnTo>
                  <a:lnTo>
                    <a:pt x="63" y="467"/>
                  </a:lnTo>
                  <a:lnTo>
                    <a:pt x="58" y="454"/>
                  </a:lnTo>
                  <a:lnTo>
                    <a:pt x="53" y="439"/>
                  </a:lnTo>
                  <a:lnTo>
                    <a:pt x="49" y="424"/>
                  </a:lnTo>
                  <a:lnTo>
                    <a:pt x="45" y="409"/>
                  </a:lnTo>
                  <a:lnTo>
                    <a:pt x="42" y="395"/>
                  </a:lnTo>
                  <a:lnTo>
                    <a:pt x="40" y="379"/>
                  </a:lnTo>
                  <a:lnTo>
                    <a:pt x="39" y="363"/>
                  </a:lnTo>
                  <a:lnTo>
                    <a:pt x="39" y="347"/>
                  </a:lnTo>
                  <a:lnTo>
                    <a:pt x="39" y="331"/>
                  </a:lnTo>
                  <a:lnTo>
                    <a:pt x="40" y="316"/>
                  </a:lnTo>
                  <a:lnTo>
                    <a:pt x="42" y="300"/>
                  </a:lnTo>
                  <a:lnTo>
                    <a:pt x="45" y="285"/>
                  </a:lnTo>
                  <a:lnTo>
                    <a:pt x="49" y="270"/>
                  </a:lnTo>
                  <a:lnTo>
                    <a:pt x="53" y="255"/>
                  </a:lnTo>
                  <a:lnTo>
                    <a:pt x="58" y="241"/>
                  </a:lnTo>
                  <a:lnTo>
                    <a:pt x="63" y="226"/>
                  </a:lnTo>
                  <a:lnTo>
                    <a:pt x="69" y="213"/>
                  </a:lnTo>
                  <a:lnTo>
                    <a:pt x="76" y="200"/>
                  </a:lnTo>
                  <a:lnTo>
                    <a:pt x="84" y="187"/>
                  </a:lnTo>
                  <a:lnTo>
                    <a:pt x="92" y="174"/>
                  </a:lnTo>
                  <a:lnTo>
                    <a:pt x="109" y="150"/>
                  </a:lnTo>
                  <a:lnTo>
                    <a:pt x="130" y="128"/>
                  </a:lnTo>
                  <a:lnTo>
                    <a:pt x="151" y="108"/>
                  </a:lnTo>
                  <a:lnTo>
                    <a:pt x="176" y="91"/>
                  </a:lnTo>
                  <a:lnTo>
                    <a:pt x="187" y="82"/>
                  </a:lnTo>
                  <a:lnTo>
                    <a:pt x="200" y="75"/>
                  </a:lnTo>
                  <a:lnTo>
                    <a:pt x="215" y="69"/>
                  </a:lnTo>
                  <a:lnTo>
                    <a:pt x="228" y="62"/>
                  </a:lnTo>
                  <a:lnTo>
                    <a:pt x="242" y="56"/>
                  </a:lnTo>
                  <a:lnTo>
                    <a:pt x="256" y="52"/>
                  </a:lnTo>
                  <a:lnTo>
                    <a:pt x="271" y="48"/>
                  </a:lnTo>
                  <a:lnTo>
                    <a:pt x="285" y="45"/>
                  </a:lnTo>
                  <a:lnTo>
                    <a:pt x="301" y="42"/>
                  </a:lnTo>
                  <a:lnTo>
                    <a:pt x="317" y="39"/>
                  </a:lnTo>
                  <a:lnTo>
                    <a:pt x="331" y="39"/>
                  </a:lnTo>
                  <a:lnTo>
                    <a:pt x="34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35"/>
            <p:cNvSpPr>
              <a:spLocks/>
            </p:cNvSpPr>
            <p:nvPr/>
          </p:nvSpPr>
          <p:spPr bwMode="auto">
            <a:xfrm>
              <a:off x="7377272" y="534490"/>
              <a:ext cx="212575" cy="213302"/>
            </a:xfrm>
            <a:custGeom>
              <a:avLst/>
              <a:gdLst>
                <a:gd name="T0" fmla="*/ 425 w 452"/>
                <a:gd name="T1" fmla="*/ 0 h 452"/>
                <a:gd name="T2" fmla="*/ 452 w 452"/>
                <a:gd name="T3" fmla="*/ 27 h 452"/>
                <a:gd name="T4" fmla="*/ 27 w 452"/>
                <a:gd name="T5" fmla="*/ 452 h 452"/>
                <a:gd name="T6" fmla="*/ 0 w 452"/>
                <a:gd name="T7" fmla="*/ 425 h 452"/>
                <a:gd name="T8" fmla="*/ 425 w 452"/>
                <a:gd name="T9" fmla="*/ 0 h 452"/>
              </a:gdLst>
              <a:ahLst/>
              <a:cxnLst>
                <a:cxn ang="0">
                  <a:pos x="T0" y="T1"/>
                </a:cxn>
                <a:cxn ang="0">
                  <a:pos x="T2" y="T3"/>
                </a:cxn>
                <a:cxn ang="0">
                  <a:pos x="T4" y="T5"/>
                </a:cxn>
                <a:cxn ang="0">
                  <a:pos x="T6" y="T7"/>
                </a:cxn>
                <a:cxn ang="0">
                  <a:pos x="T8" y="T9"/>
                </a:cxn>
              </a:cxnLst>
              <a:rect l="0" t="0" r="r" b="b"/>
              <a:pathLst>
                <a:path w="452" h="452">
                  <a:moveTo>
                    <a:pt x="425" y="0"/>
                  </a:moveTo>
                  <a:lnTo>
                    <a:pt x="452" y="27"/>
                  </a:lnTo>
                  <a:lnTo>
                    <a:pt x="27" y="452"/>
                  </a:lnTo>
                  <a:lnTo>
                    <a:pt x="0" y="425"/>
                  </a:lnTo>
                  <a:lnTo>
                    <a:pt x="425" y="0"/>
                  </a:lnTo>
                  <a:close/>
                </a:path>
              </a:pathLst>
            </a:custGeom>
            <a:solidFill>
              <a:srgbClr val="0000CC"/>
            </a:solidFill>
            <a:ln w="9525">
              <a:solidFill>
                <a:schemeClr val="accent2">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chemeClr val="accent2">
                    <a:lumMod val="50000"/>
                  </a:schemeClr>
                </a:solidFill>
              </a:endParaRPr>
            </a:p>
          </p:txBody>
        </p:sp>
        <p:sp>
          <p:nvSpPr>
            <p:cNvPr id="18" name="Freeform 236"/>
            <p:cNvSpPr>
              <a:spLocks noEditPoints="1"/>
            </p:cNvSpPr>
            <p:nvPr/>
          </p:nvSpPr>
          <p:spPr bwMode="auto">
            <a:xfrm>
              <a:off x="7496663" y="484986"/>
              <a:ext cx="142687" cy="144143"/>
            </a:xfrm>
            <a:custGeom>
              <a:avLst/>
              <a:gdLst>
                <a:gd name="T0" fmla="*/ 184 w 294"/>
                <a:gd name="T1" fmla="*/ 4 h 295"/>
                <a:gd name="T2" fmla="*/ 129 w 294"/>
                <a:gd name="T3" fmla="*/ 27 h 295"/>
                <a:gd name="T4" fmla="*/ 85 w 294"/>
                <a:gd name="T5" fmla="*/ 53 h 295"/>
                <a:gd name="T6" fmla="*/ 52 w 294"/>
                <a:gd name="T7" fmla="*/ 76 h 295"/>
                <a:gd name="T8" fmla="*/ 31 w 294"/>
                <a:gd name="T9" fmla="*/ 95 h 295"/>
                <a:gd name="T10" fmla="*/ 16 w 294"/>
                <a:gd name="T11" fmla="*/ 114 h 295"/>
                <a:gd name="T12" fmla="*/ 6 w 294"/>
                <a:gd name="T13" fmla="*/ 135 h 295"/>
                <a:gd name="T14" fmla="*/ 0 w 294"/>
                <a:gd name="T15" fmla="*/ 158 h 295"/>
                <a:gd name="T16" fmla="*/ 1 w 294"/>
                <a:gd name="T17" fmla="*/ 183 h 295"/>
                <a:gd name="T18" fmla="*/ 11 w 294"/>
                <a:gd name="T19" fmla="*/ 210 h 295"/>
                <a:gd name="T20" fmla="*/ 30 w 294"/>
                <a:gd name="T21" fmla="*/ 237 h 295"/>
                <a:gd name="T22" fmla="*/ 54 w 294"/>
                <a:gd name="T23" fmla="*/ 262 h 295"/>
                <a:gd name="T24" fmla="*/ 76 w 294"/>
                <a:gd name="T25" fmla="*/ 279 h 295"/>
                <a:gd name="T26" fmla="*/ 98 w 294"/>
                <a:gd name="T27" fmla="*/ 289 h 295"/>
                <a:gd name="T28" fmla="*/ 118 w 294"/>
                <a:gd name="T29" fmla="*/ 294 h 295"/>
                <a:gd name="T30" fmla="*/ 138 w 294"/>
                <a:gd name="T31" fmla="*/ 294 h 295"/>
                <a:gd name="T32" fmla="*/ 155 w 294"/>
                <a:gd name="T33" fmla="*/ 289 h 295"/>
                <a:gd name="T34" fmla="*/ 174 w 294"/>
                <a:gd name="T35" fmla="*/ 282 h 295"/>
                <a:gd name="T36" fmla="*/ 190 w 294"/>
                <a:gd name="T37" fmla="*/ 271 h 295"/>
                <a:gd name="T38" fmla="*/ 213 w 294"/>
                <a:gd name="T39" fmla="*/ 249 h 295"/>
                <a:gd name="T40" fmla="*/ 239 w 294"/>
                <a:gd name="T41" fmla="*/ 214 h 295"/>
                <a:gd name="T42" fmla="*/ 269 w 294"/>
                <a:gd name="T43" fmla="*/ 160 h 295"/>
                <a:gd name="T44" fmla="*/ 291 w 294"/>
                <a:gd name="T45" fmla="*/ 105 h 295"/>
                <a:gd name="T46" fmla="*/ 197 w 294"/>
                <a:gd name="T47" fmla="*/ 96 h 295"/>
                <a:gd name="T48" fmla="*/ 158 w 294"/>
                <a:gd name="T49" fmla="*/ 56 h 295"/>
                <a:gd name="T50" fmla="*/ 158 w 294"/>
                <a:gd name="T51" fmla="*/ 135 h 295"/>
                <a:gd name="T52" fmla="*/ 237 w 294"/>
                <a:gd name="T53" fmla="*/ 135 h 295"/>
                <a:gd name="T54" fmla="*/ 216 w 294"/>
                <a:gd name="T55" fmla="*/ 178 h 295"/>
                <a:gd name="T56" fmla="*/ 188 w 294"/>
                <a:gd name="T57" fmla="*/ 217 h 295"/>
                <a:gd name="T58" fmla="*/ 174 w 294"/>
                <a:gd name="T59" fmla="*/ 233 h 295"/>
                <a:gd name="T60" fmla="*/ 160 w 294"/>
                <a:gd name="T61" fmla="*/ 245 h 295"/>
                <a:gd name="T62" fmla="*/ 144 w 294"/>
                <a:gd name="T63" fmla="*/ 253 h 295"/>
                <a:gd name="T64" fmla="*/ 128 w 294"/>
                <a:gd name="T65" fmla="*/ 256 h 295"/>
                <a:gd name="T66" fmla="*/ 115 w 294"/>
                <a:gd name="T67" fmla="*/ 255 h 295"/>
                <a:gd name="T68" fmla="*/ 101 w 294"/>
                <a:gd name="T69" fmla="*/ 247 h 295"/>
                <a:gd name="T70" fmla="*/ 70 w 294"/>
                <a:gd name="T71" fmla="*/ 224 h 295"/>
                <a:gd name="T72" fmla="*/ 49 w 294"/>
                <a:gd name="T73" fmla="*/ 198 h 295"/>
                <a:gd name="T74" fmla="*/ 40 w 294"/>
                <a:gd name="T75" fmla="*/ 178 h 295"/>
                <a:gd name="T76" fmla="*/ 37 w 294"/>
                <a:gd name="T77" fmla="*/ 164 h 295"/>
                <a:gd name="T78" fmla="*/ 39 w 294"/>
                <a:gd name="T79" fmla="*/ 155 h 295"/>
                <a:gd name="T80" fmla="*/ 44 w 294"/>
                <a:gd name="T81" fmla="*/ 141 h 295"/>
                <a:gd name="T82" fmla="*/ 54 w 294"/>
                <a:gd name="T83" fmla="*/ 126 h 295"/>
                <a:gd name="T84" fmla="*/ 82 w 294"/>
                <a:gd name="T85" fmla="*/ 101 h 295"/>
                <a:gd name="T86" fmla="*/ 119 w 294"/>
                <a:gd name="T87" fmla="*/ 76 h 295"/>
                <a:gd name="T88" fmla="*/ 158 w 294"/>
                <a:gd name="T89" fmla="*/ 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97" y="0"/>
                  </a:moveTo>
                  <a:lnTo>
                    <a:pt x="184" y="4"/>
                  </a:lnTo>
                  <a:lnTo>
                    <a:pt x="151" y="18"/>
                  </a:lnTo>
                  <a:lnTo>
                    <a:pt x="129" y="27"/>
                  </a:lnTo>
                  <a:lnTo>
                    <a:pt x="108" y="39"/>
                  </a:lnTo>
                  <a:lnTo>
                    <a:pt x="85" y="53"/>
                  </a:lnTo>
                  <a:lnTo>
                    <a:pt x="62" y="67"/>
                  </a:lnTo>
                  <a:lnTo>
                    <a:pt x="52" y="76"/>
                  </a:lnTo>
                  <a:lnTo>
                    <a:pt x="42" y="85"/>
                  </a:lnTo>
                  <a:lnTo>
                    <a:pt x="31" y="95"/>
                  </a:lnTo>
                  <a:lnTo>
                    <a:pt x="23" y="103"/>
                  </a:lnTo>
                  <a:lnTo>
                    <a:pt x="16" y="114"/>
                  </a:lnTo>
                  <a:lnTo>
                    <a:pt x="10" y="125"/>
                  </a:lnTo>
                  <a:lnTo>
                    <a:pt x="6" y="135"/>
                  </a:lnTo>
                  <a:lnTo>
                    <a:pt x="1" y="147"/>
                  </a:lnTo>
                  <a:lnTo>
                    <a:pt x="0" y="158"/>
                  </a:lnTo>
                  <a:lnTo>
                    <a:pt x="0" y="171"/>
                  </a:lnTo>
                  <a:lnTo>
                    <a:pt x="1" y="183"/>
                  </a:lnTo>
                  <a:lnTo>
                    <a:pt x="4" y="196"/>
                  </a:lnTo>
                  <a:lnTo>
                    <a:pt x="11" y="210"/>
                  </a:lnTo>
                  <a:lnTo>
                    <a:pt x="18" y="223"/>
                  </a:lnTo>
                  <a:lnTo>
                    <a:pt x="30" y="237"/>
                  </a:lnTo>
                  <a:lnTo>
                    <a:pt x="43" y="252"/>
                  </a:lnTo>
                  <a:lnTo>
                    <a:pt x="54" y="262"/>
                  </a:lnTo>
                  <a:lnTo>
                    <a:pt x="65" y="271"/>
                  </a:lnTo>
                  <a:lnTo>
                    <a:pt x="76" y="279"/>
                  </a:lnTo>
                  <a:lnTo>
                    <a:pt x="88" y="285"/>
                  </a:lnTo>
                  <a:lnTo>
                    <a:pt x="98" y="289"/>
                  </a:lnTo>
                  <a:lnTo>
                    <a:pt x="108" y="292"/>
                  </a:lnTo>
                  <a:lnTo>
                    <a:pt x="118" y="294"/>
                  </a:lnTo>
                  <a:lnTo>
                    <a:pt x="128" y="295"/>
                  </a:lnTo>
                  <a:lnTo>
                    <a:pt x="138" y="294"/>
                  </a:lnTo>
                  <a:lnTo>
                    <a:pt x="147" y="292"/>
                  </a:lnTo>
                  <a:lnTo>
                    <a:pt x="155" y="289"/>
                  </a:lnTo>
                  <a:lnTo>
                    <a:pt x="165" y="286"/>
                  </a:lnTo>
                  <a:lnTo>
                    <a:pt x="174" y="282"/>
                  </a:lnTo>
                  <a:lnTo>
                    <a:pt x="181" y="276"/>
                  </a:lnTo>
                  <a:lnTo>
                    <a:pt x="190" y="271"/>
                  </a:lnTo>
                  <a:lnTo>
                    <a:pt x="197" y="263"/>
                  </a:lnTo>
                  <a:lnTo>
                    <a:pt x="213" y="249"/>
                  </a:lnTo>
                  <a:lnTo>
                    <a:pt x="226" y="232"/>
                  </a:lnTo>
                  <a:lnTo>
                    <a:pt x="239" y="214"/>
                  </a:lnTo>
                  <a:lnTo>
                    <a:pt x="250" y="196"/>
                  </a:lnTo>
                  <a:lnTo>
                    <a:pt x="269" y="160"/>
                  </a:lnTo>
                  <a:lnTo>
                    <a:pt x="282" y="128"/>
                  </a:lnTo>
                  <a:lnTo>
                    <a:pt x="291" y="105"/>
                  </a:lnTo>
                  <a:lnTo>
                    <a:pt x="294" y="96"/>
                  </a:lnTo>
                  <a:lnTo>
                    <a:pt x="197" y="96"/>
                  </a:lnTo>
                  <a:lnTo>
                    <a:pt x="197" y="0"/>
                  </a:lnTo>
                  <a:close/>
                  <a:moveTo>
                    <a:pt x="158" y="56"/>
                  </a:moveTo>
                  <a:lnTo>
                    <a:pt x="158" y="96"/>
                  </a:lnTo>
                  <a:lnTo>
                    <a:pt x="158" y="135"/>
                  </a:lnTo>
                  <a:lnTo>
                    <a:pt x="197" y="135"/>
                  </a:lnTo>
                  <a:lnTo>
                    <a:pt x="237" y="135"/>
                  </a:lnTo>
                  <a:lnTo>
                    <a:pt x="227" y="157"/>
                  </a:lnTo>
                  <a:lnTo>
                    <a:pt x="216" y="178"/>
                  </a:lnTo>
                  <a:lnTo>
                    <a:pt x="203" y="198"/>
                  </a:lnTo>
                  <a:lnTo>
                    <a:pt x="188" y="217"/>
                  </a:lnTo>
                  <a:lnTo>
                    <a:pt x="181" y="224"/>
                  </a:lnTo>
                  <a:lnTo>
                    <a:pt x="174" y="233"/>
                  </a:lnTo>
                  <a:lnTo>
                    <a:pt x="167" y="239"/>
                  </a:lnTo>
                  <a:lnTo>
                    <a:pt x="160" y="245"/>
                  </a:lnTo>
                  <a:lnTo>
                    <a:pt x="151" y="250"/>
                  </a:lnTo>
                  <a:lnTo>
                    <a:pt x="144" y="253"/>
                  </a:lnTo>
                  <a:lnTo>
                    <a:pt x="137" y="255"/>
                  </a:lnTo>
                  <a:lnTo>
                    <a:pt x="128" y="256"/>
                  </a:lnTo>
                  <a:lnTo>
                    <a:pt x="121" y="256"/>
                  </a:lnTo>
                  <a:lnTo>
                    <a:pt x="115" y="255"/>
                  </a:lnTo>
                  <a:lnTo>
                    <a:pt x="108" y="252"/>
                  </a:lnTo>
                  <a:lnTo>
                    <a:pt x="101" y="247"/>
                  </a:lnTo>
                  <a:lnTo>
                    <a:pt x="85" y="237"/>
                  </a:lnTo>
                  <a:lnTo>
                    <a:pt x="70" y="224"/>
                  </a:lnTo>
                  <a:lnTo>
                    <a:pt x="57" y="210"/>
                  </a:lnTo>
                  <a:lnTo>
                    <a:pt x="49" y="198"/>
                  </a:lnTo>
                  <a:lnTo>
                    <a:pt x="43" y="187"/>
                  </a:lnTo>
                  <a:lnTo>
                    <a:pt x="40" y="178"/>
                  </a:lnTo>
                  <a:lnTo>
                    <a:pt x="39" y="170"/>
                  </a:lnTo>
                  <a:lnTo>
                    <a:pt x="37" y="164"/>
                  </a:lnTo>
                  <a:lnTo>
                    <a:pt x="39" y="160"/>
                  </a:lnTo>
                  <a:lnTo>
                    <a:pt x="39" y="155"/>
                  </a:lnTo>
                  <a:lnTo>
                    <a:pt x="42" y="148"/>
                  </a:lnTo>
                  <a:lnTo>
                    <a:pt x="44" y="141"/>
                  </a:lnTo>
                  <a:lnTo>
                    <a:pt x="49" y="134"/>
                  </a:lnTo>
                  <a:lnTo>
                    <a:pt x="54" y="126"/>
                  </a:lnTo>
                  <a:lnTo>
                    <a:pt x="67" y="114"/>
                  </a:lnTo>
                  <a:lnTo>
                    <a:pt x="82" y="101"/>
                  </a:lnTo>
                  <a:lnTo>
                    <a:pt x="101" y="88"/>
                  </a:lnTo>
                  <a:lnTo>
                    <a:pt x="119" y="76"/>
                  </a:lnTo>
                  <a:lnTo>
                    <a:pt x="138" y="66"/>
                  </a:lnTo>
                  <a:lnTo>
                    <a:pt x="158" y="56"/>
                  </a:lnTo>
                  <a:close/>
                </a:path>
              </a:pathLst>
            </a:custGeom>
            <a:solidFill>
              <a:srgbClr val="0000CC"/>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1" name="Freeform 238"/>
            <p:cNvSpPr>
              <a:spLocks/>
            </p:cNvSpPr>
            <p:nvPr/>
          </p:nvSpPr>
          <p:spPr bwMode="auto">
            <a:xfrm>
              <a:off x="7208377" y="857720"/>
              <a:ext cx="58240" cy="58240"/>
            </a:xfrm>
            <a:custGeom>
              <a:avLst/>
              <a:gdLst>
                <a:gd name="T0" fmla="*/ 20 w 121"/>
                <a:gd name="T1" fmla="*/ 121 h 121"/>
                <a:gd name="T2" fmla="*/ 16 w 121"/>
                <a:gd name="T3" fmla="*/ 121 h 121"/>
                <a:gd name="T4" fmla="*/ 13 w 121"/>
                <a:gd name="T5" fmla="*/ 120 h 121"/>
                <a:gd name="T6" fmla="*/ 9 w 121"/>
                <a:gd name="T7" fmla="*/ 119 h 121"/>
                <a:gd name="T8" fmla="*/ 6 w 121"/>
                <a:gd name="T9" fmla="*/ 116 h 121"/>
                <a:gd name="T10" fmla="*/ 3 w 121"/>
                <a:gd name="T11" fmla="*/ 113 h 121"/>
                <a:gd name="T12" fmla="*/ 1 w 121"/>
                <a:gd name="T13" fmla="*/ 110 h 121"/>
                <a:gd name="T14" fmla="*/ 0 w 121"/>
                <a:gd name="T15" fmla="*/ 106 h 121"/>
                <a:gd name="T16" fmla="*/ 0 w 121"/>
                <a:gd name="T17" fmla="*/ 103 h 121"/>
                <a:gd name="T18" fmla="*/ 0 w 121"/>
                <a:gd name="T19" fmla="*/ 98 h 121"/>
                <a:gd name="T20" fmla="*/ 1 w 121"/>
                <a:gd name="T21" fmla="*/ 95 h 121"/>
                <a:gd name="T22" fmla="*/ 3 w 121"/>
                <a:gd name="T23" fmla="*/ 91 h 121"/>
                <a:gd name="T24" fmla="*/ 6 w 121"/>
                <a:gd name="T25" fmla="*/ 88 h 121"/>
                <a:gd name="T26" fmla="*/ 88 w 121"/>
                <a:gd name="T27" fmla="*/ 6 h 121"/>
                <a:gd name="T28" fmla="*/ 91 w 121"/>
                <a:gd name="T29" fmla="*/ 3 h 121"/>
                <a:gd name="T30" fmla="*/ 95 w 121"/>
                <a:gd name="T31" fmla="*/ 2 h 121"/>
                <a:gd name="T32" fmla="*/ 98 w 121"/>
                <a:gd name="T33" fmla="*/ 0 h 121"/>
                <a:gd name="T34" fmla="*/ 102 w 121"/>
                <a:gd name="T35" fmla="*/ 0 h 121"/>
                <a:gd name="T36" fmla="*/ 105 w 121"/>
                <a:gd name="T37" fmla="*/ 0 h 121"/>
                <a:gd name="T38" fmla="*/ 109 w 121"/>
                <a:gd name="T39" fmla="*/ 2 h 121"/>
                <a:gd name="T40" fmla="*/ 112 w 121"/>
                <a:gd name="T41" fmla="*/ 3 h 121"/>
                <a:gd name="T42" fmla="*/ 115 w 121"/>
                <a:gd name="T43" fmla="*/ 6 h 121"/>
                <a:gd name="T44" fmla="*/ 118 w 121"/>
                <a:gd name="T45" fmla="*/ 9 h 121"/>
                <a:gd name="T46" fmla="*/ 120 w 121"/>
                <a:gd name="T47" fmla="*/ 13 h 121"/>
                <a:gd name="T48" fmla="*/ 121 w 121"/>
                <a:gd name="T49" fmla="*/ 16 h 121"/>
                <a:gd name="T50" fmla="*/ 121 w 121"/>
                <a:gd name="T51" fmla="*/ 21 h 121"/>
                <a:gd name="T52" fmla="*/ 121 w 121"/>
                <a:gd name="T53" fmla="*/ 23 h 121"/>
                <a:gd name="T54" fmla="*/ 120 w 121"/>
                <a:gd name="T55" fmla="*/ 28 h 121"/>
                <a:gd name="T56" fmla="*/ 118 w 121"/>
                <a:gd name="T57" fmla="*/ 31 h 121"/>
                <a:gd name="T58" fmla="*/ 115 w 121"/>
                <a:gd name="T59" fmla="*/ 34 h 121"/>
                <a:gd name="T60" fmla="*/ 33 w 121"/>
                <a:gd name="T61" fmla="*/ 116 h 121"/>
                <a:gd name="T62" fmla="*/ 30 w 121"/>
                <a:gd name="T63" fmla="*/ 119 h 121"/>
                <a:gd name="T64" fmla="*/ 27 w 121"/>
                <a:gd name="T65" fmla="*/ 120 h 121"/>
                <a:gd name="T66" fmla="*/ 23 w 121"/>
                <a:gd name="T67" fmla="*/ 121 h 121"/>
                <a:gd name="T68" fmla="*/ 20 w 121"/>
                <a:gd name="T6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121">
                  <a:moveTo>
                    <a:pt x="20" y="121"/>
                  </a:moveTo>
                  <a:lnTo>
                    <a:pt x="16" y="121"/>
                  </a:lnTo>
                  <a:lnTo>
                    <a:pt x="13" y="120"/>
                  </a:lnTo>
                  <a:lnTo>
                    <a:pt x="9" y="119"/>
                  </a:lnTo>
                  <a:lnTo>
                    <a:pt x="6" y="116"/>
                  </a:lnTo>
                  <a:lnTo>
                    <a:pt x="3" y="113"/>
                  </a:lnTo>
                  <a:lnTo>
                    <a:pt x="1" y="110"/>
                  </a:lnTo>
                  <a:lnTo>
                    <a:pt x="0" y="106"/>
                  </a:lnTo>
                  <a:lnTo>
                    <a:pt x="0" y="103"/>
                  </a:lnTo>
                  <a:lnTo>
                    <a:pt x="0" y="98"/>
                  </a:lnTo>
                  <a:lnTo>
                    <a:pt x="1" y="95"/>
                  </a:lnTo>
                  <a:lnTo>
                    <a:pt x="3" y="91"/>
                  </a:lnTo>
                  <a:lnTo>
                    <a:pt x="6" y="88"/>
                  </a:lnTo>
                  <a:lnTo>
                    <a:pt x="88" y="6"/>
                  </a:lnTo>
                  <a:lnTo>
                    <a:pt x="91" y="3"/>
                  </a:lnTo>
                  <a:lnTo>
                    <a:pt x="95" y="2"/>
                  </a:lnTo>
                  <a:lnTo>
                    <a:pt x="98" y="0"/>
                  </a:lnTo>
                  <a:lnTo>
                    <a:pt x="102" y="0"/>
                  </a:lnTo>
                  <a:lnTo>
                    <a:pt x="105" y="0"/>
                  </a:lnTo>
                  <a:lnTo>
                    <a:pt x="109" y="2"/>
                  </a:lnTo>
                  <a:lnTo>
                    <a:pt x="112" y="3"/>
                  </a:lnTo>
                  <a:lnTo>
                    <a:pt x="115" y="6"/>
                  </a:lnTo>
                  <a:lnTo>
                    <a:pt x="118" y="9"/>
                  </a:lnTo>
                  <a:lnTo>
                    <a:pt x="120" y="13"/>
                  </a:lnTo>
                  <a:lnTo>
                    <a:pt x="121" y="16"/>
                  </a:lnTo>
                  <a:lnTo>
                    <a:pt x="121" y="21"/>
                  </a:lnTo>
                  <a:lnTo>
                    <a:pt x="121" y="23"/>
                  </a:lnTo>
                  <a:lnTo>
                    <a:pt x="120" y="28"/>
                  </a:lnTo>
                  <a:lnTo>
                    <a:pt x="118" y="31"/>
                  </a:lnTo>
                  <a:lnTo>
                    <a:pt x="115" y="34"/>
                  </a:lnTo>
                  <a:lnTo>
                    <a:pt x="33" y="116"/>
                  </a:lnTo>
                  <a:lnTo>
                    <a:pt x="30" y="119"/>
                  </a:lnTo>
                  <a:lnTo>
                    <a:pt x="27" y="120"/>
                  </a:lnTo>
                  <a:lnTo>
                    <a:pt x="23" y="121"/>
                  </a:lnTo>
                  <a:lnTo>
                    <a:pt x="2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39"/>
            <p:cNvSpPr>
              <a:spLocks/>
            </p:cNvSpPr>
            <p:nvPr/>
          </p:nvSpPr>
          <p:spPr bwMode="auto">
            <a:xfrm>
              <a:off x="7486471" y="857720"/>
              <a:ext cx="59696" cy="58240"/>
            </a:xfrm>
            <a:custGeom>
              <a:avLst/>
              <a:gdLst>
                <a:gd name="T0" fmla="*/ 100 w 121"/>
                <a:gd name="T1" fmla="*/ 121 h 121"/>
                <a:gd name="T2" fmla="*/ 98 w 121"/>
                <a:gd name="T3" fmla="*/ 121 h 121"/>
                <a:gd name="T4" fmla="*/ 93 w 121"/>
                <a:gd name="T5" fmla="*/ 120 h 121"/>
                <a:gd name="T6" fmla="*/ 90 w 121"/>
                <a:gd name="T7" fmla="*/ 119 h 121"/>
                <a:gd name="T8" fmla="*/ 87 w 121"/>
                <a:gd name="T9" fmla="*/ 116 h 121"/>
                <a:gd name="T10" fmla="*/ 5 w 121"/>
                <a:gd name="T11" fmla="*/ 34 h 121"/>
                <a:gd name="T12" fmla="*/ 2 w 121"/>
                <a:gd name="T13" fmla="*/ 31 h 121"/>
                <a:gd name="T14" fmla="*/ 1 w 121"/>
                <a:gd name="T15" fmla="*/ 28 h 121"/>
                <a:gd name="T16" fmla="*/ 0 w 121"/>
                <a:gd name="T17" fmla="*/ 23 h 121"/>
                <a:gd name="T18" fmla="*/ 0 w 121"/>
                <a:gd name="T19" fmla="*/ 21 h 121"/>
                <a:gd name="T20" fmla="*/ 0 w 121"/>
                <a:gd name="T21" fmla="*/ 16 h 121"/>
                <a:gd name="T22" fmla="*/ 1 w 121"/>
                <a:gd name="T23" fmla="*/ 12 h 121"/>
                <a:gd name="T24" fmla="*/ 2 w 121"/>
                <a:gd name="T25" fmla="*/ 9 h 121"/>
                <a:gd name="T26" fmla="*/ 5 w 121"/>
                <a:gd name="T27" fmla="*/ 6 h 121"/>
                <a:gd name="T28" fmla="*/ 8 w 121"/>
                <a:gd name="T29" fmla="*/ 3 h 121"/>
                <a:gd name="T30" fmla="*/ 11 w 121"/>
                <a:gd name="T31" fmla="*/ 2 h 121"/>
                <a:gd name="T32" fmla="*/ 15 w 121"/>
                <a:gd name="T33" fmla="*/ 0 h 121"/>
                <a:gd name="T34" fmla="*/ 18 w 121"/>
                <a:gd name="T35" fmla="*/ 0 h 121"/>
                <a:gd name="T36" fmla="*/ 23 w 121"/>
                <a:gd name="T37" fmla="*/ 0 h 121"/>
                <a:gd name="T38" fmla="*/ 26 w 121"/>
                <a:gd name="T39" fmla="*/ 2 h 121"/>
                <a:gd name="T40" fmla="*/ 30 w 121"/>
                <a:gd name="T41" fmla="*/ 3 h 121"/>
                <a:gd name="T42" fmla="*/ 33 w 121"/>
                <a:gd name="T43" fmla="*/ 6 h 121"/>
                <a:gd name="T44" fmla="*/ 115 w 121"/>
                <a:gd name="T45" fmla="*/ 88 h 121"/>
                <a:gd name="T46" fmla="*/ 118 w 121"/>
                <a:gd name="T47" fmla="*/ 91 h 121"/>
                <a:gd name="T48" fmla="*/ 119 w 121"/>
                <a:gd name="T49" fmla="*/ 95 h 121"/>
                <a:gd name="T50" fmla="*/ 121 w 121"/>
                <a:gd name="T51" fmla="*/ 98 h 121"/>
                <a:gd name="T52" fmla="*/ 121 w 121"/>
                <a:gd name="T53" fmla="*/ 103 h 121"/>
                <a:gd name="T54" fmla="*/ 121 w 121"/>
                <a:gd name="T55" fmla="*/ 106 h 121"/>
                <a:gd name="T56" fmla="*/ 119 w 121"/>
                <a:gd name="T57" fmla="*/ 110 h 121"/>
                <a:gd name="T58" fmla="*/ 118 w 121"/>
                <a:gd name="T59" fmla="*/ 113 h 121"/>
                <a:gd name="T60" fmla="*/ 115 w 121"/>
                <a:gd name="T61" fmla="*/ 116 h 121"/>
                <a:gd name="T62" fmla="*/ 112 w 121"/>
                <a:gd name="T63" fmla="*/ 119 h 121"/>
                <a:gd name="T64" fmla="*/ 109 w 121"/>
                <a:gd name="T65" fmla="*/ 120 h 121"/>
                <a:gd name="T66" fmla="*/ 105 w 121"/>
                <a:gd name="T67" fmla="*/ 121 h 121"/>
                <a:gd name="T68" fmla="*/ 100 w 121"/>
                <a:gd name="T6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121">
                  <a:moveTo>
                    <a:pt x="100" y="121"/>
                  </a:moveTo>
                  <a:lnTo>
                    <a:pt x="98" y="121"/>
                  </a:lnTo>
                  <a:lnTo>
                    <a:pt x="93" y="120"/>
                  </a:lnTo>
                  <a:lnTo>
                    <a:pt x="90" y="119"/>
                  </a:lnTo>
                  <a:lnTo>
                    <a:pt x="87" y="116"/>
                  </a:lnTo>
                  <a:lnTo>
                    <a:pt x="5" y="34"/>
                  </a:lnTo>
                  <a:lnTo>
                    <a:pt x="2" y="31"/>
                  </a:lnTo>
                  <a:lnTo>
                    <a:pt x="1" y="28"/>
                  </a:lnTo>
                  <a:lnTo>
                    <a:pt x="0" y="23"/>
                  </a:lnTo>
                  <a:lnTo>
                    <a:pt x="0" y="21"/>
                  </a:lnTo>
                  <a:lnTo>
                    <a:pt x="0" y="16"/>
                  </a:lnTo>
                  <a:lnTo>
                    <a:pt x="1" y="12"/>
                  </a:lnTo>
                  <a:lnTo>
                    <a:pt x="2" y="9"/>
                  </a:lnTo>
                  <a:lnTo>
                    <a:pt x="5" y="6"/>
                  </a:lnTo>
                  <a:lnTo>
                    <a:pt x="8" y="3"/>
                  </a:lnTo>
                  <a:lnTo>
                    <a:pt x="11" y="2"/>
                  </a:lnTo>
                  <a:lnTo>
                    <a:pt x="15" y="0"/>
                  </a:lnTo>
                  <a:lnTo>
                    <a:pt x="18" y="0"/>
                  </a:lnTo>
                  <a:lnTo>
                    <a:pt x="23" y="0"/>
                  </a:lnTo>
                  <a:lnTo>
                    <a:pt x="26" y="2"/>
                  </a:lnTo>
                  <a:lnTo>
                    <a:pt x="30" y="3"/>
                  </a:lnTo>
                  <a:lnTo>
                    <a:pt x="33" y="6"/>
                  </a:lnTo>
                  <a:lnTo>
                    <a:pt x="115" y="88"/>
                  </a:lnTo>
                  <a:lnTo>
                    <a:pt x="118" y="91"/>
                  </a:lnTo>
                  <a:lnTo>
                    <a:pt x="119" y="95"/>
                  </a:lnTo>
                  <a:lnTo>
                    <a:pt x="121" y="98"/>
                  </a:lnTo>
                  <a:lnTo>
                    <a:pt x="121" y="103"/>
                  </a:lnTo>
                  <a:lnTo>
                    <a:pt x="121" y="106"/>
                  </a:lnTo>
                  <a:lnTo>
                    <a:pt x="119" y="110"/>
                  </a:lnTo>
                  <a:lnTo>
                    <a:pt x="118" y="113"/>
                  </a:lnTo>
                  <a:lnTo>
                    <a:pt x="115" y="116"/>
                  </a:lnTo>
                  <a:lnTo>
                    <a:pt x="112" y="119"/>
                  </a:lnTo>
                  <a:lnTo>
                    <a:pt x="109" y="120"/>
                  </a:lnTo>
                  <a:lnTo>
                    <a:pt x="105" y="121"/>
                  </a:lnTo>
                  <a:lnTo>
                    <a:pt x="10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81"/>
          <p:cNvGrpSpPr/>
          <p:nvPr/>
        </p:nvGrpSpPr>
        <p:grpSpPr>
          <a:xfrm>
            <a:off x="7848081" y="2879284"/>
            <a:ext cx="1009564" cy="1009562"/>
            <a:chOff x="7174889" y="4491874"/>
            <a:chExt cx="449902" cy="449901"/>
          </a:xfrm>
          <a:solidFill>
            <a:schemeClr val="tx1"/>
          </a:solidFill>
        </p:grpSpPr>
        <p:sp>
          <p:nvSpPr>
            <p:cNvPr id="83" name="Freeform 371"/>
            <p:cNvSpPr>
              <a:spLocks/>
            </p:cNvSpPr>
            <p:nvPr/>
          </p:nvSpPr>
          <p:spPr bwMode="auto">
            <a:xfrm>
              <a:off x="7278265" y="4595249"/>
              <a:ext cx="346526" cy="346526"/>
            </a:xfrm>
            <a:custGeom>
              <a:avLst/>
              <a:gdLst>
                <a:gd name="T0" fmla="*/ 714 w 714"/>
                <a:gd name="T1" fmla="*/ 715 h 715"/>
                <a:gd name="T2" fmla="*/ 0 w 714"/>
                <a:gd name="T3" fmla="*/ 715 h 715"/>
                <a:gd name="T4" fmla="*/ 0 w 714"/>
                <a:gd name="T5" fmla="*/ 676 h 715"/>
                <a:gd name="T6" fmla="*/ 675 w 714"/>
                <a:gd name="T7" fmla="*/ 676 h 715"/>
                <a:gd name="T8" fmla="*/ 675 w 714"/>
                <a:gd name="T9" fmla="*/ 0 h 715"/>
                <a:gd name="T10" fmla="*/ 714 w 714"/>
                <a:gd name="T11" fmla="*/ 0 h 715"/>
                <a:gd name="T12" fmla="*/ 714 w 714"/>
                <a:gd name="T13" fmla="*/ 715 h 715"/>
              </a:gdLst>
              <a:ahLst/>
              <a:cxnLst>
                <a:cxn ang="0">
                  <a:pos x="T0" y="T1"/>
                </a:cxn>
                <a:cxn ang="0">
                  <a:pos x="T2" y="T3"/>
                </a:cxn>
                <a:cxn ang="0">
                  <a:pos x="T4" y="T5"/>
                </a:cxn>
                <a:cxn ang="0">
                  <a:pos x="T6" y="T7"/>
                </a:cxn>
                <a:cxn ang="0">
                  <a:pos x="T8" y="T9"/>
                </a:cxn>
                <a:cxn ang="0">
                  <a:pos x="T10" y="T11"/>
                </a:cxn>
                <a:cxn ang="0">
                  <a:pos x="T12" y="T13"/>
                </a:cxn>
              </a:cxnLst>
              <a:rect l="0" t="0" r="r" b="b"/>
              <a:pathLst>
                <a:path w="714" h="715">
                  <a:moveTo>
                    <a:pt x="714" y="715"/>
                  </a:moveTo>
                  <a:lnTo>
                    <a:pt x="0" y="715"/>
                  </a:lnTo>
                  <a:lnTo>
                    <a:pt x="0" y="676"/>
                  </a:lnTo>
                  <a:lnTo>
                    <a:pt x="675" y="676"/>
                  </a:lnTo>
                  <a:lnTo>
                    <a:pt x="675" y="0"/>
                  </a:lnTo>
                  <a:lnTo>
                    <a:pt x="714" y="0"/>
                  </a:lnTo>
                  <a:lnTo>
                    <a:pt x="714" y="7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72"/>
            <p:cNvSpPr>
              <a:spLocks/>
            </p:cNvSpPr>
            <p:nvPr/>
          </p:nvSpPr>
          <p:spPr bwMode="auto">
            <a:xfrm>
              <a:off x="7221481" y="4538465"/>
              <a:ext cx="365454" cy="365454"/>
            </a:xfrm>
            <a:custGeom>
              <a:avLst/>
              <a:gdLst>
                <a:gd name="T0" fmla="*/ 753 w 753"/>
                <a:gd name="T1" fmla="*/ 753 h 753"/>
                <a:gd name="T2" fmla="*/ 0 w 753"/>
                <a:gd name="T3" fmla="*/ 753 h 753"/>
                <a:gd name="T4" fmla="*/ 0 w 753"/>
                <a:gd name="T5" fmla="*/ 714 h 753"/>
                <a:gd name="T6" fmla="*/ 714 w 753"/>
                <a:gd name="T7" fmla="*/ 714 h 753"/>
                <a:gd name="T8" fmla="*/ 714 w 753"/>
                <a:gd name="T9" fmla="*/ 0 h 753"/>
                <a:gd name="T10" fmla="*/ 753 w 753"/>
                <a:gd name="T11" fmla="*/ 0 h 753"/>
                <a:gd name="T12" fmla="*/ 753 w 753"/>
                <a:gd name="T13" fmla="*/ 753 h 753"/>
              </a:gdLst>
              <a:ahLst/>
              <a:cxnLst>
                <a:cxn ang="0">
                  <a:pos x="T0" y="T1"/>
                </a:cxn>
                <a:cxn ang="0">
                  <a:pos x="T2" y="T3"/>
                </a:cxn>
                <a:cxn ang="0">
                  <a:pos x="T4" y="T5"/>
                </a:cxn>
                <a:cxn ang="0">
                  <a:pos x="T6" y="T7"/>
                </a:cxn>
                <a:cxn ang="0">
                  <a:pos x="T8" y="T9"/>
                </a:cxn>
                <a:cxn ang="0">
                  <a:pos x="T10" y="T11"/>
                </a:cxn>
                <a:cxn ang="0">
                  <a:pos x="T12" y="T13"/>
                </a:cxn>
              </a:cxnLst>
              <a:rect l="0" t="0" r="r" b="b"/>
              <a:pathLst>
                <a:path w="753" h="753">
                  <a:moveTo>
                    <a:pt x="753" y="753"/>
                  </a:moveTo>
                  <a:lnTo>
                    <a:pt x="0" y="753"/>
                  </a:lnTo>
                  <a:lnTo>
                    <a:pt x="0" y="714"/>
                  </a:lnTo>
                  <a:lnTo>
                    <a:pt x="714" y="714"/>
                  </a:lnTo>
                  <a:lnTo>
                    <a:pt x="714" y="0"/>
                  </a:lnTo>
                  <a:lnTo>
                    <a:pt x="753" y="0"/>
                  </a:lnTo>
                  <a:lnTo>
                    <a:pt x="753" y="7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73"/>
            <p:cNvSpPr>
              <a:spLocks noEditPoints="1"/>
            </p:cNvSpPr>
            <p:nvPr/>
          </p:nvSpPr>
          <p:spPr bwMode="auto">
            <a:xfrm>
              <a:off x="7174889" y="4491874"/>
              <a:ext cx="374190" cy="375646"/>
            </a:xfrm>
            <a:custGeom>
              <a:avLst/>
              <a:gdLst>
                <a:gd name="T0" fmla="*/ 772 w 772"/>
                <a:gd name="T1" fmla="*/ 0 h 774"/>
                <a:gd name="T2" fmla="*/ 0 w 772"/>
                <a:gd name="T3" fmla="*/ 0 h 774"/>
                <a:gd name="T4" fmla="*/ 0 w 772"/>
                <a:gd name="T5" fmla="*/ 774 h 774"/>
                <a:gd name="T6" fmla="*/ 772 w 772"/>
                <a:gd name="T7" fmla="*/ 774 h 774"/>
                <a:gd name="T8" fmla="*/ 772 w 772"/>
                <a:gd name="T9" fmla="*/ 0 h 774"/>
                <a:gd name="T10" fmla="*/ 733 w 772"/>
                <a:gd name="T11" fmla="*/ 39 h 774"/>
                <a:gd name="T12" fmla="*/ 733 w 772"/>
                <a:gd name="T13" fmla="*/ 735 h 774"/>
                <a:gd name="T14" fmla="*/ 38 w 772"/>
                <a:gd name="T15" fmla="*/ 735 h 774"/>
                <a:gd name="T16" fmla="*/ 38 w 772"/>
                <a:gd name="T17" fmla="*/ 39 h 774"/>
                <a:gd name="T18" fmla="*/ 733 w 772"/>
                <a:gd name="T19" fmla="*/ 39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2" h="774">
                  <a:moveTo>
                    <a:pt x="772" y="0"/>
                  </a:moveTo>
                  <a:lnTo>
                    <a:pt x="0" y="0"/>
                  </a:lnTo>
                  <a:lnTo>
                    <a:pt x="0" y="774"/>
                  </a:lnTo>
                  <a:lnTo>
                    <a:pt x="772" y="774"/>
                  </a:lnTo>
                  <a:lnTo>
                    <a:pt x="772" y="0"/>
                  </a:lnTo>
                  <a:close/>
                  <a:moveTo>
                    <a:pt x="733" y="39"/>
                  </a:moveTo>
                  <a:lnTo>
                    <a:pt x="733" y="735"/>
                  </a:lnTo>
                  <a:lnTo>
                    <a:pt x="38" y="735"/>
                  </a:lnTo>
                  <a:lnTo>
                    <a:pt x="38" y="39"/>
                  </a:lnTo>
                  <a:lnTo>
                    <a:pt x="73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74"/>
            <p:cNvSpPr>
              <a:spLocks/>
            </p:cNvSpPr>
            <p:nvPr/>
          </p:nvSpPr>
          <p:spPr bwMode="auto">
            <a:xfrm>
              <a:off x="7250601" y="4622913"/>
              <a:ext cx="251886" cy="164527"/>
            </a:xfrm>
            <a:custGeom>
              <a:avLst/>
              <a:gdLst>
                <a:gd name="T0" fmla="*/ 33 w 517"/>
                <a:gd name="T1" fmla="*/ 339 h 339"/>
                <a:gd name="T2" fmla="*/ 0 w 517"/>
                <a:gd name="T3" fmla="*/ 318 h 339"/>
                <a:gd name="T4" fmla="*/ 116 w 517"/>
                <a:gd name="T5" fmla="*/ 125 h 339"/>
                <a:gd name="T6" fmla="*/ 118 w 517"/>
                <a:gd name="T7" fmla="*/ 121 h 339"/>
                <a:gd name="T8" fmla="*/ 123 w 517"/>
                <a:gd name="T9" fmla="*/ 118 h 339"/>
                <a:gd name="T10" fmla="*/ 127 w 517"/>
                <a:gd name="T11" fmla="*/ 117 h 339"/>
                <a:gd name="T12" fmla="*/ 131 w 517"/>
                <a:gd name="T13" fmla="*/ 115 h 339"/>
                <a:gd name="T14" fmla="*/ 136 w 517"/>
                <a:gd name="T15" fmla="*/ 117 h 339"/>
                <a:gd name="T16" fmla="*/ 140 w 517"/>
                <a:gd name="T17" fmla="*/ 117 h 339"/>
                <a:gd name="T18" fmla="*/ 144 w 517"/>
                <a:gd name="T19" fmla="*/ 120 h 339"/>
                <a:gd name="T20" fmla="*/ 147 w 517"/>
                <a:gd name="T21" fmla="*/ 123 h 339"/>
                <a:gd name="T22" fmla="*/ 228 w 517"/>
                <a:gd name="T23" fmla="*/ 219 h 339"/>
                <a:gd name="T24" fmla="*/ 368 w 517"/>
                <a:gd name="T25" fmla="*/ 9 h 339"/>
                <a:gd name="T26" fmla="*/ 370 w 517"/>
                <a:gd name="T27" fmla="*/ 4 h 339"/>
                <a:gd name="T28" fmla="*/ 375 w 517"/>
                <a:gd name="T29" fmla="*/ 2 h 339"/>
                <a:gd name="T30" fmla="*/ 380 w 517"/>
                <a:gd name="T31" fmla="*/ 0 h 339"/>
                <a:gd name="T32" fmla="*/ 386 w 517"/>
                <a:gd name="T33" fmla="*/ 0 h 339"/>
                <a:gd name="T34" fmla="*/ 391 w 517"/>
                <a:gd name="T35" fmla="*/ 2 h 339"/>
                <a:gd name="T36" fmla="*/ 395 w 517"/>
                <a:gd name="T37" fmla="*/ 4 h 339"/>
                <a:gd name="T38" fmla="*/ 399 w 517"/>
                <a:gd name="T39" fmla="*/ 7 h 339"/>
                <a:gd name="T40" fmla="*/ 402 w 517"/>
                <a:gd name="T41" fmla="*/ 13 h 339"/>
                <a:gd name="T42" fmla="*/ 517 w 517"/>
                <a:gd name="T43" fmla="*/ 321 h 339"/>
                <a:gd name="T44" fmla="*/ 481 w 517"/>
                <a:gd name="T45" fmla="*/ 336 h 339"/>
                <a:gd name="T46" fmla="*/ 379 w 517"/>
                <a:gd name="T47" fmla="*/ 62 h 339"/>
                <a:gd name="T48" fmla="*/ 245 w 517"/>
                <a:gd name="T49" fmla="*/ 262 h 339"/>
                <a:gd name="T50" fmla="*/ 242 w 517"/>
                <a:gd name="T51" fmla="*/ 265 h 339"/>
                <a:gd name="T52" fmla="*/ 238 w 517"/>
                <a:gd name="T53" fmla="*/ 268 h 339"/>
                <a:gd name="T54" fmla="*/ 235 w 517"/>
                <a:gd name="T55" fmla="*/ 269 h 339"/>
                <a:gd name="T56" fmla="*/ 229 w 517"/>
                <a:gd name="T57" fmla="*/ 271 h 339"/>
                <a:gd name="T58" fmla="*/ 225 w 517"/>
                <a:gd name="T59" fmla="*/ 269 h 339"/>
                <a:gd name="T60" fmla="*/ 221 w 517"/>
                <a:gd name="T61" fmla="*/ 269 h 339"/>
                <a:gd name="T62" fmla="*/ 218 w 517"/>
                <a:gd name="T63" fmla="*/ 267 h 339"/>
                <a:gd name="T64" fmla="*/ 213 w 517"/>
                <a:gd name="T65" fmla="*/ 264 h 339"/>
                <a:gd name="T66" fmla="*/ 134 w 517"/>
                <a:gd name="T67" fmla="*/ 169 h 339"/>
                <a:gd name="T68" fmla="*/ 33 w 517"/>
                <a:gd name="T6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7" h="339">
                  <a:moveTo>
                    <a:pt x="33" y="339"/>
                  </a:moveTo>
                  <a:lnTo>
                    <a:pt x="0" y="318"/>
                  </a:lnTo>
                  <a:lnTo>
                    <a:pt x="116" y="125"/>
                  </a:lnTo>
                  <a:lnTo>
                    <a:pt x="118" y="121"/>
                  </a:lnTo>
                  <a:lnTo>
                    <a:pt x="123" y="118"/>
                  </a:lnTo>
                  <a:lnTo>
                    <a:pt x="127" y="117"/>
                  </a:lnTo>
                  <a:lnTo>
                    <a:pt x="131" y="115"/>
                  </a:lnTo>
                  <a:lnTo>
                    <a:pt x="136" y="117"/>
                  </a:lnTo>
                  <a:lnTo>
                    <a:pt x="140" y="117"/>
                  </a:lnTo>
                  <a:lnTo>
                    <a:pt x="144" y="120"/>
                  </a:lnTo>
                  <a:lnTo>
                    <a:pt x="147" y="123"/>
                  </a:lnTo>
                  <a:lnTo>
                    <a:pt x="228" y="219"/>
                  </a:lnTo>
                  <a:lnTo>
                    <a:pt x="368" y="9"/>
                  </a:lnTo>
                  <a:lnTo>
                    <a:pt x="370" y="4"/>
                  </a:lnTo>
                  <a:lnTo>
                    <a:pt x="375" y="2"/>
                  </a:lnTo>
                  <a:lnTo>
                    <a:pt x="380" y="0"/>
                  </a:lnTo>
                  <a:lnTo>
                    <a:pt x="386" y="0"/>
                  </a:lnTo>
                  <a:lnTo>
                    <a:pt x="391" y="2"/>
                  </a:lnTo>
                  <a:lnTo>
                    <a:pt x="395" y="4"/>
                  </a:lnTo>
                  <a:lnTo>
                    <a:pt x="399" y="7"/>
                  </a:lnTo>
                  <a:lnTo>
                    <a:pt x="402" y="13"/>
                  </a:lnTo>
                  <a:lnTo>
                    <a:pt x="517" y="321"/>
                  </a:lnTo>
                  <a:lnTo>
                    <a:pt x="481" y="336"/>
                  </a:lnTo>
                  <a:lnTo>
                    <a:pt x="379" y="62"/>
                  </a:lnTo>
                  <a:lnTo>
                    <a:pt x="245" y="262"/>
                  </a:lnTo>
                  <a:lnTo>
                    <a:pt x="242" y="265"/>
                  </a:lnTo>
                  <a:lnTo>
                    <a:pt x="238" y="268"/>
                  </a:lnTo>
                  <a:lnTo>
                    <a:pt x="235" y="269"/>
                  </a:lnTo>
                  <a:lnTo>
                    <a:pt x="229" y="271"/>
                  </a:lnTo>
                  <a:lnTo>
                    <a:pt x="225" y="269"/>
                  </a:lnTo>
                  <a:lnTo>
                    <a:pt x="221" y="269"/>
                  </a:lnTo>
                  <a:lnTo>
                    <a:pt x="218" y="267"/>
                  </a:lnTo>
                  <a:lnTo>
                    <a:pt x="213" y="264"/>
                  </a:lnTo>
                  <a:lnTo>
                    <a:pt x="134" y="169"/>
                  </a:lnTo>
                  <a:lnTo>
                    <a:pt x="33" y="339"/>
                  </a:lnTo>
                  <a:close/>
                </a:path>
              </a:pathLst>
            </a:custGeom>
            <a:solidFill>
              <a:srgbClr val="000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75"/>
            <p:cNvSpPr>
              <a:spLocks noEditPoints="1"/>
            </p:cNvSpPr>
            <p:nvPr/>
          </p:nvSpPr>
          <p:spPr bwMode="auto">
            <a:xfrm>
              <a:off x="7249145" y="4548657"/>
              <a:ext cx="75712" cy="74256"/>
            </a:xfrm>
            <a:custGeom>
              <a:avLst/>
              <a:gdLst>
                <a:gd name="T0" fmla="*/ 70 w 155"/>
                <a:gd name="T1" fmla="*/ 39 h 154"/>
                <a:gd name="T2" fmla="*/ 55 w 155"/>
                <a:gd name="T3" fmla="*/ 45 h 154"/>
                <a:gd name="T4" fmla="*/ 45 w 155"/>
                <a:gd name="T5" fmla="*/ 55 h 154"/>
                <a:gd name="T6" fmla="*/ 39 w 155"/>
                <a:gd name="T7" fmla="*/ 69 h 154"/>
                <a:gd name="T8" fmla="*/ 39 w 155"/>
                <a:gd name="T9" fmla="*/ 85 h 154"/>
                <a:gd name="T10" fmla="*/ 45 w 155"/>
                <a:gd name="T11" fmla="*/ 98 h 154"/>
                <a:gd name="T12" fmla="*/ 55 w 155"/>
                <a:gd name="T13" fmla="*/ 109 h 154"/>
                <a:gd name="T14" fmla="*/ 70 w 155"/>
                <a:gd name="T15" fmla="*/ 115 h 154"/>
                <a:gd name="T16" fmla="*/ 85 w 155"/>
                <a:gd name="T17" fmla="*/ 115 h 154"/>
                <a:gd name="T18" fmla="*/ 98 w 155"/>
                <a:gd name="T19" fmla="*/ 109 h 154"/>
                <a:gd name="T20" fmla="*/ 110 w 155"/>
                <a:gd name="T21" fmla="*/ 98 h 154"/>
                <a:gd name="T22" fmla="*/ 116 w 155"/>
                <a:gd name="T23" fmla="*/ 85 h 154"/>
                <a:gd name="T24" fmla="*/ 116 w 155"/>
                <a:gd name="T25" fmla="*/ 69 h 154"/>
                <a:gd name="T26" fmla="*/ 110 w 155"/>
                <a:gd name="T27" fmla="*/ 55 h 154"/>
                <a:gd name="T28" fmla="*/ 98 w 155"/>
                <a:gd name="T29" fmla="*/ 45 h 154"/>
                <a:gd name="T30" fmla="*/ 85 w 155"/>
                <a:gd name="T31" fmla="*/ 39 h 154"/>
                <a:gd name="T32" fmla="*/ 77 w 155"/>
                <a:gd name="T33" fmla="*/ 154 h 154"/>
                <a:gd name="T34" fmla="*/ 62 w 155"/>
                <a:gd name="T35" fmla="*/ 153 h 154"/>
                <a:gd name="T36" fmla="*/ 48 w 155"/>
                <a:gd name="T37" fmla="*/ 148 h 154"/>
                <a:gd name="T38" fmla="*/ 23 w 155"/>
                <a:gd name="T39" fmla="*/ 131 h 154"/>
                <a:gd name="T40" fmla="*/ 6 w 155"/>
                <a:gd name="T41" fmla="*/ 107 h 154"/>
                <a:gd name="T42" fmla="*/ 2 w 155"/>
                <a:gd name="T43" fmla="*/ 92 h 154"/>
                <a:gd name="T44" fmla="*/ 0 w 155"/>
                <a:gd name="T45" fmla="*/ 76 h 154"/>
                <a:gd name="T46" fmla="*/ 2 w 155"/>
                <a:gd name="T47" fmla="*/ 62 h 154"/>
                <a:gd name="T48" fmla="*/ 6 w 155"/>
                <a:gd name="T49" fmla="*/ 46 h 154"/>
                <a:gd name="T50" fmla="*/ 23 w 155"/>
                <a:gd name="T51" fmla="*/ 22 h 154"/>
                <a:gd name="T52" fmla="*/ 48 w 155"/>
                <a:gd name="T53" fmla="*/ 6 h 154"/>
                <a:gd name="T54" fmla="*/ 62 w 155"/>
                <a:gd name="T55" fmla="*/ 1 h 154"/>
                <a:gd name="T56" fmla="*/ 77 w 155"/>
                <a:gd name="T57" fmla="*/ 0 h 154"/>
                <a:gd name="T58" fmla="*/ 93 w 155"/>
                <a:gd name="T59" fmla="*/ 1 h 154"/>
                <a:gd name="T60" fmla="*/ 107 w 155"/>
                <a:gd name="T61" fmla="*/ 6 h 154"/>
                <a:gd name="T62" fmla="*/ 131 w 155"/>
                <a:gd name="T63" fmla="*/ 22 h 154"/>
                <a:gd name="T64" fmla="*/ 149 w 155"/>
                <a:gd name="T65" fmla="*/ 46 h 154"/>
                <a:gd name="T66" fmla="*/ 153 w 155"/>
                <a:gd name="T67" fmla="*/ 62 h 154"/>
                <a:gd name="T68" fmla="*/ 155 w 155"/>
                <a:gd name="T69" fmla="*/ 76 h 154"/>
                <a:gd name="T70" fmla="*/ 153 w 155"/>
                <a:gd name="T71" fmla="*/ 92 h 154"/>
                <a:gd name="T72" fmla="*/ 149 w 155"/>
                <a:gd name="T73" fmla="*/ 107 h 154"/>
                <a:gd name="T74" fmla="*/ 131 w 155"/>
                <a:gd name="T75" fmla="*/ 131 h 154"/>
                <a:gd name="T76" fmla="*/ 107 w 155"/>
                <a:gd name="T77" fmla="*/ 148 h 154"/>
                <a:gd name="T78" fmla="*/ 93 w 155"/>
                <a:gd name="T79" fmla="*/ 153 h 154"/>
                <a:gd name="T80" fmla="*/ 77 w 155"/>
                <a:gd name="T8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154">
                  <a:moveTo>
                    <a:pt x="77" y="39"/>
                  </a:moveTo>
                  <a:lnTo>
                    <a:pt x="70" y="39"/>
                  </a:lnTo>
                  <a:lnTo>
                    <a:pt x="62" y="42"/>
                  </a:lnTo>
                  <a:lnTo>
                    <a:pt x="55" y="45"/>
                  </a:lnTo>
                  <a:lnTo>
                    <a:pt x="51" y="49"/>
                  </a:lnTo>
                  <a:lnTo>
                    <a:pt x="45" y="55"/>
                  </a:lnTo>
                  <a:lnTo>
                    <a:pt x="42" y="62"/>
                  </a:lnTo>
                  <a:lnTo>
                    <a:pt x="39" y="69"/>
                  </a:lnTo>
                  <a:lnTo>
                    <a:pt x="39" y="76"/>
                  </a:lnTo>
                  <a:lnTo>
                    <a:pt x="39" y="85"/>
                  </a:lnTo>
                  <a:lnTo>
                    <a:pt x="42" y="92"/>
                  </a:lnTo>
                  <a:lnTo>
                    <a:pt x="45" y="98"/>
                  </a:lnTo>
                  <a:lnTo>
                    <a:pt x="51" y="104"/>
                  </a:lnTo>
                  <a:lnTo>
                    <a:pt x="55" y="109"/>
                  </a:lnTo>
                  <a:lnTo>
                    <a:pt x="62" y="112"/>
                  </a:lnTo>
                  <a:lnTo>
                    <a:pt x="70" y="115"/>
                  </a:lnTo>
                  <a:lnTo>
                    <a:pt x="77" y="115"/>
                  </a:lnTo>
                  <a:lnTo>
                    <a:pt x="85" y="115"/>
                  </a:lnTo>
                  <a:lnTo>
                    <a:pt x="93" y="112"/>
                  </a:lnTo>
                  <a:lnTo>
                    <a:pt x="98" y="109"/>
                  </a:lnTo>
                  <a:lnTo>
                    <a:pt x="104" y="104"/>
                  </a:lnTo>
                  <a:lnTo>
                    <a:pt x="110" y="98"/>
                  </a:lnTo>
                  <a:lnTo>
                    <a:pt x="113" y="92"/>
                  </a:lnTo>
                  <a:lnTo>
                    <a:pt x="116" y="85"/>
                  </a:lnTo>
                  <a:lnTo>
                    <a:pt x="116" y="76"/>
                  </a:lnTo>
                  <a:lnTo>
                    <a:pt x="116" y="69"/>
                  </a:lnTo>
                  <a:lnTo>
                    <a:pt x="113" y="62"/>
                  </a:lnTo>
                  <a:lnTo>
                    <a:pt x="110" y="55"/>
                  </a:lnTo>
                  <a:lnTo>
                    <a:pt x="104" y="49"/>
                  </a:lnTo>
                  <a:lnTo>
                    <a:pt x="98" y="45"/>
                  </a:lnTo>
                  <a:lnTo>
                    <a:pt x="93" y="42"/>
                  </a:lnTo>
                  <a:lnTo>
                    <a:pt x="85" y="39"/>
                  </a:lnTo>
                  <a:lnTo>
                    <a:pt x="77" y="39"/>
                  </a:lnTo>
                  <a:close/>
                  <a:moveTo>
                    <a:pt x="77" y="154"/>
                  </a:moveTo>
                  <a:lnTo>
                    <a:pt x="70" y="154"/>
                  </a:lnTo>
                  <a:lnTo>
                    <a:pt x="62" y="153"/>
                  </a:lnTo>
                  <a:lnTo>
                    <a:pt x="55" y="151"/>
                  </a:lnTo>
                  <a:lnTo>
                    <a:pt x="48" y="148"/>
                  </a:lnTo>
                  <a:lnTo>
                    <a:pt x="34" y="141"/>
                  </a:lnTo>
                  <a:lnTo>
                    <a:pt x="23" y="131"/>
                  </a:lnTo>
                  <a:lnTo>
                    <a:pt x="13" y="120"/>
                  </a:lnTo>
                  <a:lnTo>
                    <a:pt x="6" y="107"/>
                  </a:lnTo>
                  <a:lnTo>
                    <a:pt x="3" y="99"/>
                  </a:lnTo>
                  <a:lnTo>
                    <a:pt x="2" y="92"/>
                  </a:lnTo>
                  <a:lnTo>
                    <a:pt x="0" y="85"/>
                  </a:lnTo>
                  <a:lnTo>
                    <a:pt x="0" y="76"/>
                  </a:lnTo>
                  <a:lnTo>
                    <a:pt x="0" y="69"/>
                  </a:lnTo>
                  <a:lnTo>
                    <a:pt x="2" y="62"/>
                  </a:lnTo>
                  <a:lnTo>
                    <a:pt x="3" y="53"/>
                  </a:lnTo>
                  <a:lnTo>
                    <a:pt x="6" y="46"/>
                  </a:lnTo>
                  <a:lnTo>
                    <a:pt x="13" y="33"/>
                  </a:lnTo>
                  <a:lnTo>
                    <a:pt x="23" y="22"/>
                  </a:lnTo>
                  <a:lnTo>
                    <a:pt x="34" y="13"/>
                  </a:lnTo>
                  <a:lnTo>
                    <a:pt x="48" y="6"/>
                  </a:lnTo>
                  <a:lnTo>
                    <a:pt x="55" y="3"/>
                  </a:lnTo>
                  <a:lnTo>
                    <a:pt x="62" y="1"/>
                  </a:lnTo>
                  <a:lnTo>
                    <a:pt x="70" y="0"/>
                  </a:lnTo>
                  <a:lnTo>
                    <a:pt x="77" y="0"/>
                  </a:lnTo>
                  <a:lnTo>
                    <a:pt x="85" y="0"/>
                  </a:lnTo>
                  <a:lnTo>
                    <a:pt x="93" y="1"/>
                  </a:lnTo>
                  <a:lnTo>
                    <a:pt x="100" y="3"/>
                  </a:lnTo>
                  <a:lnTo>
                    <a:pt x="107" y="6"/>
                  </a:lnTo>
                  <a:lnTo>
                    <a:pt x="120" y="13"/>
                  </a:lnTo>
                  <a:lnTo>
                    <a:pt x="131" y="22"/>
                  </a:lnTo>
                  <a:lnTo>
                    <a:pt x="142" y="33"/>
                  </a:lnTo>
                  <a:lnTo>
                    <a:pt x="149" y="46"/>
                  </a:lnTo>
                  <a:lnTo>
                    <a:pt x="152" y="53"/>
                  </a:lnTo>
                  <a:lnTo>
                    <a:pt x="153" y="62"/>
                  </a:lnTo>
                  <a:lnTo>
                    <a:pt x="155" y="69"/>
                  </a:lnTo>
                  <a:lnTo>
                    <a:pt x="155" y="76"/>
                  </a:lnTo>
                  <a:lnTo>
                    <a:pt x="155" y="85"/>
                  </a:lnTo>
                  <a:lnTo>
                    <a:pt x="153" y="92"/>
                  </a:lnTo>
                  <a:lnTo>
                    <a:pt x="152" y="99"/>
                  </a:lnTo>
                  <a:lnTo>
                    <a:pt x="149" y="107"/>
                  </a:lnTo>
                  <a:lnTo>
                    <a:pt x="142" y="120"/>
                  </a:lnTo>
                  <a:lnTo>
                    <a:pt x="131" y="131"/>
                  </a:lnTo>
                  <a:lnTo>
                    <a:pt x="120" y="141"/>
                  </a:lnTo>
                  <a:lnTo>
                    <a:pt x="107" y="148"/>
                  </a:lnTo>
                  <a:lnTo>
                    <a:pt x="100" y="151"/>
                  </a:lnTo>
                  <a:lnTo>
                    <a:pt x="93" y="153"/>
                  </a:lnTo>
                  <a:lnTo>
                    <a:pt x="85" y="154"/>
                  </a:lnTo>
                  <a:lnTo>
                    <a:pt x="77" y="154"/>
                  </a:lnTo>
                  <a:close/>
                </a:path>
              </a:pathLst>
            </a:custGeom>
            <a:solidFill>
              <a:srgbClr val="0000CC"/>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88" name="Rectangle 376"/>
            <p:cNvSpPr>
              <a:spLocks noChangeArrowheads="1"/>
            </p:cNvSpPr>
            <p:nvPr/>
          </p:nvSpPr>
          <p:spPr bwMode="auto">
            <a:xfrm>
              <a:off x="7174889" y="4772880"/>
              <a:ext cx="374190" cy="18928"/>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9" name="Group 88"/>
          <p:cNvGrpSpPr/>
          <p:nvPr/>
        </p:nvGrpSpPr>
        <p:grpSpPr>
          <a:xfrm>
            <a:off x="5348956" y="4282093"/>
            <a:ext cx="1077224" cy="1080714"/>
            <a:chOff x="5009830" y="3762422"/>
            <a:chExt cx="449901" cy="451357"/>
          </a:xfrm>
          <a:solidFill>
            <a:schemeClr val="tx1"/>
          </a:solidFill>
        </p:grpSpPr>
        <p:sp>
          <p:nvSpPr>
            <p:cNvPr id="90" name="Freeform 467"/>
            <p:cNvSpPr>
              <a:spLocks noEditPoints="1"/>
            </p:cNvSpPr>
            <p:nvPr/>
          </p:nvSpPr>
          <p:spPr bwMode="auto">
            <a:xfrm>
              <a:off x="5009830" y="3762422"/>
              <a:ext cx="449901" cy="451357"/>
            </a:xfrm>
            <a:custGeom>
              <a:avLst/>
              <a:gdLst>
                <a:gd name="T0" fmla="*/ 390 w 928"/>
                <a:gd name="T1" fmla="*/ 764 h 928"/>
                <a:gd name="T2" fmla="*/ 408 w 928"/>
                <a:gd name="T3" fmla="*/ 878 h 928"/>
                <a:gd name="T4" fmla="*/ 503 w 928"/>
                <a:gd name="T5" fmla="*/ 889 h 928"/>
                <a:gd name="T6" fmla="*/ 522 w 928"/>
                <a:gd name="T7" fmla="*/ 873 h 928"/>
                <a:gd name="T8" fmla="*/ 559 w 928"/>
                <a:gd name="T9" fmla="*/ 758 h 928"/>
                <a:gd name="T10" fmla="*/ 648 w 928"/>
                <a:gd name="T11" fmla="*/ 731 h 928"/>
                <a:gd name="T12" fmla="*/ 730 w 928"/>
                <a:gd name="T13" fmla="*/ 796 h 928"/>
                <a:gd name="T14" fmla="*/ 797 w 928"/>
                <a:gd name="T15" fmla="*/ 724 h 928"/>
                <a:gd name="T16" fmla="*/ 725 w 928"/>
                <a:gd name="T17" fmla="*/ 637 h 928"/>
                <a:gd name="T18" fmla="*/ 766 w 928"/>
                <a:gd name="T19" fmla="*/ 531 h 928"/>
                <a:gd name="T20" fmla="*/ 880 w 928"/>
                <a:gd name="T21" fmla="*/ 519 h 928"/>
                <a:gd name="T22" fmla="*/ 887 w 928"/>
                <a:gd name="T23" fmla="*/ 423 h 928"/>
                <a:gd name="T24" fmla="*/ 869 w 928"/>
                <a:gd name="T25" fmla="*/ 407 h 928"/>
                <a:gd name="T26" fmla="*/ 749 w 928"/>
                <a:gd name="T27" fmla="*/ 346 h 928"/>
                <a:gd name="T28" fmla="*/ 791 w 928"/>
                <a:gd name="T29" fmla="*/ 218 h 928"/>
                <a:gd name="T30" fmla="*/ 794 w 928"/>
                <a:gd name="T31" fmla="*/ 193 h 928"/>
                <a:gd name="T32" fmla="*/ 719 w 928"/>
                <a:gd name="T33" fmla="*/ 132 h 928"/>
                <a:gd name="T34" fmla="*/ 630 w 928"/>
                <a:gd name="T35" fmla="*/ 204 h 928"/>
                <a:gd name="T36" fmla="*/ 526 w 928"/>
                <a:gd name="T37" fmla="*/ 157 h 928"/>
                <a:gd name="T38" fmla="*/ 516 w 928"/>
                <a:gd name="T39" fmla="*/ 45 h 928"/>
                <a:gd name="T40" fmla="*/ 418 w 928"/>
                <a:gd name="T41" fmla="*/ 41 h 928"/>
                <a:gd name="T42" fmla="*/ 406 w 928"/>
                <a:gd name="T43" fmla="*/ 146 h 928"/>
                <a:gd name="T44" fmla="*/ 324 w 928"/>
                <a:gd name="T45" fmla="*/ 189 h 928"/>
                <a:gd name="T46" fmla="*/ 215 w 928"/>
                <a:gd name="T47" fmla="*/ 134 h 928"/>
                <a:gd name="T48" fmla="*/ 190 w 928"/>
                <a:gd name="T49" fmla="*/ 137 h 928"/>
                <a:gd name="T50" fmla="*/ 131 w 928"/>
                <a:gd name="T51" fmla="*/ 212 h 928"/>
                <a:gd name="T52" fmla="*/ 200 w 928"/>
                <a:gd name="T53" fmla="*/ 304 h 928"/>
                <a:gd name="T54" fmla="*/ 151 w 928"/>
                <a:gd name="T55" fmla="*/ 405 h 928"/>
                <a:gd name="T56" fmla="*/ 42 w 928"/>
                <a:gd name="T57" fmla="*/ 415 h 928"/>
                <a:gd name="T58" fmla="*/ 42 w 928"/>
                <a:gd name="T59" fmla="*/ 513 h 928"/>
                <a:gd name="T60" fmla="*/ 151 w 928"/>
                <a:gd name="T61" fmla="*/ 523 h 928"/>
                <a:gd name="T62" fmla="*/ 200 w 928"/>
                <a:gd name="T63" fmla="*/ 626 h 928"/>
                <a:gd name="T64" fmla="*/ 131 w 928"/>
                <a:gd name="T65" fmla="*/ 716 h 928"/>
                <a:gd name="T66" fmla="*/ 190 w 928"/>
                <a:gd name="T67" fmla="*/ 793 h 928"/>
                <a:gd name="T68" fmla="*/ 215 w 928"/>
                <a:gd name="T69" fmla="*/ 794 h 928"/>
                <a:gd name="T70" fmla="*/ 503 w 928"/>
                <a:gd name="T71" fmla="*/ 928 h 928"/>
                <a:gd name="T72" fmla="*/ 372 w 928"/>
                <a:gd name="T73" fmla="*/ 892 h 928"/>
                <a:gd name="T74" fmla="*/ 295 w 928"/>
                <a:gd name="T75" fmla="*/ 768 h 928"/>
                <a:gd name="T76" fmla="*/ 182 w 928"/>
                <a:gd name="T77" fmla="*/ 832 h 928"/>
                <a:gd name="T78" fmla="*/ 91 w 928"/>
                <a:gd name="T79" fmla="*/ 724 h 928"/>
                <a:gd name="T80" fmla="*/ 143 w 928"/>
                <a:gd name="T81" fmla="*/ 597 h 928"/>
                <a:gd name="T82" fmla="*/ 18 w 928"/>
                <a:gd name="T83" fmla="*/ 543 h 928"/>
                <a:gd name="T84" fmla="*/ 5 w 928"/>
                <a:gd name="T85" fmla="*/ 404 h 928"/>
                <a:gd name="T86" fmla="*/ 130 w 928"/>
                <a:gd name="T87" fmla="*/ 368 h 928"/>
                <a:gd name="T88" fmla="*/ 95 w 928"/>
                <a:gd name="T89" fmla="*/ 227 h 928"/>
                <a:gd name="T90" fmla="*/ 163 w 928"/>
                <a:gd name="T91" fmla="*/ 110 h 928"/>
                <a:gd name="T92" fmla="*/ 236 w 928"/>
                <a:gd name="T93" fmla="*/ 103 h 928"/>
                <a:gd name="T94" fmla="*/ 367 w 928"/>
                <a:gd name="T95" fmla="*/ 58 h 928"/>
                <a:gd name="T96" fmla="*/ 414 w 928"/>
                <a:gd name="T97" fmla="*/ 2 h 928"/>
                <a:gd name="T98" fmla="*/ 550 w 928"/>
                <a:gd name="T99" fmla="*/ 26 h 928"/>
                <a:gd name="T100" fmla="*/ 614 w 928"/>
                <a:gd name="T101" fmla="*/ 152 h 928"/>
                <a:gd name="T102" fmla="*/ 735 w 928"/>
                <a:gd name="T103" fmla="*/ 94 h 928"/>
                <a:gd name="T104" fmla="*/ 834 w 928"/>
                <a:gd name="T105" fmla="*/ 193 h 928"/>
                <a:gd name="T106" fmla="*/ 776 w 928"/>
                <a:gd name="T107" fmla="*/ 314 h 928"/>
                <a:gd name="T108" fmla="*/ 902 w 928"/>
                <a:gd name="T109" fmla="*/ 378 h 928"/>
                <a:gd name="T110" fmla="*/ 926 w 928"/>
                <a:gd name="T111" fmla="*/ 515 h 928"/>
                <a:gd name="T112" fmla="*/ 869 w 928"/>
                <a:gd name="T113" fmla="*/ 561 h 928"/>
                <a:gd name="T114" fmla="*/ 825 w 928"/>
                <a:gd name="T115" fmla="*/ 692 h 928"/>
                <a:gd name="T116" fmla="*/ 818 w 928"/>
                <a:gd name="T117" fmla="*/ 765 h 928"/>
                <a:gd name="T118" fmla="*/ 702 w 928"/>
                <a:gd name="T119" fmla="*/ 832 h 928"/>
                <a:gd name="T120" fmla="*/ 560 w 928"/>
                <a:gd name="T121" fmla="*/ 798 h 928"/>
                <a:gd name="T122" fmla="*/ 524 w 928"/>
                <a:gd name="T123" fmla="*/ 92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8" h="928">
                  <a:moveTo>
                    <a:pt x="293" y="725"/>
                  </a:moveTo>
                  <a:lnTo>
                    <a:pt x="298" y="726"/>
                  </a:lnTo>
                  <a:lnTo>
                    <a:pt x="303" y="728"/>
                  </a:lnTo>
                  <a:lnTo>
                    <a:pt x="324" y="739"/>
                  </a:lnTo>
                  <a:lnTo>
                    <a:pt x="346" y="749"/>
                  </a:lnTo>
                  <a:lnTo>
                    <a:pt x="367" y="758"/>
                  </a:lnTo>
                  <a:lnTo>
                    <a:pt x="390" y="764"/>
                  </a:lnTo>
                  <a:lnTo>
                    <a:pt x="396" y="767"/>
                  </a:lnTo>
                  <a:lnTo>
                    <a:pt x="402" y="771"/>
                  </a:lnTo>
                  <a:lnTo>
                    <a:pt x="405" y="777"/>
                  </a:lnTo>
                  <a:lnTo>
                    <a:pt x="406" y="783"/>
                  </a:lnTo>
                  <a:lnTo>
                    <a:pt x="406" y="870"/>
                  </a:lnTo>
                  <a:lnTo>
                    <a:pt x="406" y="873"/>
                  </a:lnTo>
                  <a:lnTo>
                    <a:pt x="408" y="878"/>
                  </a:lnTo>
                  <a:lnTo>
                    <a:pt x="409" y="881"/>
                  </a:lnTo>
                  <a:lnTo>
                    <a:pt x="411" y="883"/>
                  </a:lnTo>
                  <a:lnTo>
                    <a:pt x="414" y="886"/>
                  </a:lnTo>
                  <a:lnTo>
                    <a:pt x="418" y="888"/>
                  </a:lnTo>
                  <a:lnTo>
                    <a:pt x="421" y="889"/>
                  </a:lnTo>
                  <a:lnTo>
                    <a:pt x="425" y="889"/>
                  </a:lnTo>
                  <a:lnTo>
                    <a:pt x="503" y="889"/>
                  </a:lnTo>
                  <a:lnTo>
                    <a:pt x="506" y="889"/>
                  </a:lnTo>
                  <a:lnTo>
                    <a:pt x="510" y="888"/>
                  </a:lnTo>
                  <a:lnTo>
                    <a:pt x="513" y="886"/>
                  </a:lnTo>
                  <a:lnTo>
                    <a:pt x="516" y="883"/>
                  </a:lnTo>
                  <a:lnTo>
                    <a:pt x="519" y="881"/>
                  </a:lnTo>
                  <a:lnTo>
                    <a:pt x="520" y="878"/>
                  </a:lnTo>
                  <a:lnTo>
                    <a:pt x="522" y="873"/>
                  </a:lnTo>
                  <a:lnTo>
                    <a:pt x="522" y="870"/>
                  </a:lnTo>
                  <a:lnTo>
                    <a:pt x="522" y="783"/>
                  </a:lnTo>
                  <a:lnTo>
                    <a:pt x="523" y="777"/>
                  </a:lnTo>
                  <a:lnTo>
                    <a:pt x="526" y="771"/>
                  </a:lnTo>
                  <a:lnTo>
                    <a:pt x="530" y="767"/>
                  </a:lnTo>
                  <a:lnTo>
                    <a:pt x="536" y="764"/>
                  </a:lnTo>
                  <a:lnTo>
                    <a:pt x="559" y="758"/>
                  </a:lnTo>
                  <a:lnTo>
                    <a:pt x="582" y="749"/>
                  </a:lnTo>
                  <a:lnTo>
                    <a:pt x="604" y="739"/>
                  </a:lnTo>
                  <a:lnTo>
                    <a:pt x="624" y="728"/>
                  </a:lnTo>
                  <a:lnTo>
                    <a:pt x="631" y="725"/>
                  </a:lnTo>
                  <a:lnTo>
                    <a:pt x="637" y="725"/>
                  </a:lnTo>
                  <a:lnTo>
                    <a:pt x="642" y="726"/>
                  </a:lnTo>
                  <a:lnTo>
                    <a:pt x="648" y="731"/>
                  </a:lnTo>
                  <a:lnTo>
                    <a:pt x="709" y="793"/>
                  </a:lnTo>
                  <a:lnTo>
                    <a:pt x="712" y="794"/>
                  </a:lnTo>
                  <a:lnTo>
                    <a:pt x="716" y="796"/>
                  </a:lnTo>
                  <a:lnTo>
                    <a:pt x="719" y="797"/>
                  </a:lnTo>
                  <a:lnTo>
                    <a:pt x="723" y="797"/>
                  </a:lnTo>
                  <a:lnTo>
                    <a:pt x="726" y="797"/>
                  </a:lnTo>
                  <a:lnTo>
                    <a:pt x="730" y="796"/>
                  </a:lnTo>
                  <a:lnTo>
                    <a:pt x="733" y="794"/>
                  </a:lnTo>
                  <a:lnTo>
                    <a:pt x="736" y="793"/>
                  </a:lnTo>
                  <a:lnTo>
                    <a:pt x="791" y="738"/>
                  </a:lnTo>
                  <a:lnTo>
                    <a:pt x="794" y="735"/>
                  </a:lnTo>
                  <a:lnTo>
                    <a:pt x="795" y="731"/>
                  </a:lnTo>
                  <a:lnTo>
                    <a:pt x="797" y="728"/>
                  </a:lnTo>
                  <a:lnTo>
                    <a:pt x="797" y="724"/>
                  </a:lnTo>
                  <a:lnTo>
                    <a:pt x="797" y="721"/>
                  </a:lnTo>
                  <a:lnTo>
                    <a:pt x="795" y="716"/>
                  </a:lnTo>
                  <a:lnTo>
                    <a:pt x="794" y="713"/>
                  </a:lnTo>
                  <a:lnTo>
                    <a:pt x="791" y="711"/>
                  </a:lnTo>
                  <a:lnTo>
                    <a:pt x="730" y="649"/>
                  </a:lnTo>
                  <a:lnTo>
                    <a:pt x="726" y="643"/>
                  </a:lnTo>
                  <a:lnTo>
                    <a:pt x="725" y="637"/>
                  </a:lnTo>
                  <a:lnTo>
                    <a:pt x="725" y="631"/>
                  </a:lnTo>
                  <a:lnTo>
                    <a:pt x="727" y="626"/>
                  </a:lnTo>
                  <a:lnTo>
                    <a:pt x="739" y="604"/>
                  </a:lnTo>
                  <a:lnTo>
                    <a:pt x="749" y="582"/>
                  </a:lnTo>
                  <a:lnTo>
                    <a:pt x="758" y="561"/>
                  </a:lnTo>
                  <a:lnTo>
                    <a:pt x="763" y="538"/>
                  </a:lnTo>
                  <a:lnTo>
                    <a:pt x="766" y="531"/>
                  </a:lnTo>
                  <a:lnTo>
                    <a:pt x="771" y="526"/>
                  </a:lnTo>
                  <a:lnTo>
                    <a:pt x="776" y="523"/>
                  </a:lnTo>
                  <a:lnTo>
                    <a:pt x="782" y="522"/>
                  </a:lnTo>
                  <a:lnTo>
                    <a:pt x="869" y="522"/>
                  </a:lnTo>
                  <a:lnTo>
                    <a:pt x="873" y="522"/>
                  </a:lnTo>
                  <a:lnTo>
                    <a:pt x="876" y="520"/>
                  </a:lnTo>
                  <a:lnTo>
                    <a:pt x="880" y="519"/>
                  </a:lnTo>
                  <a:lnTo>
                    <a:pt x="883" y="516"/>
                  </a:lnTo>
                  <a:lnTo>
                    <a:pt x="886" y="513"/>
                  </a:lnTo>
                  <a:lnTo>
                    <a:pt x="887" y="510"/>
                  </a:lnTo>
                  <a:lnTo>
                    <a:pt x="887" y="507"/>
                  </a:lnTo>
                  <a:lnTo>
                    <a:pt x="889" y="503"/>
                  </a:lnTo>
                  <a:lnTo>
                    <a:pt x="889" y="425"/>
                  </a:lnTo>
                  <a:lnTo>
                    <a:pt x="887" y="423"/>
                  </a:lnTo>
                  <a:lnTo>
                    <a:pt x="887" y="418"/>
                  </a:lnTo>
                  <a:lnTo>
                    <a:pt x="884" y="415"/>
                  </a:lnTo>
                  <a:lnTo>
                    <a:pt x="883" y="412"/>
                  </a:lnTo>
                  <a:lnTo>
                    <a:pt x="880" y="410"/>
                  </a:lnTo>
                  <a:lnTo>
                    <a:pt x="877" y="408"/>
                  </a:lnTo>
                  <a:lnTo>
                    <a:pt x="873" y="407"/>
                  </a:lnTo>
                  <a:lnTo>
                    <a:pt x="869" y="407"/>
                  </a:lnTo>
                  <a:lnTo>
                    <a:pt x="782" y="407"/>
                  </a:lnTo>
                  <a:lnTo>
                    <a:pt x="776" y="405"/>
                  </a:lnTo>
                  <a:lnTo>
                    <a:pt x="771" y="402"/>
                  </a:lnTo>
                  <a:lnTo>
                    <a:pt x="766" y="398"/>
                  </a:lnTo>
                  <a:lnTo>
                    <a:pt x="763" y="392"/>
                  </a:lnTo>
                  <a:lnTo>
                    <a:pt x="758" y="369"/>
                  </a:lnTo>
                  <a:lnTo>
                    <a:pt x="749" y="346"/>
                  </a:lnTo>
                  <a:lnTo>
                    <a:pt x="739" y="325"/>
                  </a:lnTo>
                  <a:lnTo>
                    <a:pt x="727" y="303"/>
                  </a:lnTo>
                  <a:lnTo>
                    <a:pt x="725" y="297"/>
                  </a:lnTo>
                  <a:lnTo>
                    <a:pt x="725" y="291"/>
                  </a:lnTo>
                  <a:lnTo>
                    <a:pt x="726" y="286"/>
                  </a:lnTo>
                  <a:lnTo>
                    <a:pt x="730" y="280"/>
                  </a:lnTo>
                  <a:lnTo>
                    <a:pt x="791" y="218"/>
                  </a:lnTo>
                  <a:lnTo>
                    <a:pt x="794" y="215"/>
                  </a:lnTo>
                  <a:lnTo>
                    <a:pt x="795" y="212"/>
                  </a:lnTo>
                  <a:lnTo>
                    <a:pt x="797" y="209"/>
                  </a:lnTo>
                  <a:lnTo>
                    <a:pt x="797" y="205"/>
                  </a:lnTo>
                  <a:lnTo>
                    <a:pt x="797" y="201"/>
                  </a:lnTo>
                  <a:lnTo>
                    <a:pt x="795" y="198"/>
                  </a:lnTo>
                  <a:lnTo>
                    <a:pt x="794" y="193"/>
                  </a:lnTo>
                  <a:lnTo>
                    <a:pt x="791" y="191"/>
                  </a:lnTo>
                  <a:lnTo>
                    <a:pt x="736" y="136"/>
                  </a:lnTo>
                  <a:lnTo>
                    <a:pt x="733" y="134"/>
                  </a:lnTo>
                  <a:lnTo>
                    <a:pt x="730" y="133"/>
                  </a:lnTo>
                  <a:lnTo>
                    <a:pt x="726" y="132"/>
                  </a:lnTo>
                  <a:lnTo>
                    <a:pt x="723" y="132"/>
                  </a:lnTo>
                  <a:lnTo>
                    <a:pt x="719" y="132"/>
                  </a:lnTo>
                  <a:lnTo>
                    <a:pt x="716" y="133"/>
                  </a:lnTo>
                  <a:lnTo>
                    <a:pt x="712" y="134"/>
                  </a:lnTo>
                  <a:lnTo>
                    <a:pt x="709" y="136"/>
                  </a:lnTo>
                  <a:lnTo>
                    <a:pt x="648" y="198"/>
                  </a:lnTo>
                  <a:lnTo>
                    <a:pt x="642" y="202"/>
                  </a:lnTo>
                  <a:lnTo>
                    <a:pt x="637" y="204"/>
                  </a:lnTo>
                  <a:lnTo>
                    <a:pt x="630" y="204"/>
                  </a:lnTo>
                  <a:lnTo>
                    <a:pt x="624" y="201"/>
                  </a:lnTo>
                  <a:lnTo>
                    <a:pt x="604" y="189"/>
                  </a:lnTo>
                  <a:lnTo>
                    <a:pt x="582" y="179"/>
                  </a:lnTo>
                  <a:lnTo>
                    <a:pt x="559" y="170"/>
                  </a:lnTo>
                  <a:lnTo>
                    <a:pt x="536" y="165"/>
                  </a:lnTo>
                  <a:lnTo>
                    <a:pt x="530" y="162"/>
                  </a:lnTo>
                  <a:lnTo>
                    <a:pt x="526" y="157"/>
                  </a:lnTo>
                  <a:lnTo>
                    <a:pt x="523" y="152"/>
                  </a:lnTo>
                  <a:lnTo>
                    <a:pt x="522" y="146"/>
                  </a:lnTo>
                  <a:lnTo>
                    <a:pt x="522" y="58"/>
                  </a:lnTo>
                  <a:lnTo>
                    <a:pt x="522" y="55"/>
                  </a:lnTo>
                  <a:lnTo>
                    <a:pt x="520" y="51"/>
                  </a:lnTo>
                  <a:lnTo>
                    <a:pt x="519" y="48"/>
                  </a:lnTo>
                  <a:lnTo>
                    <a:pt x="516" y="45"/>
                  </a:lnTo>
                  <a:lnTo>
                    <a:pt x="513" y="42"/>
                  </a:lnTo>
                  <a:lnTo>
                    <a:pt x="510" y="41"/>
                  </a:lnTo>
                  <a:lnTo>
                    <a:pt x="506" y="39"/>
                  </a:lnTo>
                  <a:lnTo>
                    <a:pt x="503" y="39"/>
                  </a:lnTo>
                  <a:lnTo>
                    <a:pt x="425" y="39"/>
                  </a:lnTo>
                  <a:lnTo>
                    <a:pt x="421" y="39"/>
                  </a:lnTo>
                  <a:lnTo>
                    <a:pt x="418" y="41"/>
                  </a:lnTo>
                  <a:lnTo>
                    <a:pt x="414" y="42"/>
                  </a:lnTo>
                  <a:lnTo>
                    <a:pt x="411" y="45"/>
                  </a:lnTo>
                  <a:lnTo>
                    <a:pt x="409" y="48"/>
                  </a:lnTo>
                  <a:lnTo>
                    <a:pt x="408" y="51"/>
                  </a:lnTo>
                  <a:lnTo>
                    <a:pt x="406" y="55"/>
                  </a:lnTo>
                  <a:lnTo>
                    <a:pt x="406" y="58"/>
                  </a:lnTo>
                  <a:lnTo>
                    <a:pt x="406" y="146"/>
                  </a:lnTo>
                  <a:lnTo>
                    <a:pt x="405" y="152"/>
                  </a:lnTo>
                  <a:lnTo>
                    <a:pt x="402" y="157"/>
                  </a:lnTo>
                  <a:lnTo>
                    <a:pt x="396" y="162"/>
                  </a:lnTo>
                  <a:lnTo>
                    <a:pt x="390" y="165"/>
                  </a:lnTo>
                  <a:lnTo>
                    <a:pt x="367" y="170"/>
                  </a:lnTo>
                  <a:lnTo>
                    <a:pt x="346" y="179"/>
                  </a:lnTo>
                  <a:lnTo>
                    <a:pt x="324" y="189"/>
                  </a:lnTo>
                  <a:lnTo>
                    <a:pt x="303" y="201"/>
                  </a:lnTo>
                  <a:lnTo>
                    <a:pt x="297" y="204"/>
                  </a:lnTo>
                  <a:lnTo>
                    <a:pt x="291" y="204"/>
                  </a:lnTo>
                  <a:lnTo>
                    <a:pt x="284" y="202"/>
                  </a:lnTo>
                  <a:lnTo>
                    <a:pt x="280" y="198"/>
                  </a:lnTo>
                  <a:lnTo>
                    <a:pt x="218" y="137"/>
                  </a:lnTo>
                  <a:lnTo>
                    <a:pt x="215" y="134"/>
                  </a:lnTo>
                  <a:lnTo>
                    <a:pt x="212" y="133"/>
                  </a:lnTo>
                  <a:lnTo>
                    <a:pt x="208" y="132"/>
                  </a:lnTo>
                  <a:lnTo>
                    <a:pt x="205" y="132"/>
                  </a:lnTo>
                  <a:lnTo>
                    <a:pt x="200" y="132"/>
                  </a:lnTo>
                  <a:lnTo>
                    <a:pt x="196" y="133"/>
                  </a:lnTo>
                  <a:lnTo>
                    <a:pt x="193" y="134"/>
                  </a:lnTo>
                  <a:lnTo>
                    <a:pt x="190" y="137"/>
                  </a:lnTo>
                  <a:lnTo>
                    <a:pt x="136" y="191"/>
                  </a:lnTo>
                  <a:lnTo>
                    <a:pt x="133" y="195"/>
                  </a:lnTo>
                  <a:lnTo>
                    <a:pt x="131" y="198"/>
                  </a:lnTo>
                  <a:lnTo>
                    <a:pt x="131" y="201"/>
                  </a:lnTo>
                  <a:lnTo>
                    <a:pt x="130" y="205"/>
                  </a:lnTo>
                  <a:lnTo>
                    <a:pt x="131" y="208"/>
                  </a:lnTo>
                  <a:lnTo>
                    <a:pt x="131" y="212"/>
                  </a:lnTo>
                  <a:lnTo>
                    <a:pt x="133" y="215"/>
                  </a:lnTo>
                  <a:lnTo>
                    <a:pt x="136" y="218"/>
                  </a:lnTo>
                  <a:lnTo>
                    <a:pt x="198" y="280"/>
                  </a:lnTo>
                  <a:lnTo>
                    <a:pt x="200" y="286"/>
                  </a:lnTo>
                  <a:lnTo>
                    <a:pt x="203" y="291"/>
                  </a:lnTo>
                  <a:lnTo>
                    <a:pt x="202" y="297"/>
                  </a:lnTo>
                  <a:lnTo>
                    <a:pt x="200" y="304"/>
                  </a:lnTo>
                  <a:lnTo>
                    <a:pt x="189" y="325"/>
                  </a:lnTo>
                  <a:lnTo>
                    <a:pt x="179" y="346"/>
                  </a:lnTo>
                  <a:lnTo>
                    <a:pt x="170" y="369"/>
                  </a:lnTo>
                  <a:lnTo>
                    <a:pt x="163" y="392"/>
                  </a:lnTo>
                  <a:lnTo>
                    <a:pt x="162" y="398"/>
                  </a:lnTo>
                  <a:lnTo>
                    <a:pt x="157" y="402"/>
                  </a:lnTo>
                  <a:lnTo>
                    <a:pt x="151" y="405"/>
                  </a:lnTo>
                  <a:lnTo>
                    <a:pt x="144" y="407"/>
                  </a:lnTo>
                  <a:lnTo>
                    <a:pt x="58" y="407"/>
                  </a:lnTo>
                  <a:lnTo>
                    <a:pt x="54" y="407"/>
                  </a:lnTo>
                  <a:lnTo>
                    <a:pt x="51" y="408"/>
                  </a:lnTo>
                  <a:lnTo>
                    <a:pt x="48" y="410"/>
                  </a:lnTo>
                  <a:lnTo>
                    <a:pt x="45" y="412"/>
                  </a:lnTo>
                  <a:lnTo>
                    <a:pt x="42" y="415"/>
                  </a:lnTo>
                  <a:lnTo>
                    <a:pt x="41" y="418"/>
                  </a:lnTo>
                  <a:lnTo>
                    <a:pt x="39" y="423"/>
                  </a:lnTo>
                  <a:lnTo>
                    <a:pt x="39" y="425"/>
                  </a:lnTo>
                  <a:lnTo>
                    <a:pt x="39" y="503"/>
                  </a:lnTo>
                  <a:lnTo>
                    <a:pt x="39" y="507"/>
                  </a:lnTo>
                  <a:lnTo>
                    <a:pt x="41" y="510"/>
                  </a:lnTo>
                  <a:lnTo>
                    <a:pt x="42" y="513"/>
                  </a:lnTo>
                  <a:lnTo>
                    <a:pt x="45" y="516"/>
                  </a:lnTo>
                  <a:lnTo>
                    <a:pt x="48" y="519"/>
                  </a:lnTo>
                  <a:lnTo>
                    <a:pt x="51" y="520"/>
                  </a:lnTo>
                  <a:lnTo>
                    <a:pt x="54" y="522"/>
                  </a:lnTo>
                  <a:lnTo>
                    <a:pt x="58" y="522"/>
                  </a:lnTo>
                  <a:lnTo>
                    <a:pt x="144" y="522"/>
                  </a:lnTo>
                  <a:lnTo>
                    <a:pt x="151" y="523"/>
                  </a:lnTo>
                  <a:lnTo>
                    <a:pt x="157" y="526"/>
                  </a:lnTo>
                  <a:lnTo>
                    <a:pt x="162" y="531"/>
                  </a:lnTo>
                  <a:lnTo>
                    <a:pt x="163" y="538"/>
                  </a:lnTo>
                  <a:lnTo>
                    <a:pt x="170" y="561"/>
                  </a:lnTo>
                  <a:lnTo>
                    <a:pt x="179" y="582"/>
                  </a:lnTo>
                  <a:lnTo>
                    <a:pt x="189" y="604"/>
                  </a:lnTo>
                  <a:lnTo>
                    <a:pt x="200" y="626"/>
                  </a:lnTo>
                  <a:lnTo>
                    <a:pt x="202" y="631"/>
                  </a:lnTo>
                  <a:lnTo>
                    <a:pt x="203" y="637"/>
                  </a:lnTo>
                  <a:lnTo>
                    <a:pt x="200" y="643"/>
                  </a:lnTo>
                  <a:lnTo>
                    <a:pt x="198" y="649"/>
                  </a:lnTo>
                  <a:lnTo>
                    <a:pt x="136" y="711"/>
                  </a:lnTo>
                  <a:lnTo>
                    <a:pt x="134" y="713"/>
                  </a:lnTo>
                  <a:lnTo>
                    <a:pt x="131" y="716"/>
                  </a:lnTo>
                  <a:lnTo>
                    <a:pt x="131" y="721"/>
                  </a:lnTo>
                  <a:lnTo>
                    <a:pt x="130" y="724"/>
                  </a:lnTo>
                  <a:lnTo>
                    <a:pt x="131" y="728"/>
                  </a:lnTo>
                  <a:lnTo>
                    <a:pt x="131" y="731"/>
                  </a:lnTo>
                  <a:lnTo>
                    <a:pt x="134" y="735"/>
                  </a:lnTo>
                  <a:lnTo>
                    <a:pt x="136" y="738"/>
                  </a:lnTo>
                  <a:lnTo>
                    <a:pt x="190" y="793"/>
                  </a:lnTo>
                  <a:lnTo>
                    <a:pt x="193" y="794"/>
                  </a:lnTo>
                  <a:lnTo>
                    <a:pt x="196" y="796"/>
                  </a:lnTo>
                  <a:lnTo>
                    <a:pt x="200" y="797"/>
                  </a:lnTo>
                  <a:lnTo>
                    <a:pt x="205" y="797"/>
                  </a:lnTo>
                  <a:lnTo>
                    <a:pt x="208" y="797"/>
                  </a:lnTo>
                  <a:lnTo>
                    <a:pt x="212" y="796"/>
                  </a:lnTo>
                  <a:lnTo>
                    <a:pt x="215" y="794"/>
                  </a:lnTo>
                  <a:lnTo>
                    <a:pt x="218" y="793"/>
                  </a:lnTo>
                  <a:lnTo>
                    <a:pt x="280" y="731"/>
                  </a:lnTo>
                  <a:lnTo>
                    <a:pt x="282" y="728"/>
                  </a:lnTo>
                  <a:lnTo>
                    <a:pt x="285" y="726"/>
                  </a:lnTo>
                  <a:lnTo>
                    <a:pt x="290" y="725"/>
                  </a:lnTo>
                  <a:lnTo>
                    <a:pt x="293" y="725"/>
                  </a:lnTo>
                  <a:close/>
                  <a:moveTo>
                    <a:pt x="503" y="928"/>
                  </a:moveTo>
                  <a:lnTo>
                    <a:pt x="425" y="928"/>
                  </a:lnTo>
                  <a:lnTo>
                    <a:pt x="414" y="927"/>
                  </a:lnTo>
                  <a:lnTo>
                    <a:pt x="402" y="924"/>
                  </a:lnTo>
                  <a:lnTo>
                    <a:pt x="392" y="918"/>
                  </a:lnTo>
                  <a:lnTo>
                    <a:pt x="383" y="911"/>
                  </a:lnTo>
                  <a:lnTo>
                    <a:pt x="378" y="902"/>
                  </a:lnTo>
                  <a:lnTo>
                    <a:pt x="372" y="892"/>
                  </a:lnTo>
                  <a:lnTo>
                    <a:pt x="369" y="882"/>
                  </a:lnTo>
                  <a:lnTo>
                    <a:pt x="367" y="870"/>
                  </a:lnTo>
                  <a:lnTo>
                    <a:pt x="367" y="798"/>
                  </a:lnTo>
                  <a:lnTo>
                    <a:pt x="349" y="793"/>
                  </a:lnTo>
                  <a:lnTo>
                    <a:pt x="330" y="785"/>
                  </a:lnTo>
                  <a:lnTo>
                    <a:pt x="313" y="777"/>
                  </a:lnTo>
                  <a:lnTo>
                    <a:pt x="295" y="768"/>
                  </a:lnTo>
                  <a:lnTo>
                    <a:pt x="245" y="820"/>
                  </a:lnTo>
                  <a:lnTo>
                    <a:pt x="236" y="827"/>
                  </a:lnTo>
                  <a:lnTo>
                    <a:pt x="226" y="832"/>
                  </a:lnTo>
                  <a:lnTo>
                    <a:pt x="215" y="834"/>
                  </a:lnTo>
                  <a:lnTo>
                    <a:pt x="205" y="836"/>
                  </a:lnTo>
                  <a:lnTo>
                    <a:pt x="193" y="834"/>
                  </a:lnTo>
                  <a:lnTo>
                    <a:pt x="182" y="832"/>
                  </a:lnTo>
                  <a:lnTo>
                    <a:pt x="172" y="827"/>
                  </a:lnTo>
                  <a:lnTo>
                    <a:pt x="163" y="820"/>
                  </a:lnTo>
                  <a:lnTo>
                    <a:pt x="108" y="765"/>
                  </a:lnTo>
                  <a:lnTo>
                    <a:pt x="101" y="757"/>
                  </a:lnTo>
                  <a:lnTo>
                    <a:pt x="95" y="747"/>
                  </a:lnTo>
                  <a:lnTo>
                    <a:pt x="92" y="735"/>
                  </a:lnTo>
                  <a:lnTo>
                    <a:pt x="91" y="724"/>
                  </a:lnTo>
                  <a:lnTo>
                    <a:pt x="92" y="712"/>
                  </a:lnTo>
                  <a:lnTo>
                    <a:pt x="95" y="702"/>
                  </a:lnTo>
                  <a:lnTo>
                    <a:pt x="101" y="692"/>
                  </a:lnTo>
                  <a:lnTo>
                    <a:pt x="108" y="683"/>
                  </a:lnTo>
                  <a:lnTo>
                    <a:pt x="160" y="631"/>
                  </a:lnTo>
                  <a:lnTo>
                    <a:pt x="150" y="616"/>
                  </a:lnTo>
                  <a:lnTo>
                    <a:pt x="143" y="597"/>
                  </a:lnTo>
                  <a:lnTo>
                    <a:pt x="136" y="580"/>
                  </a:lnTo>
                  <a:lnTo>
                    <a:pt x="130" y="561"/>
                  </a:lnTo>
                  <a:lnTo>
                    <a:pt x="58" y="561"/>
                  </a:lnTo>
                  <a:lnTo>
                    <a:pt x="46" y="559"/>
                  </a:lnTo>
                  <a:lnTo>
                    <a:pt x="36" y="556"/>
                  </a:lnTo>
                  <a:lnTo>
                    <a:pt x="26" y="551"/>
                  </a:lnTo>
                  <a:lnTo>
                    <a:pt x="18" y="543"/>
                  </a:lnTo>
                  <a:lnTo>
                    <a:pt x="10" y="535"/>
                  </a:lnTo>
                  <a:lnTo>
                    <a:pt x="5" y="526"/>
                  </a:lnTo>
                  <a:lnTo>
                    <a:pt x="2" y="515"/>
                  </a:lnTo>
                  <a:lnTo>
                    <a:pt x="0" y="503"/>
                  </a:lnTo>
                  <a:lnTo>
                    <a:pt x="0" y="425"/>
                  </a:lnTo>
                  <a:lnTo>
                    <a:pt x="2" y="414"/>
                  </a:lnTo>
                  <a:lnTo>
                    <a:pt x="5" y="404"/>
                  </a:lnTo>
                  <a:lnTo>
                    <a:pt x="10" y="394"/>
                  </a:lnTo>
                  <a:lnTo>
                    <a:pt x="18" y="385"/>
                  </a:lnTo>
                  <a:lnTo>
                    <a:pt x="26" y="378"/>
                  </a:lnTo>
                  <a:lnTo>
                    <a:pt x="36" y="372"/>
                  </a:lnTo>
                  <a:lnTo>
                    <a:pt x="46" y="369"/>
                  </a:lnTo>
                  <a:lnTo>
                    <a:pt x="58" y="368"/>
                  </a:lnTo>
                  <a:lnTo>
                    <a:pt x="130" y="368"/>
                  </a:lnTo>
                  <a:lnTo>
                    <a:pt x="136" y="349"/>
                  </a:lnTo>
                  <a:lnTo>
                    <a:pt x="143" y="332"/>
                  </a:lnTo>
                  <a:lnTo>
                    <a:pt x="150" y="314"/>
                  </a:lnTo>
                  <a:lnTo>
                    <a:pt x="160" y="297"/>
                  </a:lnTo>
                  <a:lnTo>
                    <a:pt x="108" y="245"/>
                  </a:lnTo>
                  <a:lnTo>
                    <a:pt x="101" y="237"/>
                  </a:lnTo>
                  <a:lnTo>
                    <a:pt x="95" y="227"/>
                  </a:lnTo>
                  <a:lnTo>
                    <a:pt x="92" y="217"/>
                  </a:lnTo>
                  <a:lnTo>
                    <a:pt x="91" y="205"/>
                  </a:lnTo>
                  <a:lnTo>
                    <a:pt x="92" y="193"/>
                  </a:lnTo>
                  <a:lnTo>
                    <a:pt x="95" y="183"/>
                  </a:lnTo>
                  <a:lnTo>
                    <a:pt x="101" y="173"/>
                  </a:lnTo>
                  <a:lnTo>
                    <a:pt x="108" y="163"/>
                  </a:lnTo>
                  <a:lnTo>
                    <a:pt x="163" y="110"/>
                  </a:lnTo>
                  <a:lnTo>
                    <a:pt x="172" y="103"/>
                  </a:lnTo>
                  <a:lnTo>
                    <a:pt x="182" y="97"/>
                  </a:lnTo>
                  <a:lnTo>
                    <a:pt x="193" y="94"/>
                  </a:lnTo>
                  <a:lnTo>
                    <a:pt x="205" y="93"/>
                  </a:lnTo>
                  <a:lnTo>
                    <a:pt x="215" y="94"/>
                  </a:lnTo>
                  <a:lnTo>
                    <a:pt x="226" y="97"/>
                  </a:lnTo>
                  <a:lnTo>
                    <a:pt x="236" y="103"/>
                  </a:lnTo>
                  <a:lnTo>
                    <a:pt x="245" y="110"/>
                  </a:lnTo>
                  <a:lnTo>
                    <a:pt x="295" y="160"/>
                  </a:lnTo>
                  <a:lnTo>
                    <a:pt x="313" y="152"/>
                  </a:lnTo>
                  <a:lnTo>
                    <a:pt x="330" y="143"/>
                  </a:lnTo>
                  <a:lnTo>
                    <a:pt x="349" y="136"/>
                  </a:lnTo>
                  <a:lnTo>
                    <a:pt x="367" y="130"/>
                  </a:lnTo>
                  <a:lnTo>
                    <a:pt x="367" y="58"/>
                  </a:lnTo>
                  <a:lnTo>
                    <a:pt x="369" y="47"/>
                  </a:lnTo>
                  <a:lnTo>
                    <a:pt x="372" y="36"/>
                  </a:lnTo>
                  <a:lnTo>
                    <a:pt x="378" y="26"/>
                  </a:lnTo>
                  <a:lnTo>
                    <a:pt x="383" y="18"/>
                  </a:lnTo>
                  <a:lnTo>
                    <a:pt x="392" y="11"/>
                  </a:lnTo>
                  <a:lnTo>
                    <a:pt x="402" y="5"/>
                  </a:lnTo>
                  <a:lnTo>
                    <a:pt x="414" y="2"/>
                  </a:lnTo>
                  <a:lnTo>
                    <a:pt x="425" y="0"/>
                  </a:lnTo>
                  <a:lnTo>
                    <a:pt x="503" y="0"/>
                  </a:lnTo>
                  <a:lnTo>
                    <a:pt x="514" y="2"/>
                  </a:lnTo>
                  <a:lnTo>
                    <a:pt x="524" y="5"/>
                  </a:lnTo>
                  <a:lnTo>
                    <a:pt x="534" y="11"/>
                  </a:lnTo>
                  <a:lnTo>
                    <a:pt x="543" y="18"/>
                  </a:lnTo>
                  <a:lnTo>
                    <a:pt x="550" y="26"/>
                  </a:lnTo>
                  <a:lnTo>
                    <a:pt x="556" y="36"/>
                  </a:lnTo>
                  <a:lnTo>
                    <a:pt x="559" y="47"/>
                  </a:lnTo>
                  <a:lnTo>
                    <a:pt x="560" y="58"/>
                  </a:lnTo>
                  <a:lnTo>
                    <a:pt x="560" y="130"/>
                  </a:lnTo>
                  <a:lnTo>
                    <a:pt x="579" y="137"/>
                  </a:lnTo>
                  <a:lnTo>
                    <a:pt x="596" y="143"/>
                  </a:lnTo>
                  <a:lnTo>
                    <a:pt x="614" y="152"/>
                  </a:lnTo>
                  <a:lnTo>
                    <a:pt x="631" y="160"/>
                  </a:lnTo>
                  <a:lnTo>
                    <a:pt x="681" y="110"/>
                  </a:lnTo>
                  <a:lnTo>
                    <a:pt x="691" y="103"/>
                  </a:lnTo>
                  <a:lnTo>
                    <a:pt x="702" y="97"/>
                  </a:lnTo>
                  <a:lnTo>
                    <a:pt x="712" y="94"/>
                  </a:lnTo>
                  <a:lnTo>
                    <a:pt x="723" y="93"/>
                  </a:lnTo>
                  <a:lnTo>
                    <a:pt x="735" y="94"/>
                  </a:lnTo>
                  <a:lnTo>
                    <a:pt x="745" y="97"/>
                  </a:lnTo>
                  <a:lnTo>
                    <a:pt x="755" y="103"/>
                  </a:lnTo>
                  <a:lnTo>
                    <a:pt x="763" y="110"/>
                  </a:lnTo>
                  <a:lnTo>
                    <a:pt x="818" y="163"/>
                  </a:lnTo>
                  <a:lnTo>
                    <a:pt x="825" y="173"/>
                  </a:lnTo>
                  <a:lnTo>
                    <a:pt x="831" y="182"/>
                  </a:lnTo>
                  <a:lnTo>
                    <a:pt x="834" y="193"/>
                  </a:lnTo>
                  <a:lnTo>
                    <a:pt x="835" y="205"/>
                  </a:lnTo>
                  <a:lnTo>
                    <a:pt x="834" y="217"/>
                  </a:lnTo>
                  <a:lnTo>
                    <a:pt x="831" y="227"/>
                  </a:lnTo>
                  <a:lnTo>
                    <a:pt x="825" y="237"/>
                  </a:lnTo>
                  <a:lnTo>
                    <a:pt x="818" y="245"/>
                  </a:lnTo>
                  <a:lnTo>
                    <a:pt x="768" y="297"/>
                  </a:lnTo>
                  <a:lnTo>
                    <a:pt x="776" y="314"/>
                  </a:lnTo>
                  <a:lnTo>
                    <a:pt x="785" y="332"/>
                  </a:lnTo>
                  <a:lnTo>
                    <a:pt x="791" y="349"/>
                  </a:lnTo>
                  <a:lnTo>
                    <a:pt x="797" y="368"/>
                  </a:lnTo>
                  <a:lnTo>
                    <a:pt x="869" y="368"/>
                  </a:lnTo>
                  <a:lnTo>
                    <a:pt x="880" y="369"/>
                  </a:lnTo>
                  <a:lnTo>
                    <a:pt x="892" y="372"/>
                  </a:lnTo>
                  <a:lnTo>
                    <a:pt x="902" y="378"/>
                  </a:lnTo>
                  <a:lnTo>
                    <a:pt x="910" y="385"/>
                  </a:lnTo>
                  <a:lnTo>
                    <a:pt x="918" y="394"/>
                  </a:lnTo>
                  <a:lnTo>
                    <a:pt x="922" y="404"/>
                  </a:lnTo>
                  <a:lnTo>
                    <a:pt x="926" y="414"/>
                  </a:lnTo>
                  <a:lnTo>
                    <a:pt x="928" y="425"/>
                  </a:lnTo>
                  <a:lnTo>
                    <a:pt x="928" y="503"/>
                  </a:lnTo>
                  <a:lnTo>
                    <a:pt x="926" y="515"/>
                  </a:lnTo>
                  <a:lnTo>
                    <a:pt x="923" y="525"/>
                  </a:lnTo>
                  <a:lnTo>
                    <a:pt x="918" y="535"/>
                  </a:lnTo>
                  <a:lnTo>
                    <a:pt x="910" y="543"/>
                  </a:lnTo>
                  <a:lnTo>
                    <a:pt x="902" y="551"/>
                  </a:lnTo>
                  <a:lnTo>
                    <a:pt x="892" y="556"/>
                  </a:lnTo>
                  <a:lnTo>
                    <a:pt x="880" y="559"/>
                  </a:lnTo>
                  <a:lnTo>
                    <a:pt x="869" y="561"/>
                  </a:lnTo>
                  <a:lnTo>
                    <a:pt x="797" y="561"/>
                  </a:lnTo>
                  <a:lnTo>
                    <a:pt x="791" y="580"/>
                  </a:lnTo>
                  <a:lnTo>
                    <a:pt x="785" y="597"/>
                  </a:lnTo>
                  <a:lnTo>
                    <a:pt x="776" y="616"/>
                  </a:lnTo>
                  <a:lnTo>
                    <a:pt x="768" y="631"/>
                  </a:lnTo>
                  <a:lnTo>
                    <a:pt x="818" y="683"/>
                  </a:lnTo>
                  <a:lnTo>
                    <a:pt x="825" y="692"/>
                  </a:lnTo>
                  <a:lnTo>
                    <a:pt x="831" y="702"/>
                  </a:lnTo>
                  <a:lnTo>
                    <a:pt x="834" y="713"/>
                  </a:lnTo>
                  <a:lnTo>
                    <a:pt x="835" y="724"/>
                  </a:lnTo>
                  <a:lnTo>
                    <a:pt x="834" y="735"/>
                  </a:lnTo>
                  <a:lnTo>
                    <a:pt x="831" y="745"/>
                  </a:lnTo>
                  <a:lnTo>
                    <a:pt x="825" y="755"/>
                  </a:lnTo>
                  <a:lnTo>
                    <a:pt x="818" y="765"/>
                  </a:lnTo>
                  <a:lnTo>
                    <a:pt x="763" y="820"/>
                  </a:lnTo>
                  <a:lnTo>
                    <a:pt x="755" y="827"/>
                  </a:lnTo>
                  <a:lnTo>
                    <a:pt x="745" y="832"/>
                  </a:lnTo>
                  <a:lnTo>
                    <a:pt x="735" y="834"/>
                  </a:lnTo>
                  <a:lnTo>
                    <a:pt x="723" y="836"/>
                  </a:lnTo>
                  <a:lnTo>
                    <a:pt x="712" y="834"/>
                  </a:lnTo>
                  <a:lnTo>
                    <a:pt x="702" y="832"/>
                  </a:lnTo>
                  <a:lnTo>
                    <a:pt x="691" y="827"/>
                  </a:lnTo>
                  <a:lnTo>
                    <a:pt x="681" y="820"/>
                  </a:lnTo>
                  <a:lnTo>
                    <a:pt x="631" y="768"/>
                  </a:lnTo>
                  <a:lnTo>
                    <a:pt x="614" y="777"/>
                  </a:lnTo>
                  <a:lnTo>
                    <a:pt x="596" y="785"/>
                  </a:lnTo>
                  <a:lnTo>
                    <a:pt x="579" y="793"/>
                  </a:lnTo>
                  <a:lnTo>
                    <a:pt x="560" y="798"/>
                  </a:lnTo>
                  <a:lnTo>
                    <a:pt x="560" y="870"/>
                  </a:lnTo>
                  <a:lnTo>
                    <a:pt x="559" y="882"/>
                  </a:lnTo>
                  <a:lnTo>
                    <a:pt x="556" y="892"/>
                  </a:lnTo>
                  <a:lnTo>
                    <a:pt x="550" y="902"/>
                  </a:lnTo>
                  <a:lnTo>
                    <a:pt x="543" y="911"/>
                  </a:lnTo>
                  <a:lnTo>
                    <a:pt x="534" y="918"/>
                  </a:lnTo>
                  <a:lnTo>
                    <a:pt x="524" y="924"/>
                  </a:lnTo>
                  <a:lnTo>
                    <a:pt x="514" y="927"/>
                  </a:lnTo>
                  <a:lnTo>
                    <a:pt x="503" y="9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68"/>
            <p:cNvSpPr>
              <a:spLocks noEditPoints="1"/>
            </p:cNvSpPr>
            <p:nvPr/>
          </p:nvSpPr>
          <p:spPr bwMode="auto">
            <a:xfrm>
              <a:off x="5140870" y="3894917"/>
              <a:ext cx="187823" cy="186367"/>
            </a:xfrm>
            <a:custGeom>
              <a:avLst/>
              <a:gdLst>
                <a:gd name="T0" fmla="*/ 161 w 386"/>
                <a:gd name="T1" fmla="*/ 42 h 386"/>
                <a:gd name="T2" fmla="*/ 119 w 386"/>
                <a:gd name="T3" fmla="*/ 58 h 386"/>
                <a:gd name="T4" fmla="*/ 83 w 386"/>
                <a:gd name="T5" fmla="*/ 84 h 386"/>
                <a:gd name="T6" fmla="*/ 56 w 386"/>
                <a:gd name="T7" fmla="*/ 120 h 386"/>
                <a:gd name="T8" fmla="*/ 42 w 386"/>
                <a:gd name="T9" fmla="*/ 162 h 386"/>
                <a:gd name="T10" fmla="*/ 39 w 386"/>
                <a:gd name="T11" fmla="*/ 209 h 386"/>
                <a:gd name="T12" fmla="*/ 50 w 386"/>
                <a:gd name="T13" fmla="*/ 254 h 386"/>
                <a:gd name="T14" fmla="*/ 73 w 386"/>
                <a:gd name="T15" fmla="*/ 291 h 386"/>
                <a:gd name="T16" fmla="*/ 107 w 386"/>
                <a:gd name="T17" fmla="*/ 321 h 386"/>
                <a:gd name="T18" fmla="*/ 147 w 386"/>
                <a:gd name="T19" fmla="*/ 342 h 386"/>
                <a:gd name="T20" fmla="*/ 193 w 386"/>
                <a:gd name="T21" fmla="*/ 347 h 386"/>
                <a:gd name="T22" fmla="*/ 239 w 386"/>
                <a:gd name="T23" fmla="*/ 342 h 386"/>
                <a:gd name="T24" fmla="*/ 279 w 386"/>
                <a:gd name="T25" fmla="*/ 321 h 386"/>
                <a:gd name="T26" fmla="*/ 311 w 386"/>
                <a:gd name="T27" fmla="*/ 291 h 386"/>
                <a:gd name="T28" fmla="*/ 335 w 386"/>
                <a:gd name="T29" fmla="*/ 254 h 386"/>
                <a:gd name="T30" fmla="*/ 346 w 386"/>
                <a:gd name="T31" fmla="*/ 209 h 386"/>
                <a:gd name="T32" fmla="*/ 344 w 386"/>
                <a:gd name="T33" fmla="*/ 162 h 386"/>
                <a:gd name="T34" fmla="*/ 328 w 386"/>
                <a:gd name="T35" fmla="*/ 120 h 386"/>
                <a:gd name="T36" fmla="*/ 302 w 386"/>
                <a:gd name="T37" fmla="*/ 84 h 386"/>
                <a:gd name="T38" fmla="*/ 266 w 386"/>
                <a:gd name="T39" fmla="*/ 58 h 386"/>
                <a:gd name="T40" fmla="*/ 223 w 386"/>
                <a:gd name="T41" fmla="*/ 42 h 386"/>
                <a:gd name="T42" fmla="*/ 193 w 386"/>
                <a:gd name="T43" fmla="*/ 386 h 386"/>
                <a:gd name="T44" fmla="*/ 135 w 386"/>
                <a:gd name="T45" fmla="*/ 378 h 386"/>
                <a:gd name="T46" fmla="*/ 85 w 386"/>
                <a:gd name="T47" fmla="*/ 353 h 386"/>
                <a:gd name="T48" fmla="*/ 43 w 386"/>
                <a:gd name="T49" fmla="*/ 316 h 386"/>
                <a:gd name="T50" fmla="*/ 14 w 386"/>
                <a:gd name="T51" fmla="*/ 268 h 386"/>
                <a:gd name="T52" fmla="*/ 0 w 386"/>
                <a:gd name="T53" fmla="*/ 213 h 386"/>
                <a:gd name="T54" fmla="*/ 3 w 386"/>
                <a:gd name="T55" fmla="*/ 154 h 386"/>
                <a:gd name="T56" fmla="*/ 23 w 386"/>
                <a:gd name="T57" fmla="*/ 101 h 386"/>
                <a:gd name="T58" fmla="*/ 56 w 386"/>
                <a:gd name="T59" fmla="*/ 56 h 386"/>
                <a:gd name="T60" fmla="*/ 101 w 386"/>
                <a:gd name="T61" fmla="*/ 23 h 386"/>
                <a:gd name="T62" fmla="*/ 154 w 386"/>
                <a:gd name="T63" fmla="*/ 5 h 386"/>
                <a:gd name="T64" fmla="*/ 212 w 386"/>
                <a:gd name="T65" fmla="*/ 2 h 386"/>
                <a:gd name="T66" fmla="*/ 268 w 386"/>
                <a:gd name="T67" fmla="*/ 16 h 386"/>
                <a:gd name="T68" fmla="*/ 315 w 386"/>
                <a:gd name="T69" fmla="*/ 45 h 386"/>
                <a:gd name="T70" fmla="*/ 353 w 386"/>
                <a:gd name="T71" fmla="*/ 85 h 386"/>
                <a:gd name="T72" fmla="*/ 377 w 386"/>
                <a:gd name="T73" fmla="*/ 136 h 386"/>
                <a:gd name="T74" fmla="*/ 386 w 386"/>
                <a:gd name="T75" fmla="*/ 193 h 386"/>
                <a:gd name="T76" fmla="*/ 377 w 386"/>
                <a:gd name="T77" fmla="*/ 251 h 386"/>
                <a:gd name="T78" fmla="*/ 353 w 386"/>
                <a:gd name="T79" fmla="*/ 301 h 386"/>
                <a:gd name="T80" fmla="*/ 315 w 386"/>
                <a:gd name="T81" fmla="*/ 343 h 386"/>
                <a:gd name="T82" fmla="*/ 268 w 386"/>
                <a:gd name="T83" fmla="*/ 372 h 386"/>
                <a:gd name="T84" fmla="*/ 212 w 386"/>
                <a:gd name="T85" fmla="*/ 3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6" h="386">
                  <a:moveTo>
                    <a:pt x="193" y="39"/>
                  </a:moveTo>
                  <a:lnTo>
                    <a:pt x="177" y="39"/>
                  </a:lnTo>
                  <a:lnTo>
                    <a:pt x="161" y="42"/>
                  </a:lnTo>
                  <a:lnTo>
                    <a:pt x="147" y="46"/>
                  </a:lnTo>
                  <a:lnTo>
                    <a:pt x="132" y="51"/>
                  </a:lnTo>
                  <a:lnTo>
                    <a:pt x="119" y="58"/>
                  </a:lnTo>
                  <a:lnTo>
                    <a:pt x="107" y="65"/>
                  </a:lnTo>
                  <a:lnTo>
                    <a:pt x="95" y="74"/>
                  </a:lnTo>
                  <a:lnTo>
                    <a:pt x="83" y="84"/>
                  </a:lnTo>
                  <a:lnTo>
                    <a:pt x="73" y="95"/>
                  </a:lnTo>
                  <a:lnTo>
                    <a:pt x="65" y="107"/>
                  </a:lnTo>
                  <a:lnTo>
                    <a:pt x="56" y="120"/>
                  </a:lnTo>
                  <a:lnTo>
                    <a:pt x="50" y="133"/>
                  </a:lnTo>
                  <a:lnTo>
                    <a:pt x="45" y="147"/>
                  </a:lnTo>
                  <a:lnTo>
                    <a:pt x="42" y="162"/>
                  </a:lnTo>
                  <a:lnTo>
                    <a:pt x="39" y="177"/>
                  </a:lnTo>
                  <a:lnTo>
                    <a:pt x="37" y="193"/>
                  </a:lnTo>
                  <a:lnTo>
                    <a:pt x="39" y="209"/>
                  </a:lnTo>
                  <a:lnTo>
                    <a:pt x="42" y="225"/>
                  </a:lnTo>
                  <a:lnTo>
                    <a:pt x="45" y="239"/>
                  </a:lnTo>
                  <a:lnTo>
                    <a:pt x="50" y="254"/>
                  </a:lnTo>
                  <a:lnTo>
                    <a:pt x="56" y="267"/>
                  </a:lnTo>
                  <a:lnTo>
                    <a:pt x="65" y="280"/>
                  </a:lnTo>
                  <a:lnTo>
                    <a:pt x="73" y="291"/>
                  </a:lnTo>
                  <a:lnTo>
                    <a:pt x="83" y="303"/>
                  </a:lnTo>
                  <a:lnTo>
                    <a:pt x="95" y="313"/>
                  </a:lnTo>
                  <a:lnTo>
                    <a:pt x="107" y="321"/>
                  </a:lnTo>
                  <a:lnTo>
                    <a:pt x="119" y="329"/>
                  </a:lnTo>
                  <a:lnTo>
                    <a:pt x="132" y="336"/>
                  </a:lnTo>
                  <a:lnTo>
                    <a:pt x="147" y="342"/>
                  </a:lnTo>
                  <a:lnTo>
                    <a:pt x="161" y="345"/>
                  </a:lnTo>
                  <a:lnTo>
                    <a:pt x="177" y="347"/>
                  </a:lnTo>
                  <a:lnTo>
                    <a:pt x="193" y="347"/>
                  </a:lnTo>
                  <a:lnTo>
                    <a:pt x="209" y="347"/>
                  </a:lnTo>
                  <a:lnTo>
                    <a:pt x="223" y="345"/>
                  </a:lnTo>
                  <a:lnTo>
                    <a:pt x="239" y="342"/>
                  </a:lnTo>
                  <a:lnTo>
                    <a:pt x="252" y="336"/>
                  </a:lnTo>
                  <a:lnTo>
                    <a:pt x="266" y="329"/>
                  </a:lnTo>
                  <a:lnTo>
                    <a:pt x="279" y="321"/>
                  </a:lnTo>
                  <a:lnTo>
                    <a:pt x="291" y="313"/>
                  </a:lnTo>
                  <a:lnTo>
                    <a:pt x="302" y="303"/>
                  </a:lnTo>
                  <a:lnTo>
                    <a:pt x="311" y="291"/>
                  </a:lnTo>
                  <a:lnTo>
                    <a:pt x="321" y="280"/>
                  </a:lnTo>
                  <a:lnTo>
                    <a:pt x="328" y="267"/>
                  </a:lnTo>
                  <a:lnTo>
                    <a:pt x="335" y="254"/>
                  </a:lnTo>
                  <a:lnTo>
                    <a:pt x="340" y="239"/>
                  </a:lnTo>
                  <a:lnTo>
                    <a:pt x="344" y="225"/>
                  </a:lnTo>
                  <a:lnTo>
                    <a:pt x="346" y="209"/>
                  </a:lnTo>
                  <a:lnTo>
                    <a:pt x="347" y="193"/>
                  </a:lnTo>
                  <a:lnTo>
                    <a:pt x="346" y="177"/>
                  </a:lnTo>
                  <a:lnTo>
                    <a:pt x="344" y="162"/>
                  </a:lnTo>
                  <a:lnTo>
                    <a:pt x="340" y="147"/>
                  </a:lnTo>
                  <a:lnTo>
                    <a:pt x="335" y="133"/>
                  </a:lnTo>
                  <a:lnTo>
                    <a:pt x="328" y="120"/>
                  </a:lnTo>
                  <a:lnTo>
                    <a:pt x="321" y="107"/>
                  </a:lnTo>
                  <a:lnTo>
                    <a:pt x="311" y="95"/>
                  </a:lnTo>
                  <a:lnTo>
                    <a:pt x="302" y="84"/>
                  </a:lnTo>
                  <a:lnTo>
                    <a:pt x="291" y="74"/>
                  </a:lnTo>
                  <a:lnTo>
                    <a:pt x="279" y="65"/>
                  </a:lnTo>
                  <a:lnTo>
                    <a:pt x="266" y="58"/>
                  </a:lnTo>
                  <a:lnTo>
                    <a:pt x="252" y="51"/>
                  </a:lnTo>
                  <a:lnTo>
                    <a:pt x="239" y="46"/>
                  </a:lnTo>
                  <a:lnTo>
                    <a:pt x="223" y="42"/>
                  </a:lnTo>
                  <a:lnTo>
                    <a:pt x="209" y="39"/>
                  </a:lnTo>
                  <a:lnTo>
                    <a:pt x="193" y="39"/>
                  </a:lnTo>
                  <a:close/>
                  <a:moveTo>
                    <a:pt x="193" y="386"/>
                  </a:moveTo>
                  <a:lnTo>
                    <a:pt x="173" y="385"/>
                  </a:lnTo>
                  <a:lnTo>
                    <a:pt x="154" y="382"/>
                  </a:lnTo>
                  <a:lnTo>
                    <a:pt x="135" y="378"/>
                  </a:lnTo>
                  <a:lnTo>
                    <a:pt x="118" y="372"/>
                  </a:lnTo>
                  <a:lnTo>
                    <a:pt x="101" y="363"/>
                  </a:lnTo>
                  <a:lnTo>
                    <a:pt x="85" y="353"/>
                  </a:lnTo>
                  <a:lnTo>
                    <a:pt x="69" y="343"/>
                  </a:lnTo>
                  <a:lnTo>
                    <a:pt x="56" y="330"/>
                  </a:lnTo>
                  <a:lnTo>
                    <a:pt x="43" y="316"/>
                  </a:lnTo>
                  <a:lnTo>
                    <a:pt x="33" y="301"/>
                  </a:lnTo>
                  <a:lnTo>
                    <a:pt x="23" y="285"/>
                  </a:lnTo>
                  <a:lnTo>
                    <a:pt x="14" y="268"/>
                  </a:lnTo>
                  <a:lnTo>
                    <a:pt x="9" y="251"/>
                  </a:lnTo>
                  <a:lnTo>
                    <a:pt x="3" y="232"/>
                  </a:lnTo>
                  <a:lnTo>
                    <a:pt x="0" y="213"/>
                  </a:lnTo>
                  <a:lnTo>
                    <a:pt x="0" y="193"/>
                  </a:lnTo>
                  <a:lnTo>
                    <a:pt x="0" y="173"/>
                  </a:lnTo>
                  <a:lnTo>
                    <a:pt x="3" y="154"/>
                  </a:lnTo>
                  <a:lnTo>
                    <a:pt x="9" y="136"/>
                  </a:lnTo>
                  <a:lnTo>
                    <a:pt x="14" y="118"/>
                  </a:lnTo>
                  <a:lnTo>
                    <a:pt x="23" y="101"/>
                  </a:lnTo>
                  <a:lnTo>
                    <a:pt x="33" y="85"/>
                  </a:lnTo>
                  <a:lnTo>
                    <a:pt x="43" y="71"/>
                  </a:lnTo>
                  <a:lnTo>
                    <a:pt x="56" y="56"/>
                  </a:lnTo>
                  <a:lnTo>
                    <a:pt x="69" y="45"/>
                  </a:lnTo>
                  <a:lnTo>
                    <a:pt x="85" y="33"/>
                  </a:lnTo>
                  <a:lnTo>
                    <a:pt x="101" y="23"/>
                  </a:lnTo>
                  <a:lnTo>
                    <a:pt x="118" y="16"/>
                  </a:lnTo>
                  <a:lnTo>
                    <a:pt x="135" y="9"/>
                  </a:lnTo>
                  <a:lnTo>
                    <a:pt x="154" y="5"/>
                  </a:lnTo>
                  <a:lnTo>
                    <a:pt x="173" y="2"/>
                  </a:lnTo>
                  <a:lnTo>
                    <a:pt x="193" y="0"/>
                  </a:lnTo>
                  <a:lnTo>
                    <a:pt x="212" y="2"/>
                  </a:lnTo>
                  <a:lnTo>
                    <a:pt x="232" y="5"/>
                  </a:lnTo>
                  <a:lnTo>
                    <a:pt x="251" y="9"/>
                  </a:lnTo>
                  <a:lnTo>
                    <a:pt x="268" y="16"/>
                  </a:lnTo>
                  <a:lnTo>
                    <a:pt x="285" y="23"/>
                  </a:lnTo>
                  <a:lnTo>
                    <a:pt x="301" y="33"/>
                  </a:lnTo>
                  <a:lnTo>
                    <a:pt x="315" y="45"/>
                  </a:lnTo>
                  <a:lnTo>
                    <a:pt x="330" y="56"/>
                  </a:lnTo>
                  <a:lnTo>
                    <a:pt x="341" y="71"/>
                  </a:lnTo>
                  <a:lnTo>
                    <a:pt x="353" y="85"/>
                  </a:lnTo>
                  <a:lnTo>
                    <a:pt x="363" y="101"/>
                  </a:lnTo>
                  <a:lnTo>
                    <a:pt x="370" y="118"/>
                  </a:lnTo>
                  <a:lnTo>
                    <a:pt x="377" y="136"/>
                  </a:lnTo>
                  <a:lnTo>
                    <a:pt x="382" y="154"/>
                  </a:lnTo>
                  <a:lnTo>
                    <a:pt x="384" y="173"/>
                  </a:lnTo>
                  <a:lnTo>
                    <a:pt x="386" y="193"/>
                  </a:lnTo>
                  <a:lnTo>
                    <a:pt x="384" y="213"/>
                  </a:lnTo>
                  <a:lnTo>
                    <a:pt x="382" y="232"/>
                  </a:lnTo>
                  <a:lnTo>
                    <a:pt x="377" y="251"/>
                  </a:lnTo>
                  <a:lnTo>
                    <a:pt x="370" y="268"/>
                  </a:lnTo>
                  <a:lnTo>
                    <a:pt x="363" y="285"/>
                  </a:lnTo>
                  <a:lnTo>
                    <a:pt x="353" y="301"/>
                  </a:lnTo>
                  <a:lnTo>
                    <a:pt x="341" y="316"/>
                  </a:lnTo>
                  <a:lnTo>
                    <a:pt x="330" y="330"/>
                  </a:lnTo>
                  <a:lnTo>
                    <a:pt x="315" y="343"/>
                  </a:lnTo>
                  <a:lnTo>
                    <a:pt x="301" y="353"/>
                  </a:lnTo>
                  <a:lnTo>
                    <a:pt x="285" y="363"/>
                  </a:lnTo>
                  <a:lnTo>
                    <a:pt x="268" y="372"/>
                  </a:lnTo>
                  <a:lnTo>
                    <a:pt x="251" y="378"/>
                  </a:lnTo>
                  <a:lnTo>
                    <a:pt x="232" y="382"/>
                  </a:lnTo>
                  <a:lnTo>
                    <a:pt x="212" y="385"/>
                  </a:lnTo>
                  <a:lnTo>
                    <a:pt x="193" y="386"/>
                  </a:lnTo>
                  <a:close/>
                </a:path>
              </a:pathLst>
            </a:custGeom>
            <a:solidFill>
              <a:srgbClr val="000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6" name="Group 35">
            <a:extLst>
              <a:ext uri="{FF2B5EF4-FFF2-40B4-BE49-F238E27FC236}">
                <a16:creationId xmlns:a16="http://schemas.microsoft.com/office/drawing/2014/main" id="{4FE3D0BD-9730-4DEE-8E76-988F0F40AE89}"/>
              </a:ext>
            </a:extLst>
          </p:cNvPr>
          <p:cNvGrpSpPr/>
          <p:nvPr/>
        </p:nvGrpSpPr>
        <p:grpSpPr>
          <a:xfrm>
            <a:off x="6681419" y="1291771"/>
            <a:ext cx="2414925" cy="1024671"/>
            <a:chOff x="520891" y="3402763"/>
            <a:chExt cx="2348899" cy="1024671"/>
          </a:xfrm>
        </p:grpSpPr>
        <p:sp>
          <p:nvSpPr>
            <p:cNvPr id="37" name="Content Placeholder 2">
              <a:extLst>
                <a:ext uri="{FF2B5EF4-FFF2-40B4-BE49-F238E27FC236}">
                  <a16:creationId xmlns:a16="http://schemas.microsoft.com/office/drawing/2014/main" id="{C8EDFF88-5D53-45AE-A075-60EE674347E5}"/>
                </a:ext>
              </a:extLst>
            </p:cNvPr>
            <p:cNvSpPr txBox="1">
              <a:spLocks/>
            </p:cNvSpPr>
            <p:nvPr/>
          </p:nvSpPr>
          <p:spPr>
            <a:xfrm>
              <a:off x="520891" y="3402763"/>
              <a:ext cx="1910143" cy="584775"/>
            </a:xfrm>
            <a:prstGeom prst="rect">
              <a:avLst/>
            </a:prstGeom>
            <a:noFill/>
            <a:extLst/>
          </p:spPr>
          <p:txBody>
            <a:bodyPr wrap="square">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600" b="1" spc="0" dirty="0">
                  <a:latin typeface="Raleway" panose="020B0503030101060003" pitchFamily="34" charset="0"/>
                </a:rPr>
                <a:t>Increase Speed and Accuracy</a:t>
              </a:r>
            </a:p>
          </p:txBody>
        </p:sp>
        <p:sp>
          <p:nvSpPr>
            <p:cNvPr id="38" name="Rectangle 37">
              <a:extLst>
                <a:ext uri="{FF2B5EF4-FFF2-40B4-BE49-F238E27FC236}">
                  <a16:creationId xmlns:a16="http://schemas.microsoft.com/office/drawing/2014/main" id="{84E63788-7F02-4B27-A1D0-550DA90A751D}"/>
                </a:ext>
              </a:extLst>
            </p:cNvPr>
            <p:cNvSpPr/>
            <p:nvPr/>
          </p:nvSpPr>
          <p:spPr>
            <a:xfrm>
              <a:off x="520891" y="3965769"/>
              <a:ext cx="2348899" cy="461665"/>
            </a:xfrm>
            <a:prstGeom prst="rect">
              <a:avLst/>
            </a:prstGeom>
          </p:spPr>
          <p:txBody>
            <a:bodyPr wrap="square">
              <a:spAutoFit/>
            </a:bodyPr>
            <a:lstStyle/>
            <a:p>
              <a:pPr marL="171450" indent="-171450">
                <a:buClr>
                  <a:srgbClr val="E24848"/>
                </a:buClr>
                <a:buFont typeface="Wingdings" panose="05000000000000000000" pitchFamily="2" charset="2"/>
                <a:buChar char="§"/>
                <a:defRPr/>
              </a:pPr>
              <a:r>
                <a:rPr lang="en-US" sz="1200" noProof="1">
                  <a:latin typeface="Calibri" panose="020F0502020204030204" pitchFamily="34" charset="0"/>
                  <a:ea typeface="Open Sans Light" panose="020B0306030504020204" pitchFamily="34" charset="0"/>
                  <a:cs typeface="Calibri" panose="020F0502020204030204" pitchFamily="34" charset="0"/>
                </a:rPr>
                <a:t>Augment your existing knowhow to make better decisions with AI</a:t>
              </a:r>
            </a:p>
          </p:txBody>
        </p:sp>
      </p:grpSp>
      <p:grpSp>
        <p:nvGrpSpPr>
          <p:cNvPr id="39" name="Group 38">
            <a:extLst>
              <a:ext uri="{FF2B5EF4-FFF2-40B4-BE49-F238E27FC236}">
                <a16:creationId xmlns:a16="http://schemas.microsoft.com/office/drawing/2014/main" id="{EA2A37D1-DA89-4922-859E-D06C3E7831EC}"/>
              </a:ext>
            </a:extLst>
          </p:cNvPr>
          <p:cNvGrpSpPr/>
          <p:nvPr/>
        </p:nvGrpSpPr>
        <p:grpSpPr>
          <a:xfrm>
            <a:off x="9171406" y="2568331"/>
            <a:ext cx="2607510" cy="1542302"/>
            <a:chOff x="520891" y="3381547"/>
            <a:chExt cx="2348899" cy="1160648"/>
          </a:xfrm>
        </p:grpSpPr>
        <p:sp>
          <p:nvSpPr>
            <p:cNvPr id="40" name="Content Placeholder 2">
              <a:extLst>
                <a:ext uri="{FF2B5EF4-FFF2-40B4-BE49-F238E27FC236}">
                  <a16:creationId xmlns:a16="http://schemas.microsoft.com/office/drawing/2014/main" id="{3D06D9AB-452D-4B4E-B24D-CD96ECBA626D}"/>
                </a:ext>
              </a:extLst>
            </p:cNvPr>
            <p:cNvSpPr txBox="1">
              <a:spLocks/>
            </p:cNvSpPr>
            <p:nvPr/>
          </p:nvSpPr>
          <p:spPr>
            <a:xfrm>
              <a:off x="520891" y="3381547"/>
              <a:ext cx="2268124" cy="254776"/>
            </a:xfrm>
            <a:prstGeom prst="rect">
              <a:avLst/>
            </a:prstGeom>
            <a:noFill/>
            <a:extLst/>
          </p:spPr>
          <p:txBody>
            <a:bodyPr wrap="square">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600" b="1" spc="0" dirty="0">
                  <a:latin typeface="Raleway" panose="020B0503030101060003" pitchFamily="34" charset="0"/>
                </a:rPr>
                <a:t>WYSIWYG =</a:t>
              </a:r>
            </a:p>
          </p:txBody>
        </p:sp>
        <p:sp>
          <p:nvSpPr>
            <p:cNvPr id="41" name="Rectangle 40">
              <a:extLst>
                <a:ext uri="{FF2B5EF4-FFF2-40B4-BE49-F238E27FC236}">
                  <a16:creationId xmlns:a16="http://schemas.microsoft.com/office/drawing/2014/main" id="{04685424-43B8-48D4-98B0-4691010B00D9}"/>
                </a:ext>
              </a:extLst>
            </p:cNvPr>
            <p:cNvSpPr/>
            <p:nvPr/>
          </p:nvSpPr>
          <p:spPr>
            <a:xfrm>
              <a:off x="520891" y="4055803"/>
              <a:ext cx="2348899" cy="486392"/>
            </a:xfrm>
            <a:prstGeom prst="rect">
              <a:avLst/>
            </a:prstGeom>
          </p:spPr>
          <p:txBody>
            <a:bodyPr wrap="square">
              <a:spAutoFit/>
            </a:bodyPr>
            <a:lstStyle/>
            <a:p>
              <a:pPr marL="171450" indent="-171450">
                <a:buClr>
                  <a:srgbClr val="E24848"/>
                </a:buClr>
                <a:buFont typeface="Wingdings" panose="05000000000000000000" pitchFamily="2" charset="2"/>
                <a:buChar char="§"/>
                <a:defRPr/>
              </a:pPr>
              <a:r>
                <a:rPr lang="en-US" sz="1200" noProof="1">
                  <a:latin typeface="Calibri" panose="020F0502020204030204" pitchFamily="34" charset="0"/>
                  <a:ea typeface="Open Sans Light" panose="020B0306030504020204" pitchFamily="34" charset="0"/>
                  <a:cs typeface="Calibri" panose="020F0502020204030204" pitchFamily="34" charset="0"/>
                </a:rPr>
                <a:t>Provide accurate information on breed and weight </a:t>
              </a:r>
            </a:p>
            <a:p>
              <a:pPr marL="171450" indent="-171450">
                <a:buClr>
                  <a:srgbClr val="E24848"/>
                </a:buClr>
                <a:buFont typeface="Wingdings" panose="05000000000000000000" pitchFamily="2" charset="2"/>
                <a:buChar char="§"/>
                <a:defRPr/>
              </a:pPr>
              <a:r>
                <a:rPr lang="en-US" sz="1200" noProof="1">
                  <a:latin typeface="Calibri" panose="020F0502020204030204" pitchFamily="34" charset="0"/>
                  <a:ea typeface="Open Sans Light" panose="020B0306030504020204" pitchFamily="34" charset="0"/>
                  <a:cs typeface="Calibri" panose="020F0502020204030204" pitchFamily="34" charset="0"/>
                </a:rPr>
                <a:t>Provide verification mechanism</a:t>
              </a:r>
            </a:p>
          </p:txBody>
        </p:sp>
      </p:grpSp>
      <p:grpSp>
        <p:nvGrpSpPr>
          <p:cNvPr id="45" name="Group 44">
            <a:extLst>
              <a:ext uri="{FF2B5EF4-FFF2-40B4-BE49-F238E27FC236}">
                <a16:creationId xmlns:a16="http://schemas.microsoft.com/office/drawing/2014/main" id="{888D34FC-AEC9-47C2-9D7B-48212CAA3E29}"/>
              </a:ext>
            </a:extLst>
          </p:cNvPr>
          <p:cNvGrpSpPr/>
          <p:nvPr/>
        </p:nvGrpSpPr>
        <p:grpSpPr>
          <a:xfrm>
            <a:off x="6604060" y="4316366"/>
            <a:ext cx="2348899" cy="1046441"/>
            <a:chOff x="519579" y="3402763"/>
            <a:chExt cx="2348899" cy="548509"/>
          </a:xfrm>
        </p:grpSpPr>
        <p:sp>
          <p:nvSpPr>
            <p:cNvPr id="46" name="Content Placeholder 2">
              <a:extLst>
                <a:ext uri="{FF2B5EF4-FFF2-40B4-BE49-F238E27FC236}">
                  <a16:creationId xmlns:a16="http://schemas.microsoft.com/office/drawing/2014/main" id="{BAFED970-C2C6-4C35-91B4-5398B9A23B97}"/>
                </a:ext>
              </a:extLst>
            </p:cNvPr>
            <p:cNvSpPr txBox="1">
              <a:spLocks/>
            </p:cNvSpPr>
            <p:nvPr/>
          </p:nvSpPr>
          <p:spPr>
            <a:xfrm>
              <a:off x="520891" y="3402763"/>
              <a:ext cx="1910143" cy="306519"/>
            </a:xfrm>
            <a:prstGeom prst="rect">
              <a:avLst/>
            </a:prstGeom>
            <a:noFill/>
            <a:extLst/>
          </p:spPr>
          <p:txBody>
            <a:bodyPr wrap="square">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600" b="1" spc="0" dirty="0">
                  <a:latin typeface="Raleway" panose="020B0503030101060003" pitchFamily="34" charset="0"/>
                </a:rPr>
                <a:t>Maximize Output</a:t>
              </a:r>
            </a:p>
          </p:txBody>
        </p:sp>
        <p:sp>
          <p:nvSpPr>
            <p:cNvPr id="47" name="Rectangle 46">
              <a:extLst>
                <a:ext uri="{FF2B5EF4-FFF2-40B4-BE49-F238E27FC236}">
                  <a16:creationId xmlns:a16="http://schemas.microsoft.com/office/drawing/2014/main" id="{9DCC14CC-F593-4768-940F-DE63F8CEB4F1}"/>
                </a:ext>
              </a:extLst>
            </p:cNvPr>
            <p:cNvSpPr/>
            <p:nvPr/>
          </p:nvSpPr>
          <p:spPr>
            <a:xfrm>
              <a:off x="519579" y="3709283"/>
              <a:ext cx="2348899" cy="241989"/>
            </a:xfrm>
            <a:prstGeom prst="rect">
              <a:avLst/>
            </a:prstGeom>
          </p:spPr>
          <p:txBody>
            <a:bodyPr wrap="square">
              <a:spAutoFit/>
            </a:bodyPr>
            <a:lstStyle/>
            <a:p>
              <a:pPr marL="171450" indent="-171450">
                <a:buClr>
                  <a:srgbClr val="E24848"/>
                </a:buClr>
                <a:buFont typeface="Wingdings" panose="05000000000000000000" pitchFamily="2" charset="2"/>
                <a:buChar char="§"/>
                <a:defRPr/>
              </a:pPr>
              <a:r>
                <a:rPr lang="en-US" sz="1200" noProof="1">
                  <a:latin typeface="Calibri" panose="020F0502020204030204" pitchFamily="34" charset="0"/>
                  <a:ea typeface="Open Sans Light" panose="020B0306030504020204" pitchFamily="34" charset="0"/>
                  <a:cs typeface="Calibri" panose="020F0502020204030204" pitchFamily="34" charset="0"/>
                </a:rPr>
                <a:t>Increase overall yield by reducing weighing error </a:t>
              </a:r>
            </a:p>
          </p:txBody>
        </p:sp>
      </p:grpSp>
      <p:pic>
        <p:nvPicPr>
          <p:cNvPr id="2" name="Picture 1" descr="A picture containing clipart&#10;&#10;Description generated with high confidence">
            <a:extLst>
              <a:ext uri="{FF2B5EF4-FFF2-40B4-BE49-F238E27FC236}">
                <a16:creationId xmlns:a16="http://schemas.microsoft.com/office/drawing/2014/main" id="{99B72DEA-5F33-46DD-8C16-3E7D14E07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2823" y="4544731"/>
            <a:ext cx="2134086" cy="1270289"/>
          </a:xfrm>
          <a:prstGeom prst="rect">
            <a:avLst/>
          </a:prstGeom>
        </p:spPr>
      </p:pic>
      <p:sp>
        <p:nvSpPr>
          <p:cNvPr id="3" name="Rectangle 2"/>
          <p:cNvSpPr/>
          <p:nvPr/>
        </p:nvSpPr>
        <p:spPr>
          <a:xfrm>
            <a:off x="585419" y="2995028"/>
            <a:ext cx="4059733" cy="2062103"/>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AI can augment and scale human expertise and aid solving real-world challenges. Much of the recent progress in AI has relied on data-driven techniques like deep learning and artificial neural networks. Given sufficiently large labeled training data sets and enough computation, these approaches can achieve unprecedented results. </a:t>
            </a:r>
          </a:p>
        </p:txBody>
      </p:sp>
    </p:spTree>
    <p:extLst>
      <p:ext uri="{BB962C8B-B14F-4D97-AF65-F5344CB8AC3E}">
        <p14:creationId xmlns:p14="http://schemas.microsoft.com/office/powerpoint/2010/main" val="25512483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a:xfrm>
            <a:off x="502753" y="938152"/>
            <a:ext cx="3013466" cy="2585323"/>
          </a:xfrm>
          <a:prstGeom prst="rect">
            <a:avLst/>
          </a:prstGeom>
          <a:noFill/>
        </p:spPr>
        <p:txBody>
          <a:bodyPr wrap="square">
            <a:spAutoFit/>
          </a:bodyPr>
          <a:lstStyle>
            <a:defPPr>
              <a:defRPr lang="en-US"/>
            </a:defPPr>
            <a:lvl1pPr>
              <a:defRPr sz="960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5400" spc="-150" dirty="0">
                <a:latin typeface="Raleway" panose="020B0503030101060003" pitchFamily="34" charset="0"/>
              </a:rPr>
              <a:t>HOW </a:t>
            </a:r>
          </a:p>
          <a:p>
            <a:r>
              <a:rPr lang="en-US" sz="5400" spc="-150" dirty="0">
                <a:latin typeface="Raleway" panose="020B0503030101060003" pitchFamily="34" charset="0"/>
              </a:rPr>
              <a:t>DOES IT </a:t>
            </a:r>
            <a:r>
              <a:rPr lang="en-US" sz="5400" b="1" spc="-150" dirty="0">
                <a:latin typeface="Raleway" panose="020B0503030101060003" pitchFamily="34" charset="0"/>
              </a:rPr>
              <a:t>WORK?</a:t>
            </a:r>
          </a:p>
        </p:txBody>
      </p:sp>
      <p:sp>
        <p:nvSpPr>
          <p:cNvPr id="27" name="Rectangle 26"/>
          <p:cNvSpPr/>
          <p:nvPr/>
        </p:nvSpPr>
        <p:spPr>
          <a:xfrm>
            <a:off x="502752" y="3800474"/>
            <a:ext cx="3237144" cy="2060830"/>
          </a:xfrm>
          <a:prstGeom prst="rect">
            <a:avLst/>
          </a:prstGeom>
        </p:spPr>
        <p:txBody>
          <a:bodyPr wrap="square">
            <a:noAutofit/>
          </a:bodyPr>
          <a:lstStyle/>
          <a:p>
            <a:r>
              <a:rPr lang="en-US" sz="1400" dirty="0">
                <a:latin typeface="Calibri" panose="020F0502020204030204" pitchFamily="34" charset="0"/>
                <a:cs typeface="Calibri" panose="020F0502020204030204" pitchFamily="34" charset="0"/>
              </a:rPr>
              <a:t>The concept of </a:t>
            </a:r>
            <a:r>
              <a:rPr lang="en-US" sz="1400" b="1" dirty="0">
                <a:latin typeface="Calibri" panose="020F0502020204030204" pitchFamily="34" charset="0"/>
                <a:cs typeface="Calibri" panose="020F0502020204030204" pitchFamily="34" charset="0"/>
              </a:rPr>
              <a:t>Machine Learning </a:t>
            </a:r>
            <a:r>
              <a:rPr lang="en-US" sz="1400" dirty="0">
                <a:latin typeface="Calibri" panose="020F0502020204030204" pitchFamily="34" charset="0"/>
                <a:cs typeface="Calibri" panose="020F0502020204030204" pitchFamily="34" charset="0"/>
              </a:rPr>
              <a:t>ushered in an era in which instead of telling computers what to look for in images and videos, we can design algorithms that allows computers to learn how to recognize objects in images by itself, just like a human learn to recognize objects by exploring them with their own eyes. </a:t>
            </a:r>
            <a:endParaRPr lang="en-US" sz="1400" noProof="1">
              <a:latin typeface="Calibri" panose="020F0502020204030204" pitchFamily="34" charset="0"/>
              <a:cs typeface="Calibri" panose="020F0502020204030204" pitchFamily="34" charset="0"/>
            </a:endParaRPr>
          </a:p>
        </p:txBody>
      </p:sp>
      <p:sp>
        <p:nvSpPr>
          <p:cNvPr id="51" name="Slide Number Placeholder 50"/>
          <p:cNvSpPr>
            <a:spLocks noGrp="1"/>
          </p:cNvSpPr>
          <p:nvPr>
            <p:ph type="sldNum" sz="quarter" idx="12"/>
          </p:nvPr>
        </p:nvSpPr>
        <p:spPr/>
        <p:txBody>
          <a:bodyPr/>
          <a:lstStyle/>
          <a:p>
            <a:fld id="{32ECD629-4DA5-4EAE-B174-69948CAAE2CE}" type="slidenum">
              <a:rPr lang="en-US" smtClean="0"/>
              <a:t>5</a:t>
            </a:fld>
            <a:endParaRPr lang="en-US"/>
          </a:p>
        </p:txBody>
      </p:sp>
      <p:sp>
        <p:nvSpPr>
          <p:cNvPr id="16" name="Oval 15"/>
          <p:cNvSpPr/>
          <p:nvPr/>
        </p:nvSpPr>
        <p:spPr>
          <a:xfrm>
            <a:off x="9135527" y="1461356"/>
            <a:ext cx="1623823" cy="15944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67611" y="4001467"/>
            <a:ext cx="1796135" cy="1210614"/>
          </a:xfrm>
          <a:prstGeom prst="rect">
            <a:avLst/>
          </a:prstGeom>
        </p:spPr>
        <p:txBody>
          <a:bodyPr wrap="square">
            <a:noAutofit/>
          </a:bodyPr>
          <a:lstStyle/>
          <a:p>
            <a:r>
              <a:rPr lang="en-US" sz="1100" dirty="0">
                <a:latin typeface="+mj-lt"/>
              </a:rPr>
              <a:t>Take a picture with your mobile phone </a:t>
            </a:r>
          </a:p>
        </p:txBody>
      </p:sp>
      <p:sp>
        <p:nvSpPr>
          <p:cNvPr id="19" name="Rectangle 18"/>
          <p:cNvSpPr/>
          <p:nvPr/>
        </p:nvSpPr>
        <p:spPr>
          <a:xfrm>
            <a:off x="4543547" y="3437375"/>
            <a:ext cx="1905379" cy="363099"/>
          </a:xfrm>
          <a:prstGeom prst="rect">
            <a:avLst/>
          </a:prstGeom>
        </p:spPr>
        <p:txBody>
          <a:bodyPr vert="horz" wrap="square" lIns="91440" tIns="45720" rIns="91440" bIns="45720" rtlCol="0" anchor="ctr">
            <a:noAutofit/>
          </a:bodyPr>
          <a:lstStyle/>
          <a:p>
            <a:pPr defTabSz="913924">
              <a:spcBef>
                <a:spcPct val="0"/>
              </a:spcBef>
            </a:pPr>
            <a:r>
              <a:rPr lang="en-US" b="1" noProof="1">
                <a:latin typeface="Raleway" panose="020B0503030101060003" pitchFamily="34" charset="0"/>
                <a:ea typeface="Open Sans" panose="020B0606030504020204" pitchFamily="34" charset="0"/>
                <a:cs typeface="Open Sans" panose="020B0606030504020204" pitchFamily="34" charset="0"/>
              </a:rPr>
              <a:t>Take a picture</a:t>
            </a:r>
          </a:p>
        </p:txBody>
      </p:sp>
      <p:sp>
        <p:nvSpPr>
          <p:cNvPr id="25" name="Rectangle 24"/>
          <p:cNvSpPr/>
          <p:nvPr/>
        </p:nvSpPr>
        <p:spPr>
          <a:xfrm>
            <a:off x="6847674" y="4001467"/>
            <a:ext cx="1796135" cy="1704008"/>
          </a:xfrm>
          <a:prstGeom prst="rect">
            <a:avLst/>
          </a:prstGeom>
        </p:spPr>
        <p:txBody>
          <a:bodyPr wrap="square">
            <a:noAutofit/>
          </a:bodyPr>
          <a:lstStyle/>
          <a:p>
            <a:r>
              <a:rPr lang="en-US" sz="1100" dirty="0">
                <a:latin typeface="+mj-lt"/>
              </a:rPr>
              <a:t>Upload image via an online web portal </a:t>
            </a:r>
          </a:p>
          <a:p>
            <a:endParaRPr lang="en-US" sz="1100" noProof="1">
              <a:latin typeface="+mj-lt"/>
            </a:endParaRPr>
          </a:p>
        </p:txBody>
      </p:sp>
      <p:sp>
        <p:nvSpPr>
          <p:cNvPr id="26" name="Rectangle 25"/>
          <p:cNvSpPr/>
          <p:nvPr/>
        </p:nvSpPr>
        <p:spPr>
          <a:xfrm>
            <a:off x="6787514" y="3437375"/>
            <a:ext cx="2356488" cy="363099"/>
          </a:xfrm>
          <a:prstGeom prst="rect">
            <a:avLst/>
          </a:prstGeom>
        </p:spPr>
        <p:txBody>
          <a:bodyPr vert="horz" wrap="square" lIns="91440" tIns="45720" rIns="91440" bIns="45720" rtlCol="0" anchor="ctr">
            <a:noAutofit/>
          </a:bodyPr>
          <a:lstStyle/>
          <a:p>
            <a:pPr defTabSz="913924">
              <a:spcBef>
                <a:spcPct val="0"/>
              </a:spcBef>
            </a:pPr>
            <a:r>
              <a:rPr lang="en-US" b="1" noProof="1">
                <a:latin typeface="Raleway" panose="020B0503030101060003" pitchFamily="34" charset="0"/>
                <a:ea typeface="Open Sans" panose="020B0606030504020204" pitchFamily="34" charset="0"/>
                <a:cs typeface="Open Sans" panose="020B0606030504020204" pitchFamily="34" charset="0"/>
              </a:rPr>
              <a:t>Upload image </a:t>
            </a:r>
          </a:p>
        </p:txBody>
      </p:sp>
      <p:sp>
        <p:nvSpPr>
          <p:cNvPr id="28" name="Rectangle 27"/>
          <p:cNvSpPr/>
          <p:nvPr/>
        </p:nvSpPr>
        <p:spPr>
          <a:xfrm>
            <a:off x="9256388" y="3929109"/>
            <a:ext cx="103969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9144002" y="4001467"/>
            <a:ext cx="1796135" cy="506526"/>
          </a:xfrm>
          <a:prstGeom prst="rect">
            <a:avLst/>
          </a:prstGeom>
        </p:spPr>
        <p:txBody>
          <a:bodyPr wrap="square">
            <a:noAutofit/>
          </a:bodyPr>
          <a:lstStyle/>
          <a:p>
            <a:pPr>
              <a:spcBef>
                <a:spcPts val="600"/>
              </a:spcBef>
              <a:buClr>
                <a:srgbClr val="E24848"/>
              </a:buClr>
              <a:defRPr/>
            </a:pPr>
            <a:r>
              <a:rPr lang="en-US" sz="1100" noProof="1">
                <a:latin typeface="+mj-lt"/>
                <a:ea typeface="Open Sans Light" panose="020B0306030504020204" pitchFamily="34" charset="0"/>
                <a:cs typeface="Open Sans Light" panose="020B0306030504020204" pitchFamily="34" charset="0"/>
              </a:rPr>
              <a:t>Get the info you need to make better decession</a:t>
            </a:r>
          </a:p>
        </p:txBody>
      </p:sp>
      <p:sp>
        <p:nvSpPr>
          <p:cNvPr id="39" name="Rectangle 38"/>
          <p:cNvSpPr/>
          <p:nvPr/>
        </p:nvSpPr>
        <p:spPr>
          <a:xfrm>
            <a:off x="9144002" y="3437375"/>
            <a:ext cx="1696361" cy="363099"/>
          </a:xfrm>
          <a:prstGeom prst="rect">
            <a:avLst/>
          </a:prstGeom>
        </p:spPr>
        <p:txBody>
          <a:bodyPr vert="horz" wrap="square" lIns="91440" tIns="45720" rIns="91440" bIns="45720" rtlCol="0" anchor="ctr">
            <a:noAutofit/>
          </a:bodyPr>
          <a:lstStyle/>
          <a:p>
            <a:pPr defTabSz="913924">
              <a:spcBef>
                <a:spcPct val="0"/>
              </a:spcBef>
            </a:pPr>
            <a:r>
              <a:rPr lang="en-US" b="1" noProof="1">
                <a:latin typeface="Raleway" panose="020B0503030101060003" pitchFamily="34" charset="0"/>
                <a:ea typeface="Open Sans" panose="020B0606030504020204" pitchFamily="34" charset="0"/>
                <a:cs typeface="Open Sans" panose="020B0606030504020204" pitchFamily="34" charset="0"/>
              </a:rPr>
              <a:t>Get Results</a:t>
            </a:r>
          </a:p>
        </p:txBody>
      </p:sp>
      <p:sp>
        <p:nvSpPr>
          <p:cNvPr id="40" name="Rectangle 39"/>
          <p:cNvSpPr/>
          <p:nvPr/>
        </p:nvSpPr>
        <p:spPr>
          <a:xfrm>
            <a:off x="6901995" y="3915205"/>
            <a:ext cx="103969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FAA2BCCD-BC8F-46C5-94A5-E7E9513B0A45}"/>
              </a:ext>
            </a:extLst>
          </p:cNvPr>
          <p:cNvSpPr/>
          <p:nvPr/>
        </p:nvSpPr>
        <p:spPr>
          <a:xfrm>
            <a:off x="4503951" y="1492439"/>
            <a:ext cx="1623823" cy="15944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76BE9D-6D95-40B5-9B7E-C494F92FF6C0}"/>
              </a:ext>
            </a:extLst>
          </p:cNvPr>
          <p:cNvSpPr/>
          <p:nvPr/>
        </p:nvSpPr>
        <p:spPr>
          <a:xfrm>
            <a:off x="4661566" y="3890811"/>
            <a:ext cx="103969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00346440-6FB1-46EE-8E71-91FC46D9A6E5}"/>
              </a:ext>
            </a:extLst>
          </p:cNvPr>
          <p:cNvSpPr/>
          <p:nvPr/>
        </p:nvSpPr>
        <p:spPr>
          <a:xfrm>
            <a:off x="6831134" y="1524976"/>
            <a:ext cx="1623823" cy="15944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A277789-40B6-4808-8122-23DEC8F60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442" y="1762563"/>
            <a:ext cx="1093090" cy="1093090"/>
          </a:xfrm>
          <a:prstGeom prst="rect">
            <a:avLst/>
          </a:prstGeom>
        </p:spPr>
      </p:pic>
      <p:pic>
        <p:nvPicPr>
          <p:cNvPr id="10" name="Picture 9">
            <a:extLst>
              <a:ext uri="{FF2B5EF4-FFF2-40B4-BE49-F238E27FC236}">
                <a16:creationId xmlns:a16="http://schemas.microsoft.com/office/drawing/2014/main" id="{56BF07BD-A660-49B7-827E-14CCC393D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9762" y="1848480"/>
            <a:ext cx="652421" cy="764666"/>
          </a:xfrm>
          <a:prstGeom prst="rect">
            <a:avLst/>
          </a:prstGeom>
        </p:spPr>
      </p:pic>
      <p:pic>
        <p:nvPicPr>
          <p:cNvPr id="3" name="Picture 2">
            <a:extLst>
              <a:ext uri="{FF2B5EF4-FFF2-40B4-BE49-F238E27FC236}">
                <a16:creationId xmlns:a16="http://schemas.microsoft.com/office/drawing/2014/main" id="{5EE41BE7-87BD-4C89-A63F-CC59B6F691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5184" y="1974394"/>
            <a:ext cx="921356" cy="695593"/>
          </a:xfrm>
          <a:prstGeom prst="rect">
            <a:avLst/>
          </a:prstGeom>
        </p:spPr>
      </p:pic>
      <p:pic>
        <p:nvPicPr>
          <p:cNvPr id="5" name="Picture 4">
            <a:extLst>
              <a:ext uri="{FF2B5EF4-FFF2-40B4-BE49-F238E27FC236}">
                <a16:creationId xmlns:a16="http://schemas.microsoft.com/office/drawing/2014/main" id="{8266713A-3A7F-45FD-9D15-75025D9211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3166" y="1505561"/>
            <a:ext cx="1623823" cy="1609193"/>
          </a:xfrm>
          <a:prstGeom prst="rect">
            <a:avLst/>
          </a:prstGeom>
        </p:spPr>
      </p:pic>
    </p:spTree>
    <p:extLst>
      <p:ext uri="{BB962C8B-B14F-4D97-AF65-F5344CB8AC3E}">
        <p14:creationId xmlns:p14="http://schemas.microsoft.com/office/powerpoint/2010/main" val="24209816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a:xfrm>
            <a:off x="502752" y="938152"/>
            <a:ext cx="3190473" cy="1569660"/>
          </a:xfrm>
          <a:prstGeom prst="rect">
            <a:avLst/>
          </a:prstGeom>
          <a:noFill/>
        </p:spPr>
        <p:txBody>
          <a:bodyPr wrap="square">
            <a:spAutoFit/>
          </a:bodyPr>
          <a:lstStyle>
            <a:defPPr>
              <a:defRPr lang="en-US"/>
            </a:defPPr>
            <a:lvl1pPr>
              <a:defRPr sz="960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4800" spc="-150" dirty="0">
                <a:latin typeface="Raleway" panose="020B0503030101060003" pitchFamily="34" charset="0"/>
              </a:rPr>
              <a:t>What is </a:t>
            </a:r>
            <a:r>
              <a:rPr lang="en-US" sz="4800" b="1" spc="-150" dirty="0">
                <a:latin typeface="Raleway" panose="020B0503030101060003" pitchFamily="34" charset="0"/>
              </a:rPr>
              <a:t>Needed ?</a:t>
            </a:r>
          </a:p>
        </p:txBody>
      </p:sp>
      <p:sp>
        <p:nvSpPr>
          <p:cNvPr id="27" name="Rectangle 26"/>
          <p:cNvSpPr/>
          <p:nvPr/>
        </p:nvSpPr>
        <p:spPr>
          <a:xfrm>
            <a:off x="502752" y="2715901"/>
            <a:ext cx="3092388" cy="1323439"/>
          </a:xfrm>
          <a:prstGeom prst="rect">
            <a:avLst/>
          </a:prstGeom>
        </p:spPr>
        <p:txBody>
          <a:bodyPr wrap="square">
            <a:spAutoFit/>
          </a:bodyPr>
          <a:lstStyle/>
          <a:p>
            <a:pPr algn="just">
              <a:buClr>
                <a:srgbClr val="E24848"/>
              </a:buClr>
              <a:defRPr/>
            </a:pPr>
            <a:r>
              <a:rPr lang="en-US" sz="1600" dirty="0">
                <a:latin typeface="Calibri" panose="020F0502020204030204" pitchFamily="34" charset="0"/>
                <a:cs typeface="Calibri" panose="020F0502020204030204" pitchFamily="34" charset="0"/>
              </a:rPr>
              <a:t>The core currency of any business will be the ability to convert their data into AI that drives competitive advantage </a:t>
            </a:r>
          </a:p>
          <a:p>
            <a:pPr algn="just">
              <a:buClr>
                <a:srgbClr val="E24848"/>
              </a:buClr>
              <a:defRPr/>
            </a:pPr>
            <a:r>
              <a:rPr lang="en-US" sz="1600" b="1" dirty="0">
                <a:latin typeface="Calibri" panose="020F0502020204030204" pitchFamily="34" charset="0"/>
                <a:cs typeface="Calibri" panose="020F0502020204030204" pitchFamily="34" charset="0"/>
              </a:rPr>
              <a:t>-Satya Nadella, CEO, Microsoft</a:t>
            </a:r>
            <a:endParaRPr lang="en-US" sz="1600" noProof="1">
              <a:latin typeface="Calibri" panose="020F0502020204030204" pitchFamily="34" charset="0"/>
              <a:ea typeface="Open Sans Light" panose="020B0306030504020204" pitchFamily="34" charset="0"/>
              <a:cs typeface="Calibri" panose="020F0502020204030204" pitchFamily="34" charset="0"/>
            </a:endParaRPr>
          </a:p>
        </p:txBody>
      </p:sp>
      <p:sp>
        <p:nvSpPr>
          <p:cNvPr id="51" name="Slide Number Placeholder 50"/>
          <p:cNvSpPr>
            <a:spLocks noGrp="1"/>
          </p:cNvSpPr>
          <p:nvPr>
            <p:ph type="sldNum" sz="quarter" idx="12"/>
          </p:nvPr>
        </p:nvSpPr>
        <p:spPr/>
        <p:txBody>
          <a:bodyPr/>
          <a:lstStyle/>
          <a:p>
            <a:fld id="{32ECD629-4DA5-4EAE-B174-69948CAAE2CE}" type="slidenum">
              <a:rPr lang="en-US" smtClean="0"/>
              <a:t>6</a:t>
            </a:fld>
            <a:endParaRPr lang="en-US"/>
          </a:p>
        </p:txBody>
      </p:sp>
      <p:grpSp>
        <p:nvGrpSpPr>
          <p:cNvPr id="2" name="Group 1"/>
          <p:cNvGrpSpPr/>
          <p:nvPr/>
        </p:nvGrpSpPr>
        <p:grpSpPr>
          <a:xfrm>
            <a:off x="4213772" y="1082419"/>
            <a:ext cx="303636" cy="304603"/>
            <a:chOff x="3958387" y="3000660"/>
            <a:chExt cx="577857" cy="579697"/>
          </a:xfrm>
        </p:grpSpPr>
        <p:sp>
          <p:nvSpPr>
            <p:cNvPr id="65" name="Oval 64"/>
            <p:cNvSpPr/>
            <p:nvPr/>
          </p:nvSpPr>
          <p:spPr bwMode="auto">
            <a:xfrm>
              <a:off x="3958387" y="3000660"/>
              <a:ext cx="577857" cy="579697"/>
            </a:xfrm>
            <a:prstGeom prst="ellipse">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66" name="Freeform 65"/>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sp>
        <p:nvSpPr>
          <p:cNvPr id="68" name="Rectangle 67"/>
          <p:cNvSpPr/>
          <p:nvPr/>
        </p:nvSpPr>
        <p:spPr>
          <a:xfrm>
            <a:off x="4751143" y="1387022"/>
            <a:ext cx="2852364" cy="1120790"/>
          </a:xfrm>
          <a:prstGeom prst="rect">
            <a:avLst/>
          </a:prstGeom>
        </p:spPr>
        <p:txBody>
          <a:bodyPr wrap="square">
            <a:noAutofit/>
          </a:bodyPr>
          <a:lstStyle/>
          <a:p>
            <a:pPr>
              <a:spcBef>
                <a:spcPts val="600"/>
              </a:spcBef>
              <a:buClr>
                <a:srgbClr val="E24848"/>
              </a:buClr>
              <a:defRPr/>
            </a:pPr>
            <a:r>
              <a:rPr lang="en-US" sz="1400" noProof="1">
                <a:latin typeface="Calibri" panose="020F0502020204030204" pitchFamily="34" charset="0"/>
                <a:ea typeface="Open Sans Light" panose="020B0306030504020204" pitchFamily="34" charset="0"/>
                <a:cs typeface="Calibri" panose="020F0502020204030204" pitchFamily="34" charset="0"/>
              </a:rPr>
              <a:t>AI Image regcognition soultion requires images with known parameters. While small number of images could show promising results, usualy 1000+ images are required for better and consistent results</a:t>
            </a:r>
          </a:p>
        </p:txBody>
      </p:sp>
      <p:sp>
        <p:nvSpPr>
          <p:cNvPr id="69" name="Rectangle 68"/>
          <p:cNvSpPr/>
          <p:nvPr/>
        </p:nvSpPr>
        <p:spPr>
          <a:xfrm>
            <a:off x="4751143" y="1023923"/>
            <a:ext cx="3157782" cy="363099"/>
          </a:xfrm>
          <a:prstGeom prst="rect">
            <a:avLst/>
          </a:prstGeom>
        </p:spPr>
        <p:txBody>
          <a:bodyPr vert="horz" wrap="square" lIns="91440" tIns="45720" rIns="91440" bIns="45720" rtlCol="0" anchor="ctr">
            <a:noAutofit/>
          </a:bodyPr>
          <a:lstStyle/>
          <a:p>
            <a:pPr defTabSz="913924">
              <a:spcBef>
                <a:spcPct val="0"/>
              </a:spcBef>
            </a:pPr>
            <a:r>
              <a:rPr lang="en-US" sz="1400" b="1" noProof="1">
                <a:latin typeface="Raleway" panose="020B0503030101060003" pitchFamily="34" charset="0"/>
                <a:ea typeface="Open Sans" panose="020B0606030504020204" pitchFamily="34" charset="0"/>
                <a:cs typeface="Open Sans" panose="020B0606030504020204" pitchFamily="34" charset="0"/>
              </a:rPr>
              <a:t>Data</a:t>
            </a:r>
          </a:p>
        </p:txBody>
      </p:sp>
      <p:grpSp>
        <p:nvGrpSpPr>
          <p:cNvPr id="70" name="Group 69"/>
          <p:cNvGrpSpPr/>
          <p:nvPr/>
        </p:nvGrpSpPr>
        <p:grpSpPr>
          <a:xfrm>
            <a:off x="4223902" y="3087832"/>
            <a:ext cx="303636" cy="304603"/>
            <a:chOff x="3958387" y="3000660"/>
            <a:chExt cx="577857" cy="579697"/>
          </a:xfrm>
        </p:grpSpPr>
        <p:sp>
          <p:nvSpPr>
            <p:cNvPr id="71" name="Oval 70"/>
            <p:cNvSpPr/>
            <p:nvPr/>
          </p:nvSpPr>
          <p:spPr bwMode="auto">
            <a:xfrm>
              <a:off x="3958387" y="3000660"/>
              <a:ext cx="577857" cy="579697"/>
            </a:xfrm>
            <a:prstGeom prst="ellipse">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72" name="Freeform 71"/>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sp>
        <p:nvSpPr>
          <p:cNvPr id="73" name="Rectangle 72"/>
          <p:cNvSpPr/>
          <p:nvPr/>
        </p:nvSpPr>
        <p:spPr>
          <a:xfrm>
            <a:off x="4751143" y="3434100"/>
            <a:ext cx="2852364" cy="769441"/>
          </a:xfrm>
          <a:prstGeom prst="rect">
            <a:avLst/>
          </a:prstGeom>
        </p:spPr>
        <p:txBody>
          <a:bodyPr wrap="square">
            <a:noAutofit/>
          </a:bodyPr>
          <a:lstStyle/>
          <a:p>
            <a:pPr>
              <a:spcBef>
                <a:spcPts val="600"/>
              </a:spcBef>
              <a:buClr>
                <a:srgbClr val="E24848"/>
              </a:buClr>
              <a:defRPr/>
            </a:pPr>
            <a:r>
              <a:rPr lang="en-US" sz="1400" noProof="1">
                <a:latin typeface="Calibri" panose="020F0502020204030204" pitchFamily="34" charset="0"/>
                <a:ea typeface="Open Sans Light" panose="020B0306030504020204" pitchFamily="34" charset="0"/>
                <a:cs typeface="Calibri" panose="020F0502020204030204" pitchFamily="34" charset="0"/>
              </a:rPr>
              <a:t>AI Image recognition solution is dependent upon the accuracy of training data. The more accurate the training data, the more accurate the results</a:t>
            </a:r>
            <a:endParaRPr lang="en-US" sz="1400" noProof="1">
              <a:latin typeface="Calibri" panose="020F0502020204030204" pitchFamily="34" charset="0"/>
              <a:cs typeface="Calibri" panose="020F0502020204030204" pitchFamily="34" charset="0"/>
            </a:endParaRPr>
          </a:p>
        </p:txBody>
      </p:sp>
      <p:sp>
        <p:nvSpPr>
          <p:cNvPr id="74" name="Rectangle 73"/>
          <p:cNvSpPr/>
          <p:nvPr/>
        </p:nvSpPr>
        <p:spPr>
          <a:xfrm>
            <a:off x="4751143" y="3045259"/>
            <a:ext cx="2943447" cy="363099"/>
          </a:xfrm>
          <a:prstGeom prst="rect">
            <a:avLst/>
          </a:prstGeom>
        </p:spPr>
        <p:txBody>
          <a:bodyPr vert="horz" wrap="square" lIns="91440" tIns="45720" rIns="91440" bIns="45720" rtlCol="0" anchor="ctr">
            <a:noAutofit/>
          </a:bodyPr>
          <a:lstStyle/>
          <a:p>
            <a:pPr defTabSz="913924">
              <a:spcBef>
                <a:spcPct val="0"/>
              </a:spcBef>
            </a:pPr>
            <a:r>
              <a:rPr lang="en-US" sz="1400" b="1" noProof="1">
                <a:latin typeface="Raleway" panose="020B0503030101060003" pitchFamily="34" charset="0"/>
                <a:ea typeface="Open Sans" panose="020B0606030504020204" pitchFamily="34" charset="0"/>
                <a:cs typeface="Open Sans" panose="020B0606030504020204" pitchFamily="34" charset="0"/>
              </a:rPr>
              <a:t>Data Accuracy</a:t>
            </a:r>
          </a:p>
        </p:txBody>
      </p:sp>
      <p:grpSp>
        <p:nvGrpSpPr>
          <p:cNvPr id="75" name="Group 74"/>
          <p:cNvGrpSpPr/>
          <p:nvPr/>
        </p:nvGrpSpPr>
        <p:grpSpPr>
          <a:xfrm>
            <a:off x="4239996" y="4706820"/>
            <a:ext cx="303636" cy="304603"/>
            <a:chOff x="3958387" y="3000660"/>
            <a:chExt cx="577857" cy="579697"/>
          </a:xfrm>
        </p:grpSpPr>
        <p:sp>
          <p:nvSpPr>
            <p:cNvPr id="76" name="Oval 75"/>
            <p:cNvSpPr/>
            <p:nvPr/>
          </p:nvSpPr>
          <p:spPr bwMode="auto">
            <a:xfrm>
              <a:off x="3958387" y="3000660"/>
              <a:ext cx="577857" cy="579697"/>
            </a:xfrm>
            <a:prstGeom prst="ellipse">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77" name="Freeform 76"/>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sp>
        <p:nvSpPr>
          <p:cNvPr id="78" name="Rectangle 77"/>
          <p:cNvSpPr/>
          <p:nvPr/>
        </p:nvSpPr>
        <p:spPr>
          <a:xfrm>
            <a:off x="4751143" y="5106558"/>
            <a:ext cx="2852364" cy="769441"/>
          </a:xfrm>
          <a:prstGeom prst="rect">
            <a:avLst/>
          </a:prstGeom>
        </p:spPr>
        <p:txBody>
          <a:bodyPr wrap="square">
            <a:noAutofit/>
          </a:bodyPr>
          <a:lstStyle/>
          <a:p>
            <a:pPr>
              <a:spcBef>
                <a:spcPts val="600"/>
              </a:spcBef>
              <a:buClr>
                <a:srgbClr val="E24848"/>
              </a:buClr>
              <a:defRPr/>
            </a:pPr>
            <a:r>
              <a:rPr lang="en-US" sz="1400" noProof="1">
                <a:latin typeface="Calibri" panose="020F0502020204030204" pitchFamily="34" charset="0"/>
                <a:ea typeface="Open Sans Light" panose="020B0306030504020204" pitchFamily="34" charset="0"/>
                <a:cs typeface="Calibri" panose="020F0502020204030204" pitchFamily="34" charset="0"/>
              </a:rPr>
              <a:t>Soultion requires continuous training</a:t>
            </a:r>
          </a:p>
        </p:txBody>
      </p:sp>
      <p:sp>
        <p:nvSpPr>
          <p:cNvPr id="79" name="Rectangle 78"/>
          <p:cNvSpPr/>
          <p:nvPr/>
        </p:nvSpPr>
        <p:spPr>
          <a:xfrm>
            <a:off x="4751143" y="4648324"/>
            <a:ext cx="3009119" cy="363099"/>
          </a:xfrm>
          <a:prstGeom prst="rect">
            <a:avLst/>
          </a:prstGeom>
        </p:spPr>
        <p:txBody>
          <a:bodyPr vert="horz" wrap="square" lIns="91440" tIns="45720" rIns="91440" bIns="45720" rtlCol="0" anchor="ctr">
            <a:noAutofit/>
          </a:bodyPr>
          <a:lstStyle/>
          <a:p>
            <a:pPr defTabSz="913924">
              <a:spcBef>
                <a:spcPct val="0"/>
              </a:spcBef>
            </a:pPr>
            <a:r>
              <a:rPr lang="en-US" sz="1400" b="1" noProof="1">
                <a:latin typeface="Raleway" panose="020B0503030101060003" pitchFamily="34" charset="0"/>
                <a:ea typeface="Open Sans" panose="020B0606030504020204" pitchFamily="34" charset="0"/>
                <a:cs typeface="Open Sans" panose="020B0606030504020204" pitchFamily="34" charset="0"/>
              </a:rPr>
              <a:t>Continuous Update</a:t>
            </a:r>
          </a:p>
        </p:txBody>
      </p:sp>
      <p:sp>
        <p:nvSpPr>
          <p:cNvPr id="26" name="Slide Number Placeholder 50"/>
          <p:cNvSpPr txBox="1">
            <a:spLocks/>
          </p:cNvSpPr>
          <p:nvPr/>
        </p:nvSpPr>
        <p:spPr>
          <a:xfrm>
            <a:off x="11379200" y="193984"/>
            <a:ext cx="508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pPr/>
              <a:t>6</a:t>
            </a:fld>
            <a:endParaRPr lang="en-US"/>
          </a:p>
        </p:txBody>
      </p:sp>
      <p:sp>
        <p:nvSpPr>
          <p:cNvPr id="28" name="Slide Number Placeholder 50"/>
          <p:cNvSpPr txBox="1">
            <a:spLocks/>
          </p:cNvSpPr>
          <p:nvPr/>
        </p:nvSpPr>
        <p:spPr>
          <a:xfrm>
            <a:off x="11379200" y="193984"/>
            <a:ext cx="508000" cy="365125"/>
          </a:xfrm>
          <a:prstGeom prst="rect">
            <a:avLst/>
          </a:prstGeom>
        </p:spPr>
        <p:txBody>
          <a:bodyPr vert="horz" lIns="91440" tIns="45720" rIns="91440" bIns="45720" rtlCol="0" anchor="ctr"/>
          <a:lstStyle>
            <a:defPPr>
              <a:defRPr lang="en-US"/>
            </a:defPPr>
            <a:lvl1pPr marL="0" algn="ct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ECD629-4DA5-4EAE-B174-69948CAAE2CE}" type="slidenum">
              <a:rPr lang="en-US" smtClean="0"/>
              <a:pPr/>
              <a:t>6</a:t>
            </a:fld>
            <a:endParaRPr lang="en-US"/>
          </a:p>
        </p:txBody>
      </p:sp>
    </p:spTree>
    <p:extLst>
      <p:ext uri="{BB962C8B-B14F-4D97-AF65-F5344CB8AC3E}">
        <p14:creationId xmlns:p14="http://schemas.microsoft.com/office/powerpoint/2010/main" val="8833013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0"/>
            <a:ext cx="12192001" cy="6858000"/>
          </a:xfrm>
          <a:prstGeom prst="rect">
            <a:avLst/>
          </a:prstGeom>
          <a:solidFill>
            <a:schemeClr val="tx1">
              <a:lumMod val="95000"/>
              <a:lumOff val="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15" name="TextBox 14"/>
          <p:cNvSpPr txBox="1"/>
          <p:nvPr/>
        </p:nvSpPr>
        <p:spPr>
          <a:xfrm>
            <a:off x="3024086" y="4001710"/>
            <a:ext cx="6143828" cy="338554"/>
          </a:xfrm>
          <a:prstGeom prst="rect">
            <a:avLst/>
          </a:prstGeom>
          <a:noFill/>
        </p:spPr>
        <p:txBody>
          <a:bodyPr wrap="square" rtlCol="0">
            <a:spAutoFit/>
          </a:bodyPr>
          <a:lstStyle/>
          <a:p>
            <a:pPr algn="ctr"/>
            <a:r>
              <a:rPr lang="en-US" sz="1600" spc="900" dirty="0">
                <a:solidFill>
                  <a:schemeClr val="bg1"/>
                </a:solidFill>
                <a:latin typeface="+mj-lt"/>
                <a:ea typeface="Roboto Light" panose="02000000000000000000" pitchFamily="2" charset="0"/>
                <a:cs typeface="Open Sans" panose="020B0606030504020204" pitchFamily="34" charset="0"/>
              </a:rPr>
              <a:t>W </a:t>
            </a:r>
            <a:r>
              <a:rPr lang="en-US" sz="1600" spc="900" dirty="0" err="1">
                <a:solidFill>
                  <a:schemeClr val="bg1"/>
                </a:solidFill>
                <a:latin typeface="+mj-lt"/>
                <a:ea typeface="Roboto Light" panose="02000000000000000000" pitchFamily="2" charset="0"/>
                <a:cs typeface="Open Sans" panose="020B0606030504020204" pitchFamily="34" charset="0"/>
              </a:rPr>
              <a:t>W</a:t>
            </a:r>
            <a:r>
              <a:rPr lang="en-US" sz="1600" spc="900" dirty="0">
                <a:solidFill>
                  <a:schemeClr val="bg1"/>
                </a:solidFill>
                <a:latin typeface="+mj-lt"/>
                <a:ea typeface="Roboto Light" panose="02000000000000000000" pitchFamily="2" charset="0"/>
                <a:cs typeface="Open Sans" panose="020B0606030504020204" pitchFamily="34" charset="0"/>
              </a:rPr>
              <a:t> </a:t>
            </a:r>
            <a:r>
              <a:rPr lang="en-US" sz="1600" spc="900" dirty="0" err="1">
                <a:solidFill>
                  <a:schemeClr val="bg1"/>
                </a:solidFill>
                <a:latin typeface="+mj-lt"/>
                <a:ea typeface="Roboto Light" panose="02000000000000000000" pitchFamily="2" charset="0"/>
                <a:cs typeface="Open Sans" panose="020B0606030504020204" pitchFamily="34" charset="0"/>
              </a:rPr>
              <a:t>W</a:t>
            </a:r>
            <a:r>
              <a:rPr lang="en-US" sz="1600" spc="900" dirty="0">
                <a:solidFill>
                  <a:schemeClr val="bg1"/>
                </a:solidFill>
                <a:latin typeface="+mj-lt"/>
                <a:ea typeface="Roboto Light" panose="02000000000000000000" pitchFamily="2" charset="0"/>
                <a:cs typeface="Open Sans" panose="020B0606030504020204" pitchFamily="34" charset="0"/>
              </a:rPr>
              <a:t>. G R A </a:t>
            </a:r>
            <a:r>
              <a:rPr lang="en-US" sz="1600" spc="900" dirty="0" err="1">
                <a:solidFill>
                  <a:schemeClr val="bg1"/>
                </a:solidFill>
                <a:latin typeface="+mj-lt"/>
                <a:ea typeface="Roboto Light" panose="02000000000000000000" pitchFamily="2" charset="0"/>
                <a:cs typeface="Open Sans" panose="020B0606030504020204" pitchFamily="34" charset="0"/>
              </a:rPr>
              <a:t>A</a:t>
            </a:r>
            <a:r>
              <a:rPr lang="en-US" sz="1600" spc="900" dirty="0">
                <a:solidFill>
                  <a:schemeClr val="bg1"/>
                </a:solidFill>
                <a:latin typeface="+mj-lt"/>
                <a:ea typeface="Roboto Light" panose="02000000000000000000" pitchFamily="2" charset="0"/>
                <a:cs typeface="Open Sans" panose="020B0606030504020204" pitchFamily="34" charset="0"/>
              </a:rPr>
              <a:t> H O. COM</a:t>
            </a:r>
          </a:p>
        </p:txBody>
      </p:sp>
      <p:grpSp>
        <p:nvGrpSpPr>
          <p:cNvPr id="2" name="Group 1"/>
          <p:cNvGrpSpPr/>
          <p:nvPr/>
        </p:nvGrpSpPr>
        <p:grpSpPr>
          <a:xfrm>
            <a:off x="3569695" y="1635940"/>
            <a:ext cx="5052610" cy="2365770"/>
            <a:chOff x="3731530" y="2006278"/>
            <a:chExt cx="5052610" cy="2365770"/>
          </a:xfrm>
        </p:grpSpPr>
        <p:sp>
          <p:nvSpPr>
            <p:cNvPr id="13" name="Rectangle 12"/>
            <p:cNvSpPr/>
            <p:nvPr/>
          </p:nvSpPr>
          <p:spPr>
            <a:xfrm>
              <a:off x="3731530" y="2802388"/>
              <a:ext cx="5052610" cy="1569660"/>
            </a:xfrm>
            <a:prstGeom prst="rect">
              <a:avLst/>
            </a:prstGeom>
            <a:noFill/>
          </p:spPr>
          <p:txBody>
            <a:bodyPr wrap="square">
              <a:spAutoFit/>
            </a:bodyPr>
            <a:lstStyle/>
            <a:p>
              <a:pPr algn="ctr"/>
              <a:r>
                <a:rPr lang="en-US" sz="9600" b="1" dirty="0">
                  <a:solidFill>
                    <a:schemeClr val="bg1"/>
                  </a:solidFill>
                  <a:latin typeface="Raleway" panose="020B0503030101060003" pitchFamily="34" charset="0"/>
                  <a:ea typeface="Roboto Light" panose="02000000000000000000" pitchFamily="2" charset="0"/>
                  <a:cs typeface="Open Sans" panose="020B0606030504020204" pitchFamily="34" charset="0"/>
                </a:rPr>
                <a:t>Q &amp; A</a:t>
              </a:r>
              <a:endParaRPr lang="id-ID" sz="9600" b="1" dirty="0">
                <a:solidFill>
                  <a:schemeClr val="bg1"/>
                </a:solidFill>
                <a:latin typeface="Raleway" panose="020B0503030101060003" pitchFamily="34" charset="0"/>
                <a:ea typeface="Roboto Light" panose="02000000000000000000" pitchFamily="2" charset="0"/>
                <a:cs typeface="Open Sans" panose="020B0606030504020204" pitchFamily="34" charset="0"/>
              </a:endParaRPr>
            </a:p>
          </p:txBody>
        </p:sp>
        <p:sp>
          <p:nvSpPr>
            <p:cNvPr id="20" name="Rectangle 19"/>
            <p:cNvSpPr/>
            <p:nvPr/>
          </p:nvSpPr>
          <p:spPr>
            <a:xfrm>
              <a:off x="4749122" y="2006278"/>
              <a:ext cx="3017427" cy="614477"/>
            </a:xfrm>
            <a:prstGeom prst="rect">
              <a:avLst/>
            </a:prstGeom>
            <a:noFill/>
            <a:ln>
              <a:solidFill>
                <a:schemeClr val="bg1"/>
              </a:solidFill>
            </a:ln>
          </p:spPr>
          <p:txBody>
            <a:bodyPr wrap="square" anchor="ctr">
              <a:noAutofit/>
            </a:bodyPr>
            <a:lstStyle/>
            <a:p>
              <a:pPr algn="ctr"/>
              <a:r>
                <a:rPr lang="en-US" sz="2400" spc="600" dirty="0">
                  <a:solidFill>
                    <a:schemeClr val="bg1"/>
                  </a:solidFill>
                  <a:latin typeface="Raleway Light" panose="020B0403030101060003" pitchFamily="34" charset="0"/>
                  <a:ea typeface="Roboto Light" panose="02000000000000000000" pitchFamily="2" charset="0"/>
                  <a:cs typeface="Open Sans" panose="020B0606030504020204" pitchFamily="34" charset="0"/>
                </a:rPr>
                <a:t>THANK YOU</a:t>
              </a:r>
              <a:endParaRPr lang="id-ID" sz="2400" spc="600" dirty="0">
                <a:solidFill>
                  <a:schemeClr val="bg1"/>
                </a:solidFill>
                <a:latin typeface="Raleway Light" panose="020B0403030101060003" pitchFamily="34" charset="0"/>
                <a:ea typeface="Roboto Light" panose="02000000000000000000" pitchFamily="2" charset="0"/>
                <a:cs typeface="Open Sans" panose="020B0606030504020204" pitchFamily="34" charset="0"/>
              </a:endParaRPr>
            </a:p>
          </p:txBody>
        </p:sp>
      </p:grpSp>
      <p:sp>
        <p:nvSpPr>
          <p:cNvPr id="21" name="Footer Placeholder 3"/>
          <p:cNvSpPr txBox="1">
            <a:spLocks/>
          </p:cNvSpPr>
          <p:nvPr/>
        </p:nvSpPr>
        <p:spPr>
          <a:xfrm>
            <a:off x="4177929" y="6274377"/>
            <a:ext cx="3836143" cy="313887"/>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spc="600" dirty="0">
                <a:solidFill>
                  <a:schemeClr val="bg1"/>
                </a:solidFill>
                <a:latin typeface="+mj-lt"/>
              </a:rPr>
              <a:t>WWW.GRAAHO.COM</a:t>
            </a:r>
          </a:p>
        </p:txBody>
      </p:sp>
    </p:spTree>
    <p:extLst>
      <p:ext uri="{BB962C8B-B14F-4D97-AF65-F5344CB8AC3E}">
        <p14:creationId xmlns:p14="http://schemas.microsoft.com/office/powerpoint/2010/main" val="31049803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pBiFfq1WE.qdOU75Po4Mw"/>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1290</TotalTime>
  <Words>437</Words>
  <Application>Microsoft Office PowerPoint</Application>
  <PresentationFormat>Widescreen</PresentationFormat>
  <Paragraphs>62</Paragraphs>
  <Slides>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Georgia</vt:lpstr>
      <vt:lpstr>Raleway</vt:lpstr>
      <vt:lpstr>Raleway Light</vt:lpstr>
      <vt:lpstr>Trebuchet MS</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island</dc:creator>
  <cp:lastModifiedBy>zonaid kabir</cp:lastModifiedBy>
  <cp:revision>1080</cp:revision>
  <dcterms:created xsi:type="dcterms:W3CDTF">2015-10-12T07:46:28Z</dcterms:created>
  <dcterms:modified xsi:type="dcterms:W3CDTF">2019-01-03T07:22:39Z</dcterms:modified>
</cp:coreProperties>
</file>