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CREDIT SCORE PREDICTION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58881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                                  </a:t>
            </a:r>
            <a:r>
              <a:rPr lang="en-IN" sz="3600" dirty="0" smtClean="0"/>
              <a:t>Bhujith Kumar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4100240"/>
            <a:ext cx="4676504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 statement is to predict the credit score of individuals using 305 features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 set contained a dataset of 80000 train samples and 20000 test samples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EDA &amp; Data cleaning performed – Finding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mean,median,mode,statistical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features of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dataset,finding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correlation, handling the missing data, Finding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correlation,Removing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the columns which have no correlation with the target variable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is then scaled with MIN MAX Scaler and the entire dataset is split into test train category.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&amp; Error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973624"/>
          </a:xfrm>
        </p:spPr>
        <p:txBody>
          <a:bodyPr>
            <a:normAutofit fontScale="55000" lnSpcReduction="20000"/>
          </a:bodyPr>
          <a:lstStyle/>
          <a:p>
            <a:r>
              <a:rPr lang="en-IN" sz="2900" dirty="0" smtClean="0"/>
              <a:t>The modelling is done using various algorithms and RMSE is taken as error metric for </a:t>
            </a:r>
            <a:r>
              <a:rPr lang="en-IN" sz="2900" dirty="0" err="1" smtClean="0"/>
              <a:t>evaluation.Various</a:t>
            </a:r>
            <a:r>
              <a:rPr lang="en-IN" sz="2900" dirty="0" smtClean="0"/>
              <a:t> metric are below,</a:t>
            </a:r>
          </a:p>
          <a:p>
            <a:r>
              <a:rPr lang="en-IN" sz="2900" dirty="0"/>
              <a:t> </a:t>
            </a:r>
            <a:r>
              <a:rPr lang="en-IN" sz="2900" dirty="0" smtClean="0"/>
              <a:t> Linear : 40</a:t>
            </a:r>
            <a:endParaRPr lang="en-IN" sz="2900" dirty="0"/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 </a:t>
            </a:r>
            <a:r>
              <a:rPr lang="en-IN" sz="2900" dirty="0"/>
              <a:t>Lasso : 57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Ridge: 40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 err="1"/>
              <a:t>ElasticNet</a:t>
            </a:r>
            <a:r>
              <a:rPr lang="en-IN" sz="2900" dirty="0"/>
              <a:t> : 74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Decision tree : 35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KNN: 38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Random forest : 25.95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ADABOOST: 43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Gradient boost: 27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 err="1"/>
              <a:t>XGBoost</a:t>
            </a:r>
            <a:r>
              <a:rPr lang="en-IN" sz="2900" dirty="0"/>
              <a:t> : 27</a:t>
            </a:r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endParaRPr lang="en-IN" sz="2900" dirty="0"/>
          </a:p>
          <a:p>
            <a:pPr marL="182880" lvl="3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2900" dirty="0"/>
              <a:t>Hence from above , we conclude Random forest gives better results compared to all</a:t>
            </a:r>
          </a:p>
          <a:p>
            <a:pPr lvl="3"/>
            <a:endParaRPr lang="en-IN" dirty="0"/>
          </a:p>
          <a:p>
            <a:pPr lvl="3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9921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733</TotalTime>
  <Words>161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</vt:lpstr>
      <vt:lpstr>Banded</vt:lpstr>
      <vt:lpstr>CREDIT SCORE PREDICTION </vt:lpstr>
      <vt:lpstr>Problem Statement</vt:lpstr>
      <vt:lpstr>Modelling &amp; Error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Bhujith Kumar</dc:creator>
  <cp:lastModifiedBy>Bhujith Kumar</cp:lastModifiedBy>
  <cp:revision>14</cp:revision>
  <dcterms:created xsi:type="dcterms:W3CDTF">2019-07-14T11:41:58Z</dcterms:created>
  <dcterms:modified xsi:type="dcterms:W3CDTF">2019-09-20T16:31:43Z</dcterms:modified>
</cp:coreProperties>
</file>