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Sentiment Classification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58881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                                   </a:t>
            </a:r>
            <a:r>
              <a:rPr lang="en-IN" sz="3600" dirty="0" smtClean="0"/>
              <a:t>Bhujith Kumar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4100240"/>
            <a:ext cx="4676504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Data has 14825 train and 3707 test samples taken from food review for a restaurant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We have been provided with 3 features –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Text,Score,Sentiment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Target is to predict the sentiment of the food review – Positive or Negative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is to be considered as evaluation metric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Completed Pre-processing steps like Beautiful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soup,line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breaks,Removing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accentuated characters.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Built bag of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words,TFIDF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features on the train reviews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Transformed the test reviews into features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5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 &amp; Error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Performed a logistic regression and got 93% accuracy on the test dataset using bag-of-words</a:t>
            </a:r>
          </a:p>
          <a:p>
            <a:r>
              <a:rPr lang="en-IN" dirty="0" smtClean="0"/>
              <a:t>The accuracy decreased to 90% on logistic regression using TF-IDF method</a:t>
            </a:r>
          </a:p>
          <a:p>
            <a:r>
              <a:rPr lang="en-IN" dirty="0" smtClean="0"/>
              <a:t>Using Random forest the accuracy is 87% using bag of words and 87% using TF-IDF process</a:t>
            </a:r>
          </a:p>
          <a:p>
            <a:r>
              <a:rPr lang="en-IN" dirty="0" smtClean="0"/>
              <a:t>Using Word2Vec and Neural networks using </a:t>
            </a:r>
            <a:r>
              <a:rPr lang="en-IN" dirty="0" err="1" smtClean="0"/>
              <a:t>keras</a:t>
            </a:r>
            <a:r>
              <a:rPr lang="en-IN" dirty="0" smtClean="0"/>
              <a:t> the accuracy was 88%</a:t>
            </a:r>
          </a:p>
          <a:p>
            <a:endParaRPr lang="en-IN" dirty="0"/>
          </a:p>
          <a:p>
            <a:r>
              <a:rPr lang="en-IN" dirty="0" smtClean="0"/>
              <a:t>Final Verdict</a:t>
            </a:r>
          </a:p>
          <a:p>
            <a:r>
              <a:rPr lang="en-IN" dirty="0" smtClean="0"/>
              <a:t>I have done sentiment analysis using 3 modelling techniques and found logistic regression using bag of words provides high accuracy of 93%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21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710</TotalTime>
  <Words>164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</vt:lpstr>
      <vt:lpstr>Banded</vt:lpstr>
      <vt:lpstr>Sentiment Classification </vt:lpstr>
      <vt:lpstr>Problem Statement</vt:lpstr>
      <vt:lpstr>Modelling &amp; Error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</dc:title>
  <dc:creator>Bhujith Kumar</dc:creator>
  <cp:lastModifiedBy>Bhujith Kumar</cp:lastModifiedBy>
  <cp:revision>11</cp:revision>
  <dcterms:created xsi:type="dcterms:W3CDTF">2019-07-14T11:41:58Z</dcterms:created>
  <dcterms:modified xsi:type="dcterms:W3CDTF">2019-09-20T16:08:38Z</dcterms:modified>
</cp:coreProperties>
</file>