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1j+/hlFYDgTmY0CW+hr7N2cIW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519904" y="345232"/>
            <a:ext cx="3152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SCALAR</a:t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13657" y="1732709"/>
            <a:ext cx="11364686" cy="2215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The idea behind StandardScaler is that it will transform your data such that its distribution will have a mean value 0 and standard deviation of 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 u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In case of multivariate data, this is done feature-wise (in other words independently for each column of the data).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5497"/>
            <a:ext cx="112299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0" y="8864"/>
            <a:ext cx="9765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Scalar :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-47346" y="1107852"/>
            <a:ext cx="614334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applying standard scalar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 = StandardScaler()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X_train = sc.fit_transform(X_train)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X_test = sc.transform(X_test)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X_train = DataFrame(X_train)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X_test = DataFrame(X_test)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3294"/>
            <a:ext cx="114204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1582340"/>
            <a:ext cx="900861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scaler = StandardScaler()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data_rescaled = scaler.fit_transform(data)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= PCA().fit(data_rescaled)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plt.rcParams["figure.figsize"] = (12,6)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fig, ax = plt.subplots()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 = np.arange(1, 42, step=1)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np.cumsum(pca.explained_variance_ratio_)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238125" y="257175"/>
            <a:ext cx="7334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PCA: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0" y="1047393"/>
            <a:ext cx="1010602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plt.ylim(0.0,1.1)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plt.plot(xi, y, marker='o', linestyle='--', color='b')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plt.xlabel('Number of Components')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plt.xticks(np.arange(0, 42, step=1)) #change from 0-based array index to 1-based human-readable label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plt.ylabel('Cumulative variance (%)')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plt.title('The number of components needed to explain variance')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plt.axhline(y=0.95, color='r', linestyle='-')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plt.text(0.5, 0.85, '95% cut-off threshold', color = 'red', fontsize=16)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ax.grid(axis='x')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5362"/>
            <a:ext cx="817245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0" y="1221938"/>
            <a:ext cx="609452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#95% of variance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sklearn.decomposition import PCA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= PCA(n_components = 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pca.fit(X_train)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= pca.transform(X_train)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30" y="1552575"/>
            <a:ext cx="8088260" cy="23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90" y="1652818"/>
            <a:ext cx="7402559" cy="237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248575" y="275208"/>
            <a:ext cx="79721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Clustering: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48575" y="1350196"/>
            <a:ext cx="60945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k-means clustering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sklearn.cluster import KMeans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 = KMeans(n_clusters=21)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y_kmeans = kmeans.fit_predict(data)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print(y_kmeans)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kmeans.cluster_centers_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400" y="509150"/>
            <a:ext cx="7018499" cy="61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321076" y="1310611"/>
            <a:ext cx="609452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in range(1, 11):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kmeans = KMeans(n_clusters = i).fit(data)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kmeans.fit(data)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Error.append(kmeans.inertia_)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plt.plot(range(1, 11),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plt.title('Elbow method')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plt.xlabel('No of clusters')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plt.ylabel('Error')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57" y="393345"/>
            <a:ext cx="9811167" cy="515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59672" y="817536"/>
            <a:ext cx="60945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k-means clustering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sklearn.cluster import KMeans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 = KMeans(n_clusters=2)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y_kmeans = kmeans.fit_predict(X_train)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print(y_kmeans)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kmeans.cluster_centers_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97654" y="177553"/>
            <a:ext cx="97299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Connected Neural Network:</a:t>
            </a:r>
            <a:endParaRPr b="1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59671" y="1196527"/>
            <a:ext cx="6094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tensorflow as 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tensorflow.keras import backend as 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59671" y="2274838"/>
            <a:ext cx="60945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model=Sequential()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model.add(Dense(100,input_dim=41,activation='relu'))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model.add(Dense(50,activation='relu'))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model.add(Dense(30,activation='relu'))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model.add(Dropout(0.2))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model.add(Dense(1,activation='softmax'))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model.compile(loss='categorical_crossentropy',optimizer='adam',metrics=['accuracy'])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02" y="651630"/>
            <a:ext cx="8372753" cy="467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28" y="196511"/>
            <a:ext cx="10896600" cy="6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0" y="1690832"/>
            <a:ext cx="12192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GAUSSIAN NAIVE BAYES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print("Confusion Matrix for Naive Bayes")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 = confusion_matrix(Y_test, y1_pred)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print(cm)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DECISION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print("Confusion Matrix for Decision Tree")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 = confusion_matrix(Y_test, y2_pred)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print(cm)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print("Confusion Matrix for SVM")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 = confusion_matrix(Y_test, y3_pred)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print(cm)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68675" y="365854"/>
            <a:ext cx="7590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05" y="1727724"/>
            <a:ext cx="6402371" cy="257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2425"/>
            <a:ext cx="10662082" cy="631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4224"/>
            <a:ext cx="9829800" cy="532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0" y="0"/>
            <a:ext cx="11215396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calculate column means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column_means(dataset):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means = [0 for i in range(len(dataset[0]))]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i in range(len(dataset[0])):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col_values = [row[i] for row in dataset]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means[i] = sum(col_values) / float(len(dataset))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means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calculate column standard deviations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column_stdevs(dataset, means):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stdevs = [0 for i in range(len(dataset[0]))]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i in range(len(dataset[0])):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variance = [pow(row[i]-means[i], 2) for row in dataset]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stdevs[i] = sum(variance)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stdevs = [sqrt(x/(float(len(dataset)-1))) for x in stdevs]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stdevs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standardize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standardize_dataset(dataset, means, stdevs):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row in dataset: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for i in range(len(row)):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row[i] = (row[i] - means[i]) / stdevs[i]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96986"/>
            <a:ext cx="10701471" cy="556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3295095" y="408372"/>
            <a:ext cx="5601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(</a:t>
            </a:r>
            <a:r>
              <a:rPr b="1" lang="en-IN" sz="280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Principal Component Analysis)</a:t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12559" y="1446060"/>
            <a:ext cx="103691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>
                <a:solidFill>
                  <a:srgbClr val="3A3B41"/>
                </a:solidFill>
                <a:latin typeface="Arial"/>
                <a:ea typeface="Arial"/>
                <a:cs typeface="Arial"/>
                <a:sym typeface="Arial"/>
              </a:rPr>
              <a:t>Principal Component Analysis, or PCA, is a dimensionality-reduction method that is often used to reduce the dimensionality of large data sets, by transforming a large set of variables into a smaller one that still contains most of the information in the large 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3A3B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>
                <a:solidFill>
                  <a:srgbClr val="3A3B41"/>
                </a:solidFill>
                <a:latin typeface="Arial"/>
                <a:ea typeface="Arial"/>
                <a:cs typeface="Arial"/>
                <a:sym typeface="Arial"/>
              </a:rPr>
              <a:t>Reducing the number of variables of a data set naturally comes at the expense of accuracy, but the trick in dimensionality reduction is to trade a little accuracy for simplicity.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B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>
                <a:solidFill>
                  <a:srgbClr val="3A3B41"/>
                </a:solidFill>
                <a:latin typeface="Arial"/>
                <a:ea typeface="Arial"/>
                <a:cs typeface="Arial"/>
                <a:sym typeface="Arial"/>
              </a:rPr>
              <a:t>Because smaller data sets are easier to explore and visualize and make analyzing data much easier and faster for machine learning algorithms without extraneous variables to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3A3B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>
                <a:solidFill>
                  <a:srgbClr val="3A3B41"/>
                </a:solidFill>
                <a:latin typeface="Arial"/>
                <a:ea typeface="Arial"/>
                <a:cs typeface="Arial"/>
                <a:sym typeface="Arial"/>
              </a:rPr>
              <a:t>So to sum up, the idea of PCA is simple — reduce the number of variables of a data set, while preserving as much information as possible.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987552" y="628627"/>
            <a:ext cx="8119872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PCA: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Subtract the mean of each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cap="none">
              <a:solidFill>
                <a:srgbClr val="0400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Calculate the Covariance Matrix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cap="none">
              <a:solidFill>
                <a:srgbClr val="0400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Compute the Eigenvalues and Eigenvectors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Sort Eigenvalues in descending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Select a subset from the rearranged Eigenvalue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Transform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1800" cap="none">
              <a:solidFill>
                <a:srgbClr val="0400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0" y="0"/>
            <a:ext cx="8830818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PCA(X , num_components):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X_meaned = X - np.mean(X , axis 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cov_mat = np.cov(X_meaned , rowvar = 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eigen_values , eigen_vectors = np.linalg.eigh(cov_mat)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sorted_index = np.argsort(eigen_values)[::-1]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sorted_eigenvalue = eigen_values[sorted_index]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sorted_eigenvectors = eigen_vectors[:,sorted_index]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eigenvector_subset = sorted_eigenvectors[:,0:num_components]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#Step-6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X_reduced = np.dot(eigenvector_subset.transpose() , X_meaned.transpose() ).transpose()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X_reduced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0" y="671691"/>
            <a:ext cx="121920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protocol_types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flags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in range (494020):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if(data['service'][i] not in services):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services.append(data['service'][i])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if(data['protocol_type'][i] not in protocol_types):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protocol_types.append(data['protocol_type'][i])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if(data['flag'][i] not in flags):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flags.append(data['flag'][i])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print(protocol_types)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print(services)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print(flags)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protocol_type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flag = []</a:t>
            </a:r>
            <a:endParaRPr/>
          </a:p>
        </p:txBody>
      </p:sp>
      <p:sp>
        <p:nvSpPr>
          <p:cNvPr id="125" name="Google Shape;125;p8"/>
          <p:cNvSpPr txBox="1"/>
          <p:nvPr/>
        </p:nvSpPr>
        <p:spPr>
          <a:xfrm>
            <a:off x="133165" y="0"/>
            <a:ext cx="112391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Components which needed to be pre-processed: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0" y="0"/>
            <a:ext cx="914178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in range (494020):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protocol_type.append(protocol_types.index(data['protocol_type'][i]))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service.append(services.index(data['service'][i]))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flag.append(flags.index(data['flag'][i]))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data['protocol_type']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data['service']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data['flag']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data['protocol_type'] = protocol_type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data['service'] =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data['flag'] = flag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2021-07-10T10:16:30Z</dcterms:created>
  <dc:creator>Mohit Kumar Verma</dc:creator>
</cp:coreProperties>
</file>