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70" r:id="rId4"/>
    <p:sldId id="263" r:id="rId5"/>
    <p:sldId id="267" r:id="rId6"/>
    <p:sldId id="271" r:id="rId7"/>
    <p:sldId id="268" r:id="rId8"/>
    <p:sldId id="269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320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4C5E8-6EFA-40B2-9A61-C1E040ADF538}" type="doc">
      <dgm:prSet loTypeId="urn:microsoft.com/office/officeart/2005/8/layout/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820F01-1837-475F-BF93-FB48EDFB367E}">
      <dgm:prSet phldrT="[Text]"/>
      <dgm:spPr/>
      <dgm:t>
        <a:bodyPr/>
        <a:lstStyle/>
        <a:p>
          <a:r>
            <a:rPr lang="en-US" dirty="0" smtClean="0"/>
            <a:t>To create  a  DIY solution which improves day to day life</a:t>
          </a:r>
          <a:endParaRPr lang="en-US" dirty="0"/>
        </a:p>
      </dgm:t>
    </dgm:pt>
    <dgm:pt modelId="{569085C8-22A1-49A0-A092-45817540B3C3}" type="parTrans" cxnId="{8A78678B-4E3B-4AC9-8030-F6C4799646CD}">
      <dgm:prSet/>
      <dgm:spPr/>
      <dgm:t>
        <a:bodyPr/>
        <a:lstStyle/>
        <a:p>
          <a:endParaRPr lang="en-US"/>
        </a:p>
      </dgm:t>
    </dgm:pt>
    <dgm:pt modelId="{9D556FF6-5D5B-4356-87B6-34D203690478}" type="sibTrans" cxnId="{8A78678B-4E3B-4AC9-8030-F6C4799646CD}">
      <dgm:prSet/>
      <dgm:spPr/>
      <dgm:t>
        <a:bodyPr/>
        <a:lstStyle/>
        <a:p>
          <a:endParaRPr lang="en-US"/>
        </a:p>
      </dgm:t>
    </dgm:pt>
    <dgm:pt modelId="{3D222B5D-087A-43C9-9C21-927997446879}">
      <dgm:prSet phldrT="[Text]"/>
      <dgm:spPr/>
      <dgm:t>
        <a:bodyPr/>
        <a:lstStyle/>
        <a:p>
          <a:r>
            <a:rPr lang="en-US" dirty="0" smtClean="0"/>
            <a:t>And of course, to win the first prize !!!!!!</a:t>
          </a:r>
          <a:endParaRPr lang="en-US" dirty="0"/>
        </a:p>
      </dgm:t>
    </dgm:pt>
    <dgm:pt modelId="{01E365B3-CA07-40DE-BA19-C97924422CF8}" type="parTrans" cxnId="{47694F68-22C0-4170-97EA-D1E21DE9C046}">
      <dgm:prSet/>
      <dgm:spPr/>
      <dgm:t>
        <a:bodyPr/>
        <a:lstStyle/>
        <a:p>
          <a:endParaRPr lang="en-US"/>
        </a:p>
      </dgm:t>
    </dgm:pt>
    <dgm:pt modelId="{251A62AD-E558-496E-9366-974AFC527045}" type="sibTrans" cxnId="{47694F68-22C0-4170-97EA-D1E21DE9C046}">
      <dgm:prSet/>
      <dgm:spPr/>
      <dgm:t>
        <a:bodyPr/>
        <a:lstStyle/>
        <a:p>
          <a:endParaRPr lang="en-US"/>
        </a:p>
      </dgm:t>
    </dgm:pt>
    <dgm:pt modelId="{199110AB-4337-4558-A9DB-992C287AA55B}">
      <dgm:prSet phldrT="[Text]"/>
      <dgm:spPr/>
      <dgm:t>
        <a:bodyPr/>
        <a:lstStyle/>
        <a:p>
          <a:r>
            <a:rPr lang="en-US" dirty="0" smtClean="0"/>
            <a:t>To create a solution that is extendible</a:t>
          </a:r>
          <a:endParaRPr lang="en-US" dirty="0"/>
        </a:p>
      </dgm:t>
    </dgm:pt>
    <dgm:pt modelId="{7A2D1F82-8012-4684-B762-1324CFF58437}" type="sibTrans" cxnId="{6ADFEA02-7CD8-46E4-BDC9-7D0D2818FA39}">
      <dgm:prSet/>
      <dgm:spPr/>
      <dgm:t>
        <a:bodyPr/>
        <a:lstStyle/>
        <a:p>
          <a:endParaRPr lang="en-US"/>
        </a:p>
      </dgm:t>
    </dgm:pt>
    <dgm:pt modelId="{EF243C2B-7202-4B3F-9C81-A81049EE4A44}" type="parTrans" cxnId="{6ADFEA02-7CD8-46E4-BDC9-7D0D2818FA39}">
      <dgm:prSet/>
      <dgm:spPr/>
      <dgm:t>
        <a:bodyPr/>
        <a:lstStyle/>
        <a:p>
          <a:endParaRPr lang="en-US"/>
        </a:p>
      </dgm:t>
    </dgm:pt>
    <dgm:pt modelId="{B60D24A4-4C47-479F-9671-7688FDE1410F}">
      <dgm:prSet phldrT="[Text]"/>
      <dgm:spPr/>
      <dgm:t>
        <a:bodyPr/>
        <a:lstStyle/>
        <a:p>
          <a:r>
            <a:rPr lang="en-US" dirty="0" smtClean="0"/>
            <a:t>To showcase another CIS use case</a:t>
          </a:r>
          <a:endParaRPr lang="en-US" dirty="0"/>
        </a:p>
      </dgm:t>
    </dgm:pt>
    <dgm:pt modelId="{1B8B71EB-DA5F-44CD-9AFC-E579BE37259E}" type="sibTrans" cxnId="{6C6700AA-6295-4BF1-B197-1B9336144292}">
      <dgm:prSet/>
      <dgm:spPr/>
      <dgm:t>
        <a:bodyPr/>
        <a:lstStyle/>
        <a:p>
          <a:endParaRPr lang="en-US"/>
        </a:p>
      </dgm:t>
    </dgm:pt>
    <dgm:pt modelId="{DED24D12-50A4-474B-86DA-596F70BDB726}" type="parTrans" cxnId="{6C6700AA-6295-4BF1-B197-1B9336144292}">
      <dgm:prSet/>
      <dgm:spPr/>
      <dgm:t>
        <a:bodyPr/>
        <a:lstStyle/>
        <a:p>
          <a:endParaRPr lang="en-US"/>
        </a:p>
      </dgm:t>
    </dgm:pt>
    <dgm:pt modelId="{82607EF6-9E37-42CE-926B-E6DF298FEC24}" type="pres">
      <dgm:prSet presAssocID="{A254C5E8-6EFA-40B2-9A61-C1E040ADF53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972E0F-B1C1-4BA6-B988-0081438161D1}" type="pres">
      <dgm:prSet presAssocID="{DB820F01-1837-475F-BF93-FB48EDFB367E}" presName="parentLin" presStyleCnt="0"/>
      <dgm:spPr/>
    </dgm:pt>
    <dgm:pt modelId="{43336DA1-6EDF-4A17-837A-4D5CD3FF3C84}" type="pres">
      <dgm:prSet presAssocID="{DB820F01-1837-475F-BF93-FB48EDFB367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C4980C6-3A8C-432E-9DDD-3BDC54A4A15D}" type="pres">
      <dgm:prSet presAssocID="{DB820F01-1837-475F-BF93-FB48EDFB367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DBA76-DF56-4598-A409-F47E190A72D8}" type="pres">
      <dgm:prSet presAssocID="{DB820F01-1837-475F-BF93-FB48EDFB367E}" presName="negativeSpace" presStyleCnt="0"/>
      <dgm:spPr/>
    </dgm:pt>
    <dgm:pt modelId="{41722812-CCF2-4A1B-AD55-5AC373FEFC04}" type="pres">
      <dgm:prSet presAssocID="{DB820F01-1837-475F-BF93-FB48EDFB367E}" presName="childText" presStyleLbl="conFgAcc1" presStyleIdx="0" presStyleCnt="4">
        <dgm:presLayoutVars>
          <dgm:bulletEnabled val="1"/>
        </dgm:presLayoutVars>
      </dgm:prSet>
      <dgm:spPr/>
    </dgm:pt>
    <dgm:pt modelId="{B9AB011B-F30D-4AD1-B915-D54705BCEA01}" type="pres">
      <dgm:prSet presAssocID="{9D556FF6-5D5B-4356-87B6-34D203690478}" presName="spaceBetweenRectangles" presStyleCnt="0"/>
      <dgm:spPr/>
    </dgm:pt>
    <dgm:pt modelId="{A5F7E34B-8B38-4848-A2FC-A2EDFF4804BE}" type="pres">
      <dgm:prSet presAssocID="{B60D24A4-4C47-479F-9671-7688FDE1410F}" presName="parentLin" presStyleCnt="0"/>
      <dgm:spPr/>
    </dgm:pt>
    <dgm:pt modelId="{DDC30AB9-4283-4190-A6B6-F097D9760DCF}" type="pres">
      <dgm:prSet presAssocID="{B60D24A4-4C47-479F-9671-7688FDE1410F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B3192F9-2526-4B81-A886-BC586D3120AC}" type="pres">
      <dgm:prSet presAssocID="{B60D24A4-4C47-479F-9671-7688FDE1410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44E368-8033-40E1-9C3C-4F62E8750403}" type="pres">
      <dgm:prSet presAssocID="{B60D24A4-4C47-479F-9671-7688FDE1410F}" presName="negativeSpace" presStyleCnt="0"/>
      <dgm:spPr/>
    </dgm:pt>
    <dgm:pt modelId="{69248842-D4DB-4EC5-9481-7F7FC8748E66}" type="pres">
      <dgm:prSet presAssocID="{B60D24A4-4C47-479F-9671-7688FDE1410F}" presName="childText" presStyleLbl="conFgAcc1" presStyleIdx="1" presStyleCnt="4">
        <dgm:presLayoutVars>
          <dgm:bulletEnabled val="1"/>
        </dgm:presLayoutVars>
      </dgm:prSet>
      <dgm:spPr/>
    </dgm:pt>
    <dgm:pt modelId="{87180A3F-D061-4D56-A09D-04159D646D6D}" type="pres">
      <dgm:prSet presAssocID="{1B8B71EB-DA5F-44CD-9AFC-E579BE37259E}" presName="spaceBetweenRectangles" presStyleCnt="0"/>
      <dgm:spPr/>
    </dgm:pt>
    <dgm:pt modelId="{9C24F841-559B-4E77-B851-A32AC7C6A0C1}" type="pres">
      <dgm:prSet presAssocID="{199110AB-4337-4558-A9DB-992C287AA55B}" presName="parentLin" presStyleCnt="0"/>
      <dgm:spPr/>
    </dgm:pt>
    <dgm:pt modelId="{45D54896-B634-42A9-8EB8-2F77438882D5}" type="pres">
      <dgm:prSet presAssocID="{199110AB-4337-4558-A9DB-992C287AA55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C29C87D7-1F8E-472A-93B1-EBDBDDFFC73A}" type="pres">
      <dgm:prSet presAssocID="{199110AB-4337-4558-A9DB-992C287AA55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08B9E-0441-4D5F-80B1-89699448C7A5}" type="pres">
      <dgm:prSet presAssocID="{199110AB-4337-4558-A9DB-992C287AA55B}" presName="negativeSpace" presStyleCnt="0"/>
      <dgm:spPr/>
    </dgm:pt>
    <dgm:pt modelId="{9B868FD2-9795-4728-9C34-1F7854E4B465}" type="pres">
      <dgm:prSet presAssocID="{199110AB-4337-4558-A9DB-992C287AA55B}" presName="childText" presStyleLbl="conFgAcc1" presStyleIdx="2" presStyleCnt="4">
        <dgm:presLayoutVars>
          <dgm:bulletEnabled val="1"/>
        </dgm:presLayoutVars>
      </dgm:prSet>
      <dgm:spPr/>
    </dgm:pt>
    <dgm:pt modelId="{655098AF-F68C-454B-AF85-970671EBD6A8}" type="pres">
      <dgm:prSet presAssocID="{7A2D1F82-8012-4684-B762-1324CFF58437}" presName="spaceBetweenRectangles" presStyleCnt="0"/>
      <dgm:spPr/>
    </dgm:pt>
    <dgm:pt modelId="{C7A7E0CA-D2CA-4A92-B91D-41FC65510834}" type="pres">
      <dgm:prSet presAssocID="{3D222B5D-087A-43C9-9C21-927997446879}" presName="parentLin" presStyleCnt="0"/>
      <dgm:spPr/>
    </dgm:pt>
    <dgm:pt modelId="{F98BD1C5-C1E6-4FC4-8CFA-4BA20A960CD2}" type="pres">
      <dgm:prSet presAssocID="{3D222B5D-087A-43C9-9C21-927997446879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DA83CDC1-F2F5-40A4-B72C-610BF43718AD}" type="pres">
      <dgm:prSet presAssocID="{3D222B5D-087A-43C9-9C21-92799744687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BBE20E-FDC0-4882-A17E-0E0E0F72F340}" type="pres">
      <dgm:prSet presAssocID="{3D222B5D-087A-43C9-9C21-927997446879}" presName="negativeSpace" presStyleCnt="0"/>
      <dgm:spPr/>
    </dgm:pt>
    <dgm:pt modelId="{CC51DA3E-1071-4CA8-867E-EEB6EF4488DD}" type="pres">
      <dgm:prSet presAssocID="{3D222B5D-087A-43C9-9C21-92799744687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584DDD6-81BA-43B3-976C-DBC87C1F81FE}" type="presOf" srcId="{3D222B5D-087A-43C9-9C21-927997446879}" destId="{DA83CDC1-F2F5-40A4-B72C-610BF43718AD}" srcOrd="1" destOrd="0" presId="urn:microsoft.com/office/officeart/2005/8/layout/list1"/>
    <dgm:cxn modelId="{6ADFEA02-7CD8-46E4-BDC9-7D0D2818FA39}" srcId="{A254C5E8-6EFA-40B2-9A61-C1E040ADF538}" destId="{199110AB-4337-4558-A9DB-992C287AA55B}" srcOrd="2" destOrd="0" parTransId="{EF243C2B-7202-4B3F-9C81-A81049EE4A44}" sibTransId="{7A2D1F82-8012-4684-B762-1324CFF58437}"/>
    <dgm:cxn modelId="{79C0D3F3-0114-49E3-9211-9EB80CF27207}" type="presOf" srcId="{3D222B5D-087A-43C9-9C21-927997446879}" destId="{F98BD1C5-C1E6-4FC4-8CFA-4BA20A960CD2}" srcOrd="0" destOrd="0" presId="urn:microsoft.com/office/officeart/2005/8/layout/list1"/>
    <dgm:cxn modelId="{47694F68-22C0-4170-97EA-D1E21DE9C046}" srcId="{A254C5E8-6EFA-40B2-9A61-C1E040ADF538}" destId="{3D222B5D-087A-43C9-9C21-927997446879}" srcOrd="3" destOrd="0" parTransId="{01E365B3-CA07-40DE-BA19-C97924422CF8}" sibTransId="{251A62AD-E558-496E-9366-974AFC527045}"/>
    <dgm:cxn modelId="{6C6700AA-6295-4BF1-B197-1B9336144292}" srcId="{A254C5E8-6EFA-40B2-9A61-C1E040ADF538}" destId="{B60D24A4-4C47-479F-9671-7688FDE1410F}" srcOrd="1" destOrd="0" parTransId="{DED24D12-50A4-474B-86DA-596F70BDB726}" sibTransId="{1B8B71EB-DA5F-44CD-9AFC-E579BE37259E}"/>
    <dgm:cxn modelId="{4C815C52-B3A0-4E59-8D41-68C84DD77ED9}" type="presOf" srcId="{DB820F01-1837-475F-BF93-FB48EDFB367E}" destId="{7C4980C6-3A8C-432E-9DDD-3BDC54A4A15D}" srcOrd="1" destOrd="0" presId="urn:microsoft.com/office/officeart/2005/8/layout/list1"/>
    <dgm:cxn modelId="{6FABA222-4237-4CB3-99CB-76507353E5AF}" type="presOf" srcId="{B60D24A4-4C47-479F-9671-7688FDE1410F}" destId="{7B3192F9-2526-4B81-A886-BC586D3120AC}" srcOrd="1" destOrd="0" presId="urn:microsoft.com/office/officeart/2005/8/layout/list1"/>
    <dgm:cxn modelId="{C63C1D61-20E1-466D-987B-3A5E2EEA6071}" type="presOf" srcId="{199110AB-4337-4558-A9DB-992C287AA55B}" destId="{C29C87D7-1F8E-472A-93B1-EBDBDDFFC73A}" srcOrd="1" destOrd="0" presId="urn:microsoft.com/office/officeart/2005/8/layout/list1"/>
    <dgm:cxn modelId="{D55D2CFB-9007-4A0A-945C-3EBD3E8FD4A0}" type="presOf" srcId="{B60D24A4-4C47-479F-9671-7688FDE1410F}" destId="{DDC30AB9-4283-4190-A6B6-F097D9760DCF}" srcOrd="0" destOrd="0" presId="urn:microsoft.com/office/officeart/2005/8/layout/list1"/>
    <dgm:cxn modelId="{A78C67C9-2E42-460A-AA7F-FF0C7AE38082}" type="presOf" srcId="{199110AB-4337-4558-A9DB-992C287AA55B}" destId="{45D54896-B634-42A9-8EB8-2F77438882D5}" srcOrd="0" destOrd="0" presId="urn:microsoft.com/office/officeart/2005/8/layout/list1"/>
    <dgm:cxn modelId="{D16D0F3A-9D66-445B-B403-262116F9094B}" type="presOf" srcId="{A254C5E8-6EFA-40B2-9A61-C1E040ADF538}" destId="{82607EF6-9E37-42CE-926B-E6DF298FEC24}" srcOrd="0" destOrd="0" presId="urn:microsoft.com/office/officeart/2005/8/layout/list1"/>
    <dgm:cxn modelId="{DD27EC92-163E-4526-B457-AB314804B19D}" type="presOf" srcId="{DB820F01-1837-475F-BF93-FB48EDFB367E}" destId="{43336DA1-6EDF-4A17-837A-4D5CD3FF3C84}" srcOrd="0" destOrd="0" presId="urn:microsoft.com/office/officeart/2005/8/layout/list1"/>
    <dgm:cxn modelId="{8A78678B-4E3B-4AC9-8030-F6C4799646CD}" srcId="{A254C5E8-6EFA-40B2-9A61-C1E040ADF538}" destId="{DB820F01-1837-475F-BF93-FB48EDFB367E}" srcOrd="0" destOrd="0" parTransId="{569085C8-22A1-49A0-A092-45817540B3C3}" sibTransId="{9D556FF6-5D5B-4356-87B6-34D203690478}"/>
    <dgm:cxn modelId="{F5CA60C6-0DCC-4E84-9A6C-10C6F690FCD7}" type="presParOf" srcId="{82607EF6-9E37-42CE-926B-E6DF298FEC24}" destId="{37972E0F-B1C1-4BA6-B988-0081438161D1}" srcOrd="0" destOrd="0" presId="urn:microsoft.com/office/officeart/2005/8/layout/list1"/>
    <dgm:cxn modelId="{D458A5F6-94D6-4BD7-9ABE-D5C5E11D1FF4}" type="presParOf" srcId="{37972E0F-B1C1-4BA6-B988-0081438161D1}" destId="{43336DA1-6EDF-4A17-837A-4D5CD3FF3C84}" srcOrd="0" destOrd="0" presId="urn:microsoft.com/office/officeart/2005/8/layout/list1"/>
    <dgm:cxn modelId="{1D53E6FB-797F-4721-98AE-D53C7F53FDBD}" type="presParOf" srcId="{37972E0F-B1C1-4BA6-B988-0081438161D1}" destId="{7C4980C6-3A8C-432E-9DDD-3BDC54A4A15D}" srcOrd="1" destOrd="0" presId="urn:microsoft.com/office/officeart/2005/8/layout/list1"/>
    <dgm:cxn modelId="{C048B258-69AE-4C3A-8CC0-B5DB32E0DB13}" type="presParOf" srcId="{82607EF6-9E37-42CE-926B-E6DF298FEC24}" destId="{6F8DBA76-DF56-4598-A409-F47E190A72D8}" srcOrd="1" destOrd="0" presId="urn:microsoft.com/office/officeart/2005/8/layout/list1"/>
    <dgm:cxn modelId="{2924B770-E39E-401E-8345-CB0F6309B2C6}" type="presParOf" srcId="{82607EF6-9E37-42CE-926B-E6DF298FEC24}" destId="{41722812-CCF2-4A1B-AD55-5AC373FEFC04}" srcOrd="2" destOrd="0" presId="urn:microsoft.com/office/officeart/2005/8/layout/list1"/>
    <dgm:cxn modelId="{9726C269-FA1B-4029-A65B-178E9FD835AF}" type="presParOf" srcId="{82607EF6-9E37-42CE-926B-E6DF298FEC24}" destId="{B9AB011B-F30D-4AD1-B915-D54705BCEA01}" srcOrd="3" destOrd="0" presId="urn:microsoft.com/office/officeart/2005/8/layout/list1"/>
    <dgm:cxn modelId="{FC66FD6B-4BD3-4EF7-8D0A-3719E7EC6872}" type="presParOf" srcId="{82607EF6-9E37-42CE-926B-E6DF298FEC24}" destId="{A5F7E34B-8B38-4848-A2FC-A2EDFF4804BE}" srcOrd="4" destOrd="0" presId="urn:microsoft.com/office/officeart/2005/8/layout/list1"/>
    <dgm:cxn modelId="{0B5FA4AF-716D-407E-9629-0A0C2BC36E1E}" type="presParOf" srcId="{A5F7E34B-8B38-4848-A2FC-A2EDFF4804BE}" destId="{DDC30AB9-4283-4190-A6B6-F097D9760DCF}" srcOrd="0" destOrd="0" presId="urn:microsoft.com/office/officeart/2005/8/layout/list1"/>
    <dgm:cxn modelId="{FB347F61-5633-4265-9372-0E635B226076}" type="presParOf" srcId="{A5F7E34B-8B38-4848-A2FC-A2EDFF4804BE}" destId="{7B3192F9-2526-4B81-A886-BC586D3120AC}" srcOrd="1" destOrd="0" presId="urn:microsoft.com/office/officeart/2005/8/layout/list1"/>
    <dgm:cxn modelId="{EB339874-82D2-44CA-9536-8CD68E114F59}" type="presParOf" srcId="{82607EF6-9E37-42CE-926B-E6DF298FEC24}" destId="{7844E368-8033-40E1-9C3C-4F62E8750403}" srcOrd="5" destOrd="0" presId="urn:microsoft.com/office/officeart/2005/8/layout/list1"/>
    <dgm:cxn modelId="{0CB8F2A4-0D50-4861-A766-61ACB5D4A0C6}" type="presParOf" srcId="{82607EF6-9E37-42CE-926B-E6DF298FEC24}" destId="{69248842-D4DB-4EC5-9481-7F7FC8748E66}" srcOrd="6" destOrd="0" presId="urn:microsoft.com/office/officeart/2005/8/layout/list1"/>
    <dgm:cxn modelId="{C230C917-E421-4883-AE9B-C2E6FD4DCC69}" type="presParOf" srcId="{82607EF6-9E37-42CE-926B-E6DF298FEC24}" destId="{87180A3F-D061-4D56-A09D-04159D646D6D}" srcOrd="7" destOrd="0" presId="urn:microsoft.com/office/officeart/2005/8/layout/list1"/>
    <dgm:cxn modelId="{23D2D0FA-EF5F-4BA9-8C76-B22074A7E109}" type="presParOf" srcId="{82607EF6-9E37-42CE-926B-E6DF298FEC24}" destId="{9C24F841-559B-4E77-B851-A32AC7C6A0C1}" srcOrd="8" destOrd="0" presId="urn:microsoft.com/office/officeart/2005/8/layout/list1"/>
    <dgm:cxn modelId="{A3D78F1B-B3B4-4F5F-B4EE-6930AB514043}" type="presParOf" srcId="{9C24F841-559B-4E77-B851-A32AC7C6A0C1}" destId="{45D54896-B634-42A9-8EB8-2F77438882D5}" srcOrd="0" destOrd="0" presId="urn:microsoft.com/office/officeart/2005/8/layout/list1"/>
    <dgm:cxn modelId="{E850AC16-FECC-4C27-92BE-9BC854E8278A}" type="presParOf" srcId="{9C24F841-559B-4E77-B851-A32AC7C6A0C1}" destId="{C29C87D7-1F8E-472A-93B1-EBDBDDFFC73A}" srcOrd="1" destOrd="0" presId="urn:microsoft.com/office/officeart/2005/8/layout/list1"/>
    <dgm:cxn modelId="{2A72CE4A-183F-460D-B3E6-FA119E1370D2}" type="presParOf" srcId="{82607EF6-9E37-42CE-926B-E6DF298FEC24}" destId="{62308B9E-0441-4D5F-80B1-89699448C7A5}" srcOrd="9" destOrd="0" presId="urn:microsoft.com/office/officeart/2005/8/layout/list1"/>
    <dgm:cxn modelId="{619C1221-7DB6-49A2-BC53-1DB4DD7C0147}" type="presParOf" srcId="{82607EF6-9E37-42CE-926B-E6DF298FEC24}" destId="{9B868FD2-9795-4728-9C34-1F7854E4B465}" srcOrd="10" destOrd="0" presId="urn:microsoft.com/office/officeart/2005/8/layout/list1"/>
    <dgm:cxn modelId="{81FA9B67-DA9D-4735-AE0F-0F897047CE24}" type="presParOf" srcId="{82607EF6-9E37-42CE-926B-E6DF298FEC24}" destId="{655098AF-F68C-454B-AF85-970671EBD6A8}" srcOrd="11" destOrd="0" presId="urn:microsoft.com/office/officeart/2005/8/layout/list1"/>
    <dgm:cxn modelId="{2C67EE96-D3F7-473D-ACEC-7992EAEFB4D4}" type="presParOf" srcId="{82607EF6-9E37-42CE-926B-E6DF298FEC24}" destId="{C7A7E0CA-D2CA-4A92-B91D-41FC65510834}" srcOrd="12" destOrd="0" presId="urn:microsoft.com/office/officeart/2005/8/layout/list1"/>
    <dgm:cxn modelId="{B465B1C6-EEA9-4B94-BF3B-FDC7BA11A014}" type="presParOf" srcId="{C7A7E0CA-D2CA-4A92-B91D-41FC65510834}" destId="{F98BD1C5-C1E6-4FC4-8CFA-4BA20A960CD2}" srcOrd="0" destOrd="0" presId="urn:microsoft.com/office/officeart/2005/8/layout/list1"/>
    <dgm:cxn modelId="{990CB265-E6D6-44FF-851B-4A18DCC83294}" type="presParOf" srcId="{C7A7E0CA-D2CA-4A92-B91D-41FC65510834}" destId="{DA83CDC1-F2F5-40A4-B72C-610BF43718AD}" srcOrd="1" destOrd="0" presId="urn:microsoft.com/office/officeart/2005/8/layout/list1"/>
    <dgm:cxn modelId="{A8C22F81-1C83-4D0A-9AD6-93722DE9EE17}" type="presParOf" srcId="{82607EF6-9E37-42CE-926B-E6DF298FEC24}" destId="{97BBE20E-FDC0-4882-A17E-0E0E0F72F340}" srcOrd="13" destOrd="0" presId="urn:microsoft.com/office/officeart/2005/8/layout/list1"/>
    <dgm:cxn modelId="{ABD1C114-0E7E-4A65-896F-5A7C6B51518D}" type="presParOf" srcId="{82607EF6-9E37-42CE-926B-E6DF298FEC24}" destId="{CC51DA3E-1071-4CA8-867E-EEB6EF4488D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20CF2-E68F-4313-B0E4-5EC55B1232F5}" type="doc">
      <dgm:prSet loTypeId="urn:microsoft.com/office/officeart/2005/8/layout/hierarchy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C08DEF-C327-4AE0-9079-B270ED87D7CE}">
      <dgm:prSet phldrT="[Text]"/>
      <dgm:spPr/>
      <dgm:t>
        <a:bodyPr/>
        <a:lstStyle/>
        <a:p>
          <a:r>
            <a:rPr lang="en-US" dirty="0" smtClean="0"/>
            <a:t>WWW</a:t>
          </a:r>
          <a:endParaRPr lang="en-US" dirty="0"/>
        </a:p>
      </dgm:t>
    </dgm:pt>
    <dgm:pt modelId="{4DFD6B06-CC54-4FB1-804A-E8DBFC1872D5}" type="parTrans" cxnId="{595294F7-97EA-4BEB-A6F7-E2E6C7F7E90A}">
      <dgm:prSet/>
      <dgm:spPr/>
      <dgm:t>
        <a:bodyPr/>
        <a:lstStyle/>
        <a:p>
          <a:endParaRPr lang="en-US"/>
        </a:p>
      </dgm:t>
    </dgm:pt>
    <dgm:pt modelId="{069E0371-8756-4EC3-8B23-C7AC32367096}" type="sibTrans" cxnId="{595294F7-97EA-4BEB-A6F7-E2E6C7F7E90A}">
      <dgm:prSet/>
      <dgm:spPr/>
      <dgm:t>
        <a:bodyPr/>
        <a:lstStyle/>
        <a:p>
          <a:endParaRPr lang="en-US"/>
        </a:p>
      </dgm:t>
    </dgm:pt>
    <dgm:pt modelId="{AAC84384-0B25-4338-9A88-CE482C4BA686}">
      <dgm:prSet phldrT="[Text]"/>
      <dgm:spPr/>
      <dgm:t>
        <a:bodyPr/>
        <a:lstStyle/>
        <a:p>
          <a:r>
            <a:rPr lang="en-US" dirty="0" smtClean="0"/>
            <a:t>Raspberry Pi</a:t>
          </a:r>
        </a:p>
        <a:p>
          <a:r>
            <a:rPr lang="en-US" dirty="0" smtClean="0"/>
            <a:t>(eeml and Webservices)</a:t>
          </a:r>
          <a:endParaRPr lang="en-US" dirty="0"/>
        </a:p>
      </dgm:t>
    </dgm:pt>
    <dgm:pt modelId="{2089DA1A-671C-43E0-94B8-D73679A7431A}" type="parTrans" cxnId="{8C62E743-11B0-460D-B625-79C0F3BDA8CF}">
      <dgm:prSet/>
      <dgm:spPr/>
      <dgm:t>
        <a:bodyPr/>
        <a:lstStyle/>
        <a:p>
          <a:endParaRPr lang="en-US"/>
        </a:p>
      </dgm:t>
    </dgm:pt>
    <dgm:pt modelId="{AF0A4655-F58E-4C6D-B3AD-0BF521C88060}" type="sibTrans" cxnId="{8C62E743-11B0-460D-B625-79C0F3BDA8CF}">
      <dgm:prSet/>
      <dgm:spPr/>
      <dgm:t>
        <a:bodyPr/>
        <a:lstStyle/>
        <a:p>
          <a:endParaRPr lang="en-US"/>
        </a:p>
      </dgm:t>
    </dgm:pt>
    <dgm:pt modelId="{0056E771-6E83-4CEC-B544-E3B8A0CBBCCE}">
      <dgm:prSet phldrT="[Text]"/>
      <dgm:spPr/>
      <dgm:t>
        <a:bodyPr/>
        <a:lstStyle/>
        <a:p>
          <a:r>
            <a:rPr lang="en-US" dirty="0" smtClean="0"/>
            <a:t>CIS</a:t>
          </a:r>
        </a:p>
        <a:p>
          <a:r>
            <a:rPr lang="en-US" dirty="0" smtClean="0"/>
            <a:t>(Webservices)</a:t>
          </a:r>
          <a:endParaRPr lang="en-US" dirty="0"/>
        </a:p>
      </dgm:t>
    </dgm:pt>
    <dgm:pt modelId="{1EA5D6B1-FE52-4360-BBBD-7F13E6A0D0C5}" type="parTrans" cxnId="{5F6AB5D0-BA2C-43F0-AED8-FBC87CD5770D}">
      <dgm:prSet/>
      <dgm:spPr/>
      <dgm:t>
        <a:bodyPr/>
        <a:lstStyle/>
        <a:p>
          <a:endParaRPr lang="en-US"/>
        </a:p>
      </dgm:t>
    </dgm:pt>
    <dgm:pt modelId="{B880B0CB-BB4B-414F-80BD-5DBEE8EE34D3}" type="sibTrans" cxnId="{5F6AB5D0-BA2C-43F0-AED8-FBC87CD5770D}">
      <dgm:prSet/>
      <dgm:spPr/>
      <dgm:t>
        <a:bodyPr/>
        <a:lstStyle/>
        <a:p>
          <a:endParaRPr lang="en-US"/>
        </a:p>
      </dgm:t>
    </dgm:pt>
    <dgm:pt modelId="{36254445-62D5-4056-9592-EC03DF1EA9DD}">
      <dgm:prSet phldrT="[Text]"/>
      <dgm:spPr/>
      <dgm:t>
        <a:bodyPr/>
        <a:lstStyle/>
        <a:p>
          <a:r>
            <a:rPr lang="en-US" dirty="0" smtClean="0"/>
            <a:t>Triggers/Persistence</a:t>
          </a:r>
          <a:endParaRPr lang="en-US" dirty="0"/>
        </a:p>
      </dgm:t>
    </dgm:pt>
    <dgm:pt modelId="{4A82CD34-79E6-47FB-B72D-6EBF023FA603}" type="parTrans" cxnId="{DB13BF3D-C075-4E31-8E08-4874D1D38B9B}">
      <dgm:prSet/>
      <dgm:spPr/>
      <dgm:t>
        <a:bodyPr/>
        <a:lstStyle/>
        <a:p>
          <a:endParaRPr lang="en-US"/>
        </a:p>
      </dgm:t>
    </dgm:pt>
    <dgm:pt modelId="{59010F4E-ED2F-4E7C-8481-A1E6D3F85071}" type="sibTrans" cxnId="{DB13BF3D-C075-4E31-8E08-4874D1D38B9B}">
      <dgm:prSet/>
      <dgm:spPr/>
      <dgm:t>
        <a:bodyPr/>
        <a:lstStyle/>
        <a:p>
          <a:endParaRPr lang="en-US"/>
        </a:p>
      </dgm:t>
    </dgm:pt>
    <dgm:pt modelId="{6B02C565-12EA-4E3A-9ACB-16737ED6A19A}">
      <dgm:prSet phldrT="[Text]"/>
      <dgm:spPr/>
      <dgm:t>
        <a:bodyPr/>
        <a:lstStyle/>
        <a:p>
          <a:r>
            <a:rPr lang="en-US" dirty="0" smtClean="0"/>
            <a:t>Xively/Sense (Webservices)</a:t>
          </a:r>
          <a:endParaRPr lang="en-US" dirty="0"/>
        </a:p>
      </dgm:t>
    </dgm:pt>
    <dgm:pt modelId="{9050B06B-4E37-45B9-878E-5AE284F9E483}" type="parTrans" cxnId="{52FB2024-7605-4168-B1EA-93DEC6E02E3A}">
      <dgm:prSet/>
      <dgm:spPr/>
      <dgm:t>
        <a:bodyPr/>
        <a:lstStyle/>
        <a:p>
          <a:endParaRPr lang="en-US"/>
        </a:p>
      </dgm:t>
    </dgm:pt>
    <dgm:pt modelId="{6B4076F7-DEA3-4433-809E-8432C693AB77}" type="sibTrans" cxnId="{52FB2024-7605-4168-B1EA-93DEC6E02E3A}">
      <dgm:prSet/>
      <dgm:spPr/>
      <dgm:t>
        <a:bodyPr/>
        <a:lstStyle/>
        <a:p>
          <a:endParaRPr lang="en-US"/>
        </a:p>
      </dgm:t>
    </dgm:pt>
    <dgm:pt modelId="{6CE73819-55B5-42E2-942C-8ECE3BEE80C0}">
      <dgm:prSet phldrT="[Text]"/>
      <dgm:spPr/>
      <dgm:t>
        <a:bodyPr/>
        <a:lstStyle/>
        <a:p>
          <a:r>
            <a:rPr lang="en-US" dirty="0" smtClean="0"/>
            <a:t>User</a:t>
          </a:r>
        </a:p>
        <a:p>
          <a:r>
            <a:rPr lang="en-US" dirty="0" smtClean="0"/>
            <a:t>(Email)</a:t>
          </a:r>
        </a:p>
      </dgm:t>
    </dgm:pt>
    <dgm:pt modelId="{A3C36E65-21DB-4BEA-8CA0-1B785A8170A1}" type="parTrans" cxnId="{CB40AF95-41DA-463E-BB29-FBA9B165BFF1}">
      <dgm:prSet/>
      <dgm:spPr/>
      <dgm:t>
        <a:bodyPr/>
        <a:lstStyle/>
        <a:p>
          <a:endParaRPr lang="en-US"/>
        </a:p>
      </dgm:t>
    </dgm:pt>
    <dgm:pt modelId="{DB1BE3BD-2BC4-4C13-BA2F-2654BEB56EA8}" type="sibTrans" cxnId="{CB40AF95-41DA-463E-BB29-FBA9B165BFF1}">
      <dgm:prSet/>
      <dgm:spPr/>
      <dgm:t>
        <a:bodyPr/>
        <a:lstStyle/>
        <a:p>
          <a:endParaRPr lang="en-US"/>
        </a:p>
      </dgm:t>
    </dgm:pt>
    <dgm:pt modelId="{F63EC02C-0B3B-4A89-901A-9ED4C2BEDBDF}">
      <dgm:prSet/>
      <dgm:spPr/>
      <dgm:t>
        <a:bodyPr/>
        <a:lstStyle/>
        <a:p>
          <a:r>
            <a:rPr lang="en-US" dirty="0" smtClean="0"/>
            <a:t>Visualization</a:t>
          </a:r>
          <a:endParaRPr lang="en-US" dirty="0"/>
        </a:p>
      </dgm:t>
    </dgm:pt>
    <dgm:pt modelId="{3CE4D0D5-B340-4D0A-B9CC-A5679A78194E}" type="parTrans" cxnId="{95FB9572-E9BA-4845-95C5-48C4A698E56F}">
      <dgm:prSet/>
      <dgm:spPr/>
      <dgm:t>
        <a:bodyPr/>
        <a:lstStyle/>
        <a:p>
          <a:endParaRPr lang="en-US"/>
        </a:p>
      </dgm:t>
    </dgm:pt>
    <dgm:pt modelId="{79A4866E-22D8-4CB4-B759-C082DB94997C}" type="sibTrans" cxnId="{95FB9572-E9BA-4845-95C5-48C4A698E56F}">
      <dgm:prSet/>
      <dgm:spPr/>
      <dgm:t>
        <a:bodyPr/>
        <a:lstStyle/>
        <a:p>
          <a:endParaRPr lang="en-US"/>
        </a:p>
      </dgm:t>
    </dgm:pt>
    <dgm:pt modelId="{68A4CBD3-BDEB-44D0-B808-B5B994C36C88}" type="pres">
      <dgm:prSet presAssocID="{70020CF2-E68F-4313-B0E4-5EC55B1232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2BE854-0311-4701-8C10-EB23C99C9CB0}" type="pres">
      <dgm:prSet presAssocID="{70C08DEF-C327-4AE0-9079-B270ED87D7CE}" presName="hierRoot1" presStyleCnt="0"/>
      <dgm:spPr/>
    </dgm:pt>
    <dgm:pt modelId="{469F33D8-6C52-4E90-9CC9-B55822042836}" type="pres">
      <dgm:prSet presAssocID="{70C08DEF-C327-4AE0-9079-B270ED87D7CE}" presName="composite" presStyleCnt="0"/>
      <dgm:spPr/>
    </dgm:pt>
    <dgm:pt modelId="{719B3FBA-A7C9-4108-B845-E21F543DB303}" type="pres">
      <dgm:prSet presAssocID="{70C08DEF-C327-4AE0-9079-B270ED87D7CE}" presName="background" presStyleLbl="node0" presStyleIdx="0" presStyleCnt="1"/>
      <dgm:spPr/>
    </dgm:pt>
    <dgm:pt modelId="{D8E24197-5FF6-4798-9D13-BD84E6DD4A42}" type="pres">
      <dgm:prSet presAssocID="{70C08DEF-C327-4AE0-9079-B270ED87D7CE}" presName="text" presStyleLbl="fgAcc0" presStyleIdx="0" presStyleCnt="1" custLinFactNeighborX="-209" custLinFactNeighborY="-289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670166-1F0D-48E1-9D71-6E653E1DFC35}" type="pres">
      <dgm:prSet presAssocID="{70C08DEF-C327-4AE0-9079-B270ED87D7CE}" presName="hierChild2" presStyleCnt="0"/>
      <dgm:spPr/>
    </dgm:pt>
    <dgm:pt modelId="{1598BE40-AD5D-491D-9E55-E842B5514375}" type="pres">
      <dgm:prSet presAssocID="{2089DA1A-671C-43E0-94B8-D73679A7431A}" presName="Name10" presStyleLbl="parChTrans1D2" presStyleIdx="0" presStyleCnt="4"/>
      <dgm:spPr/>
      <dgm:t>
        <a:bodyPr/>
        <a:lstStyle/>
        <a:p>
          <a:endParaRPr lang="en-US"/>
        </a:p>
      </dgm:t>
    </dgm:pt>
    <dgm:pt modelId="{50FAA2A3-4ADF-4A2B-BC6B-715B1DFEAC9A}" type="pres">
      <dgm:prSet presAssocID="{AAC84384-0B25-4338-9A88-CE482C4BA686}" presName="hierRoot2" presStyleCnt="0"/>
      <dgm:spPr/>
    </dgm:pt>
    <dgm:pt modelId="{8023490A-E888-461C-BD7D-40F7C0B47BE4}" type="pres">
      <dgm:prSet presAssocID="{AAC84384-0B25-4338-9A88-CE482C4BA686}" presName="composite2" presStyleCnt="0"/>
      <dgm:spPr/>
    </dgm:pt>
    <dgm:pt modelId="{3CECE228-9A3A-47B2-ACE5-748A4D08AEA4}" type="pres">
      <dgm:prSet presAssocID="{AAC84384-0B25-4338-9A88-CE482C4BA686}" presName="background2" presStyleLbl="node2" presStyleIdx="0" presStyleCnt="4"/>
      <dgm:spPr/>
    </dgm:pt>
    <dgm:pt modelId="{095AA62D-A095-46EF-B2FD-E06AC410ECAD}" type="pres">
      <dgm:prSet presAssocID="{AAC84384-0B25-4338-9A88-CE482C4BA686}" presName="text2" presStyleLbl="fgAcc2" presStyleIdx="0" presStyleCnt="4" custLinFactNeighborX="-5998" custLinFactNeighborY="-506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6832B-AD6E-4002-9BE1-E3795EF6ACBA}" type="pres">
      <dgm:prSet presAssocID="{AAC84384-0B25-4338-9A88-CE482C4BA686}" presName="hierChild3" presStyleCnt="0"/>
      <dgm:spPr/>
    </dgm:pt>
    <dgm:pt modelId="{784CA602-226E-4076-B509-B651E4E8CD8F}" type="pres">
      <dgm:prSet presAssocID="{1EA5D6B1-FE52-4360-BBBD-7F13E6A0D0C5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2B87C04-E396-4960-AC21-6E589A0D7EA5}" type="pres">
      <dgm:prSet presAssocID="{0056E771-6E83-4CEC-B544-E3B8A0CBBCCE}" presName="hierRoot2" presStyleCnt="0"/>
      <dgm:spPr/>
    </dgm:pt>
    <dgm:pt modelId="{B57364F7-982F-4070-8879-0EDE1EDA2339}" type="pres">
      <dgm:prSet presAssocID="{0056E771-6E83-4CEC-B544-E3B8A0CBBCCE}" presName="composite2" presStyleCnt="0"/>
      <dgm:spPr/>
    </dgm:pt>
    <dgm:pt modelId="{16A8E028-BB71-431E-B700-C9C4EC90C17C}" type="pres">
      <dgm:prSet presAssocID="{0056E771-6E83-4CEC-B544-E3B8A0CBBCCE}" presName="background2" presStyleLbl="node2" presStyleIdx="1" presStyleCnt="4"/>
      <dgm:spPr/>
    </dgm:pt>
    <dgm:pt modelId="{35546CF1-F449-4878-A8A6-63C795B11431}" type="pres">
      <dgm:prSet presAssocID="{0056E771-6E83-4CEC-B544-E3B8A0CBBCCE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FE999C-1AFD-471A-B1BC-5034B861E0EC}" type="pres">
      <dgm:prSet presAssocID="{0056E771-6E83-4CEC-B544-E3B8A0CBBCCE}" presName="hierChild3" presStyleCnt="0"/>
      <dgm:spPr/>
    </dgm:pt>
    <dgm:pt modelId="{12CA15DB-604F-4D6B-A5C1-190558145636}" type="pres">
      <dgm:prSet presAssocID="{4A82CD34-79E6-47FB-B72D-6EBF023FA603}" presName="Name17" presStyleLbl="parChTrans1D3" presStyleIdx="0" presStyleCnt="2"/>
      <dgm:spPr/>
      <dgm:t>
        <a:bodyPr/>
        <a:lstStyle/>
        <a:p>
          <a:endParaRPr lang="en-US"/>
        </a:p>
      </dgm:t>
    </dgm:pt>
    <dgm:pt modelId="{5FD9FE8B-1651-46D1-92B1-58BFDD72B264}" type="pres">
      <dgm:prSet presAssocID="{36254445-62D5-4056-9592-EC03DF1EA9DD}" presName="hierRoot3" presStyleCnt="0"/>
      <dgm:spPr/>
    </dgm:pt>
    <dgm:pt modelId="{1D154C31-0E66-4A19-B847-E3EC60A68EA2}" type="pres">
      <dgm:prSet presAssocID="{36254445-62D5-4056-9592-EC03DF1EA9DD}" presName="composite3" presStyleCnt="0"/>
      <dgm:spPr/>
    </dgm:pt>
    <dgm:pt modelId="{832C72F0-D60D-42A2-8CBD-5F704A636EC4}" type="pres">
      <dgm:prSet presAssocID="{36254445-62D5-4056-9592-EC03DF1EA9DD}" presName="background3" presStyleLbl="node3" presStyleIdx="0" presStyleCnt="2"/>
      <dgm:spPr/>
      <dgm:t>
        <a:bodyPr/>
        <a:lstStyle/>
        <a:p>
          <a:endParaRPr lang="en-US"/>
        </a:p>
      </dgm:t>
    </dgm:pt>
    <dgm:pt modelId="{11CA48CE-48F4-4267-A573-94220A99AA54}" type="pres">
      <dgm:prSet presAssocID="{36254445-62D5-4056-9592-EC03DF1EA9DD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2EB57A-4E75-4428-86DB-0E5E3FCE58CC}" type="pres">
      <dgm:prSet presAssocID="{36254445-62D5-4056-9592-EC03DF1EA9DD}" presName="hierChild4" presStyleCnt="0"/>
      <dgm:spPr/>
    </dgm:pt>
    <dgm:pt modelId="{55EC35E6-E780-483A-BDC7-90AC62992FDB}" type="pres">
      <dgm:prSet presAssocID="{9050B06B-4E37-45B9-878E-5AE284F9E48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3BBA9797-9B3F-4153-8FD9-43A621270BE1}" type="pres">
      <dgm:prSet presAssocID="{6B02C565-12EA-4E3A-9ACB-16737ED6A19A}" presName="hierRoot2" presStyleCnt="0"/>
      <dgm:spPr/>
    </dgm:pt>
    <dgm:pt modelId="{EA80DB3C-F5E0-4E6E-8EC2-5ECD553D6E04}" type="pres">
      <dgm:prSet presAssocID="{6B02C565-12EA-4E3A-9ACB-16737ED6A19A}" presName="composite2" presStyleCnt="0"/>
      <dgm:spPr/>
    </dgm:pt>
    <dgm:pt modelId="{E69ABB6D-4135-4FC6-B35C-3EEA386A7BDE}" type="pres">
      <dgm:prSet presAssocID="{6B02C565-12EA-4E3A-9ACB-16737ED6A19A}" presName="background2" presStyleLbl="node2" presStyleIdx="2" presStyleCnt="4"/>
      <dgm:spPr/>
    </dgm:pt>
    <dgm:pt modelId="{3FD9272D-C016-47BA-8F0B-6A44C4079D05}" type="pres">
      <dgm:prSet presAssocID="{6B02C565-12EA-4E3A-9ACB-16737ED6A19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DD2C9F-3E4D-4273-9D83-599B048CEB70}" type="pres">
      <dgm:prSet presAssocID="{6B02C565-12EA-4E3A-9ACB-16737ED6A19A}" presName="hierChild3" presStyleCnt="0"/>
      <dgm:spPr/>
    </dgm:pt>
    <dgm:pt modelId="{35936A2B-34D4-45B6-B730-50CB83269536}" type="pres">
      <dgm:prSet presAssocID="{3CE4D0D5-B340-4D0A-B9CC-A5679A78194E}" presName="Name17" presStyleLbl="parChTrans1D3" presStyleIdx="1" presStyleCnt="2"/>
      <dgm:spPr/>
      <dgm:t>
        <a:bodyPr/>
        <a:lstStyle/>
        <a:p>
          <a:endParaRPr lang="en-US"/>
        </a:p>
      </dgm:t>
    </dgm:pt>
    <dgm:pt modelId="{AA8E28BB-7F54-4691-8FF1-573E168F9B51}" type="pres">
      <dgm:prSet presAssocID="{F63EC02C-0B3B-4A89-901A-9ED4C2BEDBDF}" presName="hierRoot3" presStyleCnt="0"/>
      <dgm:spPr/>
    </dgm:pt>
    <dgm:pt modelId="{09C5E52D-FFDB-4307-AEFF-F351113D1321}" type="pres">
      <dgm:prSet presAssocID="{F63EC02C-0B3B-4A89-901A-9ED4C2BEDBDF}" presName="composite3" presStyleCnt="0"/>
      <dgm:spPr/>
    </dgm:pt>
    <dgm:pt modelId="{EB6F3670-7116-4C6C-8D0F-22387E386561}" type="pres">
      <dgm:prSet presAssocID="{F63EC02C-0B3B-4A89-901A-9ED4C2BEDBDF}" presName="background3" presStyleLbl="node3" presStyleIdx="1" presStyleCnt="2"/>
      <dgm:spPr/>
    </dgm:pt>
    <dgm:pt modelId="{A56B93CE-3245-4418-A2DE-EBC8E14F5A59}" type="pres">
      <dgm:prSet presAssocID="{F63EC02C-0B3B-4A89-901A-9ED4C2BEDBDF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09933A-C979-44BD-B7D7-33D728B165C2}" type="pres">
      <dgm:prSet presAssocID="{F63EC02C-0B3B-4A89-901A-9ED4C2BEDBDF}" presName="hierChild4" presStyleCnt="0"/>
      <dgm:spPr/>
    </dgm:pt>
    <dgm:pt modelId="{E41A72E1-7F1B-4E30-8A7A-2A3B546399F6}" type="pres">
      <dgm:prSet presAssocID="{A3C36E65-21DB-4BEA-8CA0-1B785A8170A1}" presName="Name10" presStyleLbl="parChTrans1D2" presStyleIdx="3" presStyleCnt="4"/>
      <dgm:spPr/>
      <dgm:t>
        <a:bodyPr/>
        <a:lstStyle/>
        <a:p>
          <a:endParaRPr lang="en-US"/>
        </a:p>
      </dgm:t>
    </dgm:pt>
    <dgm:pt modelId="{19EF2442-0472-496B-BA5E-216D2A4B66B9}" type="pres">
      <dgm:prSet presAssocID="{6CE73819-55B5-42E2-942C-8ECE3BEE80C0}" presName="hierRoot2" presStyleCnt="0"/>
      <dgm:spPr/>
    </dgm:pt>
    <dgm:pt modelId="{B08F5F18-F13C-4BD5-A940-DFC5452AFEA4}" type="pres">
      <dgm:prSet presAssocID="{6CE73819-55B5-42E2-942C-8ECE3BEE80C0}" presName="composite2" presStyleCnt="0"/>
      <dgm:spPr/>
    </dgm:pt>
    <dgm:pt modelId="{6F452BC8-5284-4B99-874D-7B5D9A366091}" type="pres">
      <dgm:prSet presAssocID="{6CE73819-55B5-42E2-942C-8ECE3BEE80C0}" presName="background2" presStyleLbl="node2" presStyleIdx="3" presStyleCnt="4"/>
      <dgm:spPr/>
    </dgm:pt>
    <dgm:pt modelId="{4DE82C8B-3030-4F02-8A17-86790BE31BBF}" type="pres">
      <dgm:prSet presAssocID="{6CE73819-55B5-42E2-942C-8ECE3BEE80C0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2AED66-0972-4418-9391-54FD3224F67F}" type="pres">
      <dgm:prSet presAssocID="{6CE73819-55B5-42E2-942C-8ECE3BEE80C0}" presName="hierChild3" presStyleCnt="0"/>
      <dgm:spPr/>
    </dgm:pt>
  </dgm:ptLst>
  <dgm:cxnLst>
    <dgm:cxn modelId="{AFD112AE-2B5C-419F-BEA4-EEC3BBA398F9}" type="presOf" srcId="{AAC84384-0B25-4338-9A88-CE482C4BA686}" destId="{095AA62D-A095-46EF-B2FD-E06AC410ECAD}" srcOrd="0" destOrd="0" presId="urn:microsoft.com/office/officeart/2005/8/layout/hierarchy1"/>
    <dgm:cxn modelId="{95FB9572-E9BA-4845-95C5-48C4A698E56F}" srcId="{6B02C565-12EA-4E3A-9ACB-16737ED6A19A}" destId="{F63EC02C-0B3B-4A89-901A-9ED4C2BEDBDF}" srcOrd="0" destOrd="0" parTransId="{3CE4D0D5-B340-4D0A-B9CC-A5679A78194E}" sibTransId="{79A4866E-22D8-4CB4-B759-C082DB94997C}"/>
    <dgm:cxn modelId="{DB13BF3D-C075-4E31-8E08-4874D1D38B9B}" srcId="{0056E771-6E83-4CEC-B544-E3B8A0CBBCCE}" destId="{36254445-62D5-4056-9592-EC03DF1EA9DD}" srcOrd="0" destOrd="0" parTransId="{4A82CD34-79E6-47FB-B72D-6EBF023FA603}" sibTransId="{59010F4E-ED2F-4E7C-8481-A1E6D3F85071}"/>
    <dgm:cxn modelId="{DDA0FF6E-6D6F-4428-9B79-BDEE06CA2760}" type="presOf" srcId="{36254445-62D5-4056-9592-EC03DF1EA9DD}" destId="{11CA48CE-48F4-4267-A573-94220A99AA54}" srcOrd="0" destOrd="0" presId="urn:microsoft.com/office/officeart/2005/8/layout/hierarchy1"/>
    <dgm:cxn modelId="{595294F7-97EA-4BEB-A6F7-E2E6C7F7E90A}" srcId="{70020CF2-E68F-4313-B0E4-5EC55B1232F5}" destId="{70C08DEF-C327-4AE0-9079-B270ED87D7CE}" srcOrd="0" destOrd="0" parTransId="{4DFD6B06-CC54-4FB1-804A-E8DBFC1872D5}" sibTransId="{069E0371-8756-4EC3-8B23-C7AC32367096}"/>
    <dgm:cxn modelId="{82CA2933-F1EC-4B40-81AE-326AF4F28DAD}" type="presOf" srcId="{3CE4D0D5-B340-4D0A-B9CC-A5679A78194E}" destId="{35936A2B-34D4-45B6-B730-50CB83269536}" srcOrd="0" destOrd="0" presId="urn:microsoft.com/office/officeart/2005/8/layout/hierarchy1"/>
    <dgm:cxn modelId="{4110D21A-A473-4011-9485-AE1ACCBC6997}" type="presOf" srcId="{4A82CD34-79E6-47FB-B72D-6EBF023FA603}" destId="{12CA15DB-604F-4D6B-A5C1-190558145636}" srcOrd="0" destOrd="0" presId="urn:microsoft.com/office/officeart/2005/8/layout/hierarchy1"/>
    <dgm:cxn modelId="{0AB9E079-B902-4BE3-B82F-D83AAEAB51E7}" type="presOf" srcId="{6B02C565-12EA-4E3A-9ACB-16737ED6A19A}" destId="{3FD9272D-C016-47BA-8F0B-6A44C4079D05}" srcOrd="0" destOrd="0" presId="urn:microsoft.com/office/officeart/2005/8/layout/hierarchy1"/>
    <dgm:cxn modelId="{8C62E743-11B0-460D-B625-79C0F3BDA8CF}" srcId="{70C08DEF-C327-4AE0-9079-B270ED87D7CE}" destId="{AAC84384-0B25-4338-9A88-CE482C4BA686}" srcOrd="0" destOrd="0" parTransId="{2089DA1A-671C-43E0-94B8-D73679A7431A}" sibTransId="{AF0A4655-F58E-4C6D-B3AD-0BF521C88060}"/>
    <dgm:cxn modelId="{0A297572-3B9A-4B13-9A7B-801773B79FAC}" type="presOf" srcId="{6CE73819-55B5-42E2-942C-8ECE3BEE80C0}" destId="{4DE82C8B-3030-4F02-8A17-86790BE31BBF}" srcOrd="0" destOrd="0" presId="urn:microsoft.com/office/officeart/2005/8/layout/hierarchy1"/>
    <dgm:cxn modelId="{38F8DB6B-5FF3-466F-82D5-0D0C75B5D405}" type="presOf" srcId="{1EA5D6B1-FE52-4360-BBBD-7F13E6A0D0C5}" destId="{784CA602-226E-4076-B509-B651E4E8CD8F}" srcOrd="0" destOrd="0" presId="urn:microsoft.com/office/officeart/2005/8/layout/hierarchy1"/>
    <dgm:cxn modelId="{D33C74A0-F337-4186-9AE0-8B49CCBCF790}" type="presOf" srcId="{F63EC02C-0B3B-4A89-901A-9ED4C2BEDBDF}" destId="{A56B93CE-3245-4418-A2DE-EBC8E14F5A59}" srcOrd="0" destOrd="0" presId="urn:microsoft.com/office/officeart/2005/8/layout/hierarchy1"/>
    <dgm:cxn modelId="{141E4EB8-9D78-4B21-8618-AA447418465B}" type="presOf" srcId="{A3C36E65-21DB-4BEA-8CA0-1B785A8170A1}" destId="{E41A72E1-7F1B-4E30-8A7A-2A3B546399F6}" srcOrd="0" destOrd="0" presId="urn:microsoft.com/office/officeart/2005/8/layout/hierarchy1"/>
    <dgm:cxn modelId="{7D05B2EC-A191-404C-AF18-1A85BB12052A}" type="presOf" srcId="{2089DA1A-671C-43E0-94B8-D73679A7431A}" destId="{1598BE40-AD5D-491D-9E55-E842B5514375}" srcOrd="0" destOrd="0" presId="urn:microsoft.com/office/officeart/2005/8/layout/hierarchy1"/>
    <dgm:cxn modelId="{52FB2024-7605-4168-B1EA-93DEC6E02E3A}" srcId="{70C08DEF-C327-4AE0-9079-B270ED87D7CE}" destId="{6B02C565-12EA-4E3A-9ACB-16737ED6A19A}" srcOrd="2" destOrd="0" parTransId="{9050B06B-4E37-45B9-878E-5AE284F9E483}" sibTransId="{6B4076F7-DEA3-4433-809E-8432C693AB77}"/>
    <dgm:cxn modelId="{A0037160-50F2-44EB-83B2-467CD8EE2ECA}" type="presOf" srcId="{70C08DEF-C327-4AE0-9079-B270ED87D7CE}" destId="{D8E24197-5FF6-4798-9D13-BD84E6DD4A42}" srcOrd="0" destOrd="0" presId="urn:microsoft.com/office/officeart/2005/8/layout/hierarchy1"/>
    <dgm:cxn modelId="{CB40AF95-41DA-463E-BB29-FBA9B165BFF1}" srcId="{70C08DEF-C327-4AE0-9079-B270ED87D7CE}" destId="{6CE73819-55B5-42E2-942C-8ECE3BEE80C0}" srcOrd="3" destOrd="0" parTransId="{A3C36E65-21DB-4BEA-8CA0-1B785A8170A1}" sibTransId="{DB1BE3BD-2BC4-4C13-BA2F-2654BEB56EA8}"/>
    <dgm:cxn modelId="{5F6AB5D0-BA2C-43F0-AED8-FBC87CD5770D}" srcId="{70C08DEF-C327-4AE0-9079-B270ED87D7CE}" destId="{0056E771-6E83-4CEC-B544-E3B8A0CBBCCE}" srcOrd="1" destOrd="0" parTransId="{1EA5D6B1-FE52-4360-BBBD-7F13E6A0D0C5}" sibTransId="{B880B0CB-BB4B-414F-80BD-5DBEE8EE34D3}"/>
    <dgm:cxn modelId="{097A965B-F2C2-4DEB-88E2-37CCEA13011C}" type="presOf" srcId="{0056E771-6E83-4CEC-B544-E3B8A0CBBCCE}" destId="{35546CF1-F449-4878-A8A6-63C795B11431}" srcOrd="0" destOrd="0" presId="urn:microsoft.com/office/officeart/2005/8/layout/hierarchy1"/>
    <dgm:cxn modelId="{5B90993D-9AB6-4838-9B54-B772D43859EA}" type="presOf" srcId="{9050B06B-4E37-45B9-878E-5AE284F9E483}" destId="{55EC35E6-E780-483A-BDC7-90AC62992FDB}" srcOrd="0" destOrd="0" presId="urn:microsoft.com/office/officeart/2005/8/layout/hierarchy1"/>
    <dgm:cxn modelId="{E04FA1DE-C09C-4B20-AB88-9A6BE887B559}" type="presOf" srcId="{70020CF2-E68F-4313-B0E4-5EC55B1232F5}" destId="{68A4CBD3-BDEB-44D0-B808-B5B994C36C88}" srcOrd="0" destOrd="0" presId="urn:microsoft.com/office/officeart/2005/8/layout/hierarchy1"/>
    <dgm:cxn modelId="{69054FE8-67D7-4138-AC9B-E5605B97ABC5}" type="presParOf" srcId="{68A4CBD3-BDEB-44D0-B808-B5B994C36C88}" destId="{4C2BE854-0311-4701-8C10-EB23C99C9CB0}" srcOrd="0" destOrd="0" presId="urn:microsoft.com/office/officeart/2005/8/layout/hierarchy1"/>
    <dgm:cxn modelId="{D39CF015-53A4-40E6-B8EE-0FCDEDD20A6B}" type="presParOf" srcId="{4C2BE854-0311-4701-8C10-EB23C99C9CB0}" destId="{469F33D8-6C52-4E90-9CC9-B55822042836}" srcOrd="0" destOrd="0" presId="urn:microsoft.com/office/officeart/2005/8/layout/hierarchy1"/>
    <dgm:cxn modelId="{8ABCACD7-8FB4-439A-86E0-BEFE1C0467C4}" type="presParOf" srcId="{469F33D8-6C52-4E90-9CC9-B55822042836}" destId="{719B3FBA-A7C9-4108-B845-E21F543DB303}" srcOrd="0" destOrd="0" presId="urn:microsoft.com/office/officeart/2005/8/layout/hierarchy1"/>
    <dgm:cxn modelId="{20B682EE-0EC8-43F6-8F31-A0591AFB1E72}" type="presParOf" srcId="{469F33D8-6C52-4E90-9CC9-B55822042836}" destId="{D8E24197-5FF6-4798-9D13-BD84E6DD4A42}" srcOrd="1" destOrd="0" presId="urn:microsoft.com/office/officeart/2005/8/layout/hierarchy1"/>
    <dgm:cxn modelId="{2529FFB2-003E-44BB-832E-7DACFDAC2A9D}" type="presParOf" srcId="{4C2BE854-0311-4701-8C10-EB23C99C9CB0}" destId="{EE670166-1F0D-48E1-9D71-6E653E1DFC35}" srcOrd="1" destOrd="0" presId="urn:microsoft.com/office/officeart/2005/8/layout/hierarchy1"/>
    <dgm:cxn modelId="{D940B22C-8C80-4AB5-BF97-C21CCB96C797}" type="presParOf" srcId="{EE670166-1F0D-48E1-9D71-6E653E1DFC35}" destId="{1598BE40-AD5D-491D-9E55-E842B5514375}" srcOrd="0" destOrd="0" presId="urn:microsoft.com/office/officeart/2005/8/layout/hierarchy1"/>
    <dgm:cxn modelId="{5129DA9E-995D-4245-B97B-C6F83D60A529}" type="presParOf" srcId="{EE670166-1F0D-48E1-9D71-6E653E1DFC35}" destId="{50FAA2A3-4ADF-4A2B-BC6B-715B1DFEAC9A}" srcOrd="1" destOrd="0" presId="urn:microsoft.com/office/officeart/2005/8/layout/hierarchy1"/>
    <dgm:cxn modelId="{51D2B9BE-4733-4FEC-97F2-D64FA9D9885A}" type="presParOf" srcId="{50FAA2A3-4ADF-4A2B-BC6B-715B1DFEAC9A}" destId="{8023490A-E888-461C-BD7D-40F7C0B47BE4}" srcOrd="0" destOrd="0" presId="urn:microsoft.com/office/officeart/2005/8/layout/hierarchy1"/>
    <dgm:cxn modelId="{6C0552CC-269D-43A8-94FD-DF10A171EE4D}" type="presParOf" srcId="{8023490A-E888-461C-BD7D-40F7C0B47BE4}" destId="{3CECE228-9A3A-47B2-ACE5-748A4D08AEA4}" srcOrd="0" destOrd="0" presId="urn:microsoft.com/office/officeart/2005/8/layout/hierarchy1"/>
    <dgm:cxn modelId="{3B31D528-F02B-4023-91AB-79626D9C44EC}" type="presParOf" srcId="{8023490A-E888-461C-BD7D-40F7C0B47BE4}" destId="{095AA62D-A095-46EF-B2FD-E06AC410ECAD}" srcOrd="1" destOrd="0" presId="urn:microsoft.com/office/officeart/2005/8/layout/hierarchy1"/>
    <dgm:cxn modelId="{036EB8FA-F770-4DFB-B91F-E1DFCADA5B7D}" type="presParOf" srcId="{50FAA2A3-4ADF-4A2B-BC6B-715B1DFEAC9A}" destId="{0616832B-AD6E-4002-9BE1-E3795EF6ACBA}" srcOrd="1" destOrd="0" presId="urn:microsoft.com/office/officeart/2005/8/layout/hierarchy1"/>
    <dgm:cxn modelId="{CDF59DC9-C0B2-480A-93B5-F823424927AA}" type="presParOf" srcId="{EE670166-1F0D-48E1-9D71-6E653E1DFC35}" destId="{784CA602-226E-4076-B509-B651E4E8CD8F}" srcOrd="2" destOrd="0" presId="urn:microsoft.com/office/officeart/2005/8/layout/hierarchy1"/>
    <dgm:cxn modelId="{5CBABD58-841F-45F2-A6E1-901E6FAED98F}" type="presParOf" srcId="{EE670166-1F0D-48E1-9D71-6E653E1DFC35}" destId="{92B87C04-E396-4960-AC21-6E589A0D7EA5}" srcOrd="3" destOrd="0" presId="urn:microsoft.com/office/officeart/2005/8/layout/hierarchy1"/>
    <dgm:cxn modelId="{63D37278-4398-437C-A712-02A079A97613}" type="presParOf" srcId="{92B87C04-E396-4960-AC21-6E589A0D7EA5}" destId="{B57364F7-982F-4070-8879-0EDE1EDA2339}" srcOrd="0" destOrd="0" presId="urn:microsoft.com/office/officeart/2005/8/layout/hierarchy1"/>
    <dgm:cxn modelId="{75AFEA12-7115-4D62-A0B5-73DB245C1DD5}" type="presParOf" srcId="{B57364F7-982F-4070-8879-0EDE1EDA2339}" destId="{16A8E028-BB71-431E-B700-C9C4EC90C17C}" srcOrd="0" destOrd="0" presId="urn:microsoft.com/office/officeart/2005/8/layout/hierarchy1"/>
    <dgm:cxn modelId="{B4DF5C41-2456-4EB6-846C-4381D4D249B6}" type="presParOf" srcId="{B57364F7-982F-4070-8879-0EDE1EDA2339}" destId="{35546CF1-F449-4878-A8A6-63C795B11431}" srcOrd="1" destOrd="0" presId="urn:microsoft.com/office/officeart/2005/8/layout/hierarchy1"/>
    <dgm:cxn modelId="{A340B554-D5B7-4896-B648-A08A33BA6FF8}" type="presParOf" srcId="{92B87C04-E396-4960-AC21-6E589A0D7EA5}" destId="{F2FE999C-1AFD-471A-B1BC-5034B861E0EC}" srcOrd="1" destOrd="0" presId="urn:microsoft.com/office/officeart/2005/8/layout/hierarchy1"/>
    <dgm:cxn modelId="{13A03193-CF36-454F-92EB-F1539FC133CF}" type="presParOf" srcId="{F2FE999C-1AFD-471A-B1BC-5034B861E0EC}" destId="{12CA15DB-604F-4D6B-A5C1-190558145636}" srcOrd="0" destOrd="0" presId="urn:microsoft.com/office/officeart/2005/8/layout/hierarchy1"/>
    <dgm:cxn modelId="{28A92D98-3E01-403F-9DB4-CCC4B52CF079}" type="presParOf" srcId="{F2FE999C-1AFD-471A-B1BC-5034B861E0EC}" destId="{5FD9FE8B-1651-46D1-92B1-58BFDD72B264}" srcOrd="1" destOrd="0" presId="urn:microsoft.com/office/officeart/2005/8/layout/hierarchy1"/>
    <dgm:cxn modelId="{198F0D20-849E-4CAD-8775-B9BC8EED5554}" type="presParOf" srcId="{5FD9FE8B-1651-46D1-92B1-58BFDD72B264}" destId="{1D154C31-0E66-4A19-B847-E3EC60A68EA2}" srcOrd="0" destOrd="0" presId="urn:microsoft.com/office/officeart/2005/8/layout/hierarchy1"/>
    <dgm:cxn modelId="{F2EF0017-C09B-48F6-8BF4-6A86D3A1BC04}" type="presParOf" srcId="{1D154C31-0E66-4A19-B847-E3EC60A68EA2}" destId="{832C72F0-D60D-42A2-8CBD-5F704A636EC4}" srcOrd="0" destOrd="0" presId="urn:microsoft.com/office/officeart/2005/8/layout/hierarchy1"/>
    <dgm:cxn modelId="{AC9912F8-2246-465A-AE01-1EB6B35514DE}" type="presParOf" srcId="{1D154C31-0E66-4A19-B847-E3EC60A68EA2}" destId="{11CA48CE-48F4-4267-A573-94220A99AA54}" srcOrd="1" destOrd="0" presId="urn:microsoft.com/office/officeart/2005/8/layout/hierarchy1"/>
    <dgm:cxn modelId="{84E6F199-1752-441A-A543-5782763EFD8E}" type="presParOf" srcId="{5FD9FE8B-1651-46D1-92B1-58BFDD72B264}" destId="{6A2EB57A-4E75-4428-86DB-0E5E3FCE58CC}" srcOrd="1" destOrd="0" presId="urn:microsoft.com/office/officeart/2005/8/layout/hierarchy1"/>
    <dgm:cxn modelId="{8A05ADDA-ED89-4E27-94CB-DBAC82D74B80}" type="presParOf" srcId="{EE670166-1F0D-48E1-9D71-6E653E1DFC35}" destId="{55EC35E6-E780-483A-BDC7-90AC62992FDB}" srcOrd="4" destOrd="0" presId="urn:microsoft.com/office/officeart/2005/8/layout/hierarchy1"/>
    <dgm:cxn modelId="{C1C5E240-DED2-4B0A-95DC-673EA145172F}" type="presParOf" srcId="{EE670166-1F0D-48E1-9D71-6E653E1DFC35}" destId="{3BBA9797-9B3F-4153-8FD9-43A621270BE1}" srcOrd="5" destOrd="0" presId="urn:microsoft.com/office/officeart/2005/8/layout/hierarchy1"/>
    <dgm:cxn modelId="{1D992BA2-CAF9-49BF-974A-7B7F694B3FD7}" type="presParOf" srcId="{3BBA9797-9B3F-4153-8FD9-43A621270BE1}" destId="{EA80DB3C-F5E0-4E6E-8EC2-5ECD553D6E04}" srcOrd="0" destOrd="0" presId="urn:microsoft.com/office/officeart/2005/8/layout/hierarchy1"/>
    <dgm:cxn modelId="{D88FB9F5-5675-4CB9-B024-05956BFB502F}" type="presParOf" srcId="{EA80DB3C-F5E0-4E6E-8EC2-5ECD553D6E04}" destId="{E69ABB6D-4135-4FC6-B35C-3EEA386A7BDE}" srcOrd="0" destOrd="0" presId="urn:microsoft.com/office/officeart/2005/8/layout/hierarchy1"/>
    <dgm:cxn modelId="{3C17E6D4-4396-40F6-B786-8B1AFAC58EFB}" type="presParOf" srcId="{EA80DB3C-F5E0-4E6E-8EC2-5ECD553D6E04}" destId="{3FD9272D-C016-47BA-8F0B-6A44C4079D05}" srcOrd="1" destOrd="0" presId="urn:microsoft.com/office/officeart/2005/8/layout/hierarchy1"/>
    <dgm:cxn modelId="{6338BA9F-9F50-4D29-8685-07B52C94807F}" type="presParOf" srcId="{3BBA9797-9B3F-4153-8FD9-43A621270BE1}" destId="{8CDD2C9F-3E4D-4273-9D83-599B048CEB70}" srcOrd="1" destOrd="0" presId="urn:microsoft.com/office/officeart/2005/8/layout/hierarchy1"/>
    <dgm:cxn modelId="{02E76E7D-1F06-45AC-BCC3-07D92046FE65}" type="presParOf" srcId="{8CDD2C9F-3E4D-4273-9D83-599B048CEB70}" destId="{35936A2B-34D4-45B6-B730-50CB83269536}" srcOrd="0" destOrd="0" presId="urn:microsoft.com/office/officeart/2005/8/layout/hierarchy1"/>
    <dgm:cxn modelId="{CD336E71-8591-438D-A733-5596FF030ABF}" type="presParOf" srcId="{8CDD2C9F-3E4D-4273-9D83-599B048CEB70}" destId="{AA8E28BB-7F54-4691-8FF1-573E168F9B51}" srcOrd="1" destOrd="0" presId="urn:microsoft.com/office/officeart/2005/8/layout/hierarchy1"/>
    <dgm:cxn modelId="{9E4A8D52-FCFD-48DF-AB3B-4ECB4D59AD7E}" type="presParOf" srcId="{AA8E28BB-7F54-4691-8FF1-573E168F9B51}" destId="{09C5E52D-FFDB-4307-AEFF-F351113D1321}" srcOrd="0" destOrd="0" presId="urn:microsoft.com/office/officeart/2005/8/layout/hierarchy1"/>
    <dgm:cxn modelId="{17B539B5-8885-4A0E-80A6-B673043BC35C}" type="presParOf" srcId="{09C5E52D-FFDB-4307-AEFF-F351113D1321}" destId="{EB6F3670-7116-4C6C-8D0F-22387E386561}" srcOrd="0" destOrd="0" presId="urn:microsoft.com/office/officeart/2005/8/layout/hierarchy1"/>
    <dgm:cxn modelId="{E2A7EA9A-E433-4C17-9470-F7562EAF1B65}" type="presParOf" srcId="{09C5E52D-FFDB-4307-AEFF-F351113D1321}" destId="{A56B93CE-3245-4418-A2DE-EBC8E14F5A59}" srcOrd="1" destOrd="0" presId="urn:microsoft.com/office/officeart/2005/8/layout/hierarchy1"/>
    <dgm:cxn modelId="{F38B71E1-8E9B-4593-A4CE-6951C30FB586}" type="presParOf" srcId="{AA8E28BB-7F54-4691-8FF1-573E168F9B51}" destId="{6109933A-C979-44BD-B7D7-33D728B165C2}" srcOrd="1" destOrd="0" presId="urn:microsoft.com/office/officeart/2005/8/layout/hierarchy1"/>
    <dgm:cxn modelId="{7D05C53F-AED3-43DE-ADA0-67BBF0211B3C}" type="presParOf" srcId="{EE670166-1F0D-48E1-9D71-6E653E1DFC35}" destId="{E41A72E1-7F1B-4E30-8A7A-2A3B546399F6}" srcOrd="6" destOrd="0" presId="urn:microsoft.com/office/officeart/2005/8/layout/hierarchy1"/>
    <dgm:cxn modelId="{8BE4EB3A-B46A-4DF6-89FF-A6D6BD8D7749}" type="presParOf" srcId="{EE670166-1F0D-48E1-9D71-6E653E1DFC35}" destId="{19EF2442-0472-496B-BA5E-216D2A4B66B9}" srcOrd="7" destOrd="0" presId="urn:microsoft.com/office/officeart/2005/8/layout/hierarchy1"/>
    <dgm:cxn modelId="{CCFE0541-77BB-44AE-8873-E421F97E905C}" type="presParOf" srcId="{19EF2442-0472-496B-BA5E-216D2A4B66B9}" destId="{B08F5F18-F13C-4BD5-A940-DFC5452AFEA4}" srcOrd="0" destOrd="0" presId="urn:microsoft.com/office/officeart/2005/8/layout/hierarchy1"/>
    <dgm:cxn modelId="{13349FD2-36EF-4D54-A054-64F7F7D48730}" type="presParOf" srcId="{B08F5F18-F13C-4BD5-A940-DFC5452AFEA4}" destId="{6F452BC8-5284-4B99-874D-7B5D9A366091}" srcOrd="0" destOrd="0" presId="urn:microsoft.com/office/officeart/2005/8/layout/hierarchy1"/>
    <dgm:cxn modelId="{AE9AAF72-19D0-4F7B-89DA-2AC43CBE3493}" type="presParOf" srcId="{B08F5F18-F13C-4BD5-A940-DFC5452AFEA4}" destId="{4DE82C8B-3030-4F02-8A17-86790BE31BBF}" srcOrd="1" destOrd="0" presId="urn:microsoft.com/office/officeart/2005/8/layout/hierarchy1"/>
    <dgm:cxn modelId="{24BDD5CC-636D-40E6-97DF-6F79BD21252E}" type="presParOf" srcId="{19EF2442-0472-496B-BA5E-216D2A4B66B9}" destId="{202AED66-0972-4418-9391-54FD3224F6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22812-CCF2-4A1B-AD55-5AC373FEFC04}">
      <dsp:nvSpPr>
        <dsp:cNvPr id="0" name=""/>
        <dsp:cNvSpPr/>
      </dsp:nvSpPr>
      <dsp:spPr>
        <a:xfrm>
          <a:off x="0" y="1272120"/>
          <a:ext cx="8077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4980C6-3A8C-432E-9DDD-3BDC54A4A15D}">
      <dsp:nvSpPr>
        <dsp:cNvPr id="0" name=""/>
        <dsp:cNvSpPr/>
      </dsp:nvSpPr>
      <dsp:spPr>
        <a:xfrm>
          <a:off x="403860" y="1006439"/>
          <a:ext cx="56540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 create  a  DIY solution which improves day to day life</a:t>
          </a:r>
          <a:endParaRPr lang="en-US" sz="1800" kern="1200" dirty="0"/>
        </a:p>
      </dsp:txBody>
      <dsp:txXfrm>
        <a:off x="429799" y="1032378"/>
        <a:ext cx="5602162" cy="479482"/>
      </dsp:txXfrm>
    </dsp:sp>
    <dsp:sp modelId="{69248842-D4DB-4EC5-9481-7F7FC8748E66}">
      <dsp:nvSpPr>
        <dsp:cNvPr id="0" name=""/>
        <dsp:cNvSpPr/>
      </dsp:nvSpPr>
      <dsp:spPr>
        <a:xfrm>
          <a:off x="0" y="2088600"/>
          <a:ext cx="8077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192F9-2526-4B81-A886-BC586D3120AC}">
      <dsp:nvSpPr>
        <dsp:cNvPr id="0" name=""/>
        <dsp:cNvSpPr/>
      </dsp:nvSpPr>
      <dsp:spPr>
        <a:xfrm>
          <a:off x="403860" y="1822920"/>
          <a:ext cx="56540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 showcase another CIS use case</a:t>
          </a:r>
          <a:endParaRPr lang="en-US" sz="1800" kern="1200" dirty="0"/>
        </a:p>
      </dsp:txBody>
      <dsp:txXfrm>
        <a:off x="429799" y="1848859"/>
        <a:ext cx="5602162" cy="479482"/>
      </dsp:txXfrm>
    </dsp:sp>
    <dsp:sp modelId="{9B868FD2-9795-4728-9C34-1F7854E4B465}">
      <dsp:nvSpPr>
        <dsp:cNvPr id="0" name=""/>
        <dsp:cNvSpPr/>
      </dsp:nvSpPr>
      <dsp:spPr>
        <a:xfrm>
          <a:off x="0" y="2905079"/>
          <a:ext cx="8077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C87D7-1F8E-472A-93B1-EBDBDDFFC73A}">
      <dsp:nvSpPr>
        <dsp:cNvPr id="0" name=""/>
        <dsp:cNvSpPr/>
      </dsp:nvSpPr>
      <dsp:spPr>
        <a:xfrm>
          <a:off x="403860" y="2639400"/>
          <a:ext cx="56540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 create a solution that is extendible</a:t>
          </a:r>
          <a:endParaRPr lang="en-US" sz="1800" kern="1200" dirty="0"/>
        </a:p>
      </dsp:txBody>
      <dsp:txXfrm>
        <a:off x="429799" y="2665339"/>
        <a:ext cx="5602162" cy="479482"/>
      </dsp:txXfrm>
    </dsp:sp>
    <dsp:sp modelId="{CC51DA3E-1071-4CA8-867E-EEB6EF4488DD}">
      <dsp:nvSpPr>
        <dsp:cNvPr id="0" name=""/>
        <dsp:cNvSpPr/>
      </dsp:nvSpPr>
      <dsp:spPr>
        <a:xfrm>
          <a:off x="0" y="3721560"/>
          <a:ext cx="80772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83CDC1-F2F5-40A4-B72C-610BF43718AD}">
      <dsp:nvSpPr>
        <dsp:cNvPr id="0" name=""/>
        <dsp:cNvSpPr/>
      </dsp:nvSpPr>
      <dsp:spPr>
        <a:xfrm>
          <a:off x="403860" y="3455880"/>
          <a:ext cx="565404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And of course, to win the first prize !!!!!!</a:t>
          </a:r>
          <a:endParaRPr lang="en-US" sz="1800" kern="1200" dirty="0"/>
        </a:p>
      </dsp:txBody>
      <dsp:txXfrm>
        <a:off x="429799" y="3481819"/>
        <a:ext cx="560216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A72E1-7F1B-4E30-8A7A-2A3B546399F6}">
      <dsp:nvSpPr>
        <dsp:cNvPr id="0" name=""/>
        <dsp:cNvSpPr/>
      </dsp:nvSpPr>
      <dsp:spPr>
        <a:xfrm>
          <a:off x="3383485" y="1123555"/>
          <a:ext cx="2662270" cy="68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486"/>
              </a:lnTo>
              <a:lnTo>
                <a:pt x="2662270" y="554486"/>
              </a:lnTo>
              <a:lnTo>
                <a:pt x="2662270" y="688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36A2B-34D4-45B6-B730-50CB83269536}">
      <dsp:nvSpPr>
        <dsp:cNvPr id="0" name=""/>
        <dsp:cNvSpPr/>
      </dsp:nvSpPr>
      <dsp:spPr>
        <a:xfrm>
          <a:off x="4227209" y="2733477"/>
          <a:ext cx="91440" cy="421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C35E6-E780-483A-BDC7-90AC62992FDB}">
      <dsp:nvSpPr>
        <dsp:cNvPr id="0" name=""/>
        <dsp:cNvSpPr/>
      </dsp:nvSpPr>
      <dsp:spPr>
        <a:xfrm>
          <a:off x="3383485" y="1123555"/>
          <a:ext cx="889444" cy="688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486"/>
              </a:lnTo>
              <a:lnTo>
                <a:pt x="889444" y="554486"/>
              </a:lnTo>
              <a:lnTo>
                <a:pt x="889444" y="688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A15DB-604F-4D6B-A5C1-190558145636}">
      <dsp:nvSpPr>
        <dsp:cNvPr id="0" name=""/>
        <dsp:cNvSpPr/>
      </dsp:nvSpPr>
      <dsp:spPr>
        <a:xfrm>
          <a:off x="2454384" y="2733477"/>
          <a:ext cx="91440" cy="421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185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CA602-226E-4076-B509-B651E4E8CD8F}">
      <dsp:nvSpPr>
        <dsp:cNvPr id="0" name=""/>
        <dsp:cNvSpPr/>
      </dsp:nvSpPr>
      <dsp:spPr>
        <a:xfrm>
          <a:off x="2500104" y="1123555"/>
          <a:ext cx="883381" cy="688859"/>
        </a:xfrm>
        <a:custGeom>
          <a:avLst/>
          <a:gdLst/>
          <a:ahLst/>
          <a:cxnLst/>
          <a:rect l="0" t="0" r="0" b="0"/>
          <a:pathLst>
            <a:path>
              <a:moveTo>
                <a:pt x="883381" y="0"/>
              </a:moveTo>
              <a:lnTo>
                <a:pt x="883381" y="554486"/>
              </a:lnTo>
              <a:lnTo>
                <a:pt x="0" y="554486"/>
              </a:lnTo>
              <a:lnTo>
                <a:pt x="0" y="688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8BE40-AD5D-491D-9E55-E842B5514375}">
      <dsp:nvSpPr>
        <dsp:cNvPr id="0" name=""/>
        <dsp:cNvSpPr/>
      </dsp:nvSpPr>
      <dsp:spPr>
        <a:xfrm>
          <a:off x="640277" y="1123555"/>
          <a:ext cx="2743207" cy="221935"/>
        </a:xfrm>
        <a:custGeom>
          <a:avLst/>
          <a:gdLst/>
          <a:ahLst/>
          <a:cxnLst/>
          <a:rect l="0" t="0" r="0" b="0"/>
          <a:pathLst>
            <a:path>
              <a:moveTo>
                <a:pt x="2743207" y="0"/>
              </a:moveTo>
              <a:lnTo>
                <a:pt x="2743207" y="87562"/>
              </a:lnTo>
              <a:lnTo>
                <a:pt x="0" y="87562"/>
              </a:lnTo>
              <a:lnTo>
                <a:pt x="0" y="2219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B3FBA-A7C9-4108-B845-E21F543DB303}">
      <dsp:nvSpPr>
        <dsp:cNvPr id="0" name=""/>
        <dsp:cNvSpPr/>
      </dsp:nvSpPr>
      <dsp:spPr>
        <a:xfrm>
          <a:off x="2658238" y="202491"/>
          <a:ext cx="1450493" cy="921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24197-5FF6-4798-9D13-BD84E6DD4A42}">
      <dsp:nvSpPr>
        <dsp:cNvPr id="0" name=""/>
        <dsp:cNvSpPr/>
      </dsp:nvSpPr>
      <dsp:spPr>
        <a:xfrm>
          <a:off x="2819404" y="355599"/>
          <a:ext cx="1450493" cy="921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WWW</a:t>
          </a:r>
          <a:endParaRPr lang="en-US" sz="1500" kern="1200" dirty="0"/>
        </a:p>
      </dsp:txBody>
      <dsp:txXfrm>
        <a:off x="2846381" y="382576"/>
        <a:ext cx="1396539" cy="867109"/>
      </dsp:txXfrm>
    </dsp:sp>
    <dsp:sp modelId="{3CECE228-9A3A-47B2-ACE5-748A4D08AEA4}">
      <dsp:nvSpPr>
        <dsp:cNvPr id="0" name=""/>
        <dsp:cNvSpPr/>
      </dsp:nvSpPr>
      <dsp:spPr>
        <a:xfrm>
          <a:off x="-84969" y="1345490"/>
          <a:ext cx="1450493" cy="921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AA62D-A095-46EF-B2FD-E06AC410ECAD}">
      <dsp:nvSpPr>
        <dsp:cNvPr id="0" name=""/>
        <dsp:cNvSpPr/>
      </dsp:nvSpPr>
      <dsp:spPr>
        <a:xfrm>
          <a:off x="76196" y="1498598"/>
          <a:ext cx="1450493" cy="921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Raspberry Pi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(eeml and Webservices)</a:t>
          </a:r>
          <a:endParaRPr lang="en-US" sz="1500" kern="1200" dirty="0"/>
        </a:p>
      </dsp:txBody>
      <dsp:txXfrm>
        <a:off x="103173" y="1525575"/>
        <a:ext cx="1396539" cy="867109"/>
      </dsp:txXfrm>
    </dsp:sp>
    <dsp:sp modelId="{16A8E028-BB71-431E-B700-C9C4EC90C17C}">
      <dsp:nvSpPr>
        <dsp:cNvPr id="0" name=""/>
        <dsp:cNvSpPr/>
      </dsp:nvSpPr>
      <dsp:spPr>
        <a:xfrm>
          <a:off x="1774857" y="1812414"/>
          <a:ext cx="1450493" cy="921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46CF1-F449-4878-A8A6-63C795B11431}">
      <dsp:nvSpPr>
        <dsp:cNvPr id="0" name=""/>
        <dsp:cNvSpPr/>
      </dsp:nvSpPr>
      <dsp:spPr>
        <a:xfrm>
          <a:off x="1936023" y="1965522"/>
          <a:ext cx="1450493" cy="921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CIS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(Webservices)</a:t>
          </a:r>
          <a:endParaRPr lang="en-US" sz="1500" kern="1200" dirty="0"/>
        </a:p>
      </dsp:txBody>
      <dsp:txXfrm>
        <a:off x="1963000" y="1992499"/>
        <a:ext cx="1396539" cy="867109"/>
      </dsp:txXfrm>
    </dsp:sp>
    <dsp:sp modelId="{832C72F0-D60D-42A2-8CBD-5F704A636EC4}">
      <dsp:nvSpPr>
        <dsp:cNvPr id="0" name=""/>
        <dsp:cNvSpPr/>
      </dsp:nvSpPr>
      <dsp:spPr>
        <a:xfrm>
          <a:off x="1774857" y="3155329"/>
          <a:ext cx="1450493" cy="921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A48CE-48F4-4267-A573-94220A99AA54}">
      <dsp:nvSpPr>
        <dsp:cNvPr id="0" name=""/>
        <dsp:cNvSpPr/>
      </dsp:nvSpPr>
      <dsp:spPr>
        <a:xfrm>
          <a:off x="1936023" y="3308437"/>
          <a:ext cx="1450493" cy="921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Triggers/Persistence</a:t>
          </a:r>
          <a:endParaRPr lang="en-US" sz="1500" kern="1200" dirty="0"/>
        </a:p>
      </dsp:txBody>
      <dsp:txXfrm>
        <a:off x="1963000" y="3335414"/>
        <a:ext cx="1396539" cy="867109"/>
      </dsp:txXfrm>
    </dsp:sp>
    <dsp:sp modelId="{E69ABB6D-4135-4FC6-B35C-3EEA386A7BDE}">
      <dsp:nvSpPr>
        <dsp:cNvPr id="0" name=""/>
        <dsp:cNvSpPr/>
      </dsp:nvSpPr>
      <dsp:spPr>
        <a:xfrm>
          <a:off x="3547682" y="1812414"/>
          <a:ext cx="1450493" cy="921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9272D-C016-47BA-8F0B-6A44C4079D05}">
      <dsp:nvSpPr>
        <dsp:cNvPr id="0" name=""/>
        <dsp:cNvSpPr/>
      </dsp:nvSpPr>
      <dsp:spPr>
        <a:xfrm>
          <a:off x="3708848" y="1965522"/>
          <a:ext cx="1450493" cy="921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Xively/Sense (Webservices)</a:t>
          </a:r>
          <a:endParaRPr lang="en-US" sz="1500" kern="1200" dirty="0"/>
        </a:p>
      </dsp:txBody>
      <dsp:txXfrm>
        <a:off x="3735825" y="1992499"/>
        <a:ext cx="1396539" cy="867109"/>
      </dsp:txXfrm>
    </dsp:sp>
    <dsp:sp modelId="{EB6F3670-7116-4C6C-8D0F-22387E386561}">
      <dsp:nvSpPr>
        <dsp:cNvPr id="0" name=""/>
        <dsp:cNvSpPr/>
      </dsp:nvSpPr>
      <dsp:spPr>
        <a:xfrm>
          <a:off x="3547682" y="3155329"/>
          <a:ext cx="1450493" cy="921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B93CE-3245-4418-A2DE-EBC8E14F5A59}">
      <dsp:nvSpPr>
        <dsp:cNvPr id="0" name=""/>
        <dsp:cNvSpPr/>
      </dsp:nvSpPr>
      <dsp:spPr>
        <a:xfrm>
          <a:off x="3708848" y="3308437"/>
          <a:ext cx="1450493" cy="921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Visualization</a:t>
          </a:r>
          <a:endParaRPr lang="en-US" sz="1500" kern="1200" dirty="0"/>
        </a:p>
      </dsp:txBody>
      <dsp:txXfrm>
        <a:off x="3735825" y="3335414"/>
        <a:ext cx="1396539" cy="867109"/>
      </dsp:txXfrm>
    </dsp:sp>
    <dsp:sp modelId="{6F452BC8-5284-4B99-874D-7B5D9A366091}">
      <dsp:nvSpPr>
        <dsp:cNvPr id="0" name=""/>
        <dsp:cNvSpPr/>
      </dsp:nvSpPr>
      <dsp:spPr>
        <a:xfrm>
          <a:off x="5320508" y="1812414"/>
          <a:ext cx="1450493" cy="9210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82C8B-3030-4F02-8A17-86790BE31BBF}">
      <dsp:nvSpPr>
        <dsp:cNvPr id="0" name=""/>
        <dsp:cNvSpPr/>
      </dsp:nvSpPr>
      <dsp:spPr>
        <a:xfrm>
          <a:off x="5481674" y="1965522"/>
          <a:ext cx="1450493" cy="9210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(Email)</a:t>
          </a:r>
        </a:p>
      </dsp:txBody>
      <dsp:txXfrm>
        <a:off x="5508651" y="1992499"/>
        <a:ext cx="1396539" cy="867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B8E82-8227-43D0-B250-AC67B665F884}" type="datetimeFigureOut">
              <a:rPr lang="en-US" smtClean="0"/>
              <a:t>10/3/13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A5F89-2965-472D-99F6-3D9DFD11A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A5F89-2965-472D-99F6-3D9DFD11A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1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6" Type="http://schemas.openxmlformats.org/officeDocument/2006/relationships/image" Target="../media/image5.gif"/><Relationship Id="rId7" Type="http://schemas.openxmlformats.org/officeDocument/2006/relationships/image" Target="../media/image6.jp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jpe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e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jpeg"/><Relationship Id="rId7" Type="http://schemas.openxmlformats.org/officeDocument/2006/relationships/image" Target="../media/image14.jpeg"/><Relationship Id="rId8" Type="http://schemas.openxmlformats.org/officeDocument/2006/relationships/image" Target="../media/image15.jpeg"/><Relationship Id="rId9" Type="http://schemas.openxmlformats.org/officeDocument/2006/relationships/image" Target="../media/image16.jpeg"/><Relationship Id="rId10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7772400" cy="291465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Internet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</a:t>
            </a:r>
            <a:r>
              <a:rPr 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Things 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Meets </a:t>
            </a: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CIS</a:t>
            </a:r>
            <a:b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Team of Steel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Gurbir Singh</a:t>
            </a:r>
          </a:p>
          <a:p>
            <a:r>
              <a:rPr lang="en-US" dirty="0"/>
              <a:t>Ronald </a:t>
            </a:r>
            <a:r>
              <a:rPr lang="en-US" dirty="0" smtClean="0"/>
              <a:t>Bhuleskar</a:t>
            </a:r>
          </a:p>
          <a:p>
            <a:r>
              <a:rPr lang="en-US" dirty="0"/>
              <a:t>Sankara </a:t>
            </a:r>
            <a:r>
              <a:rPr lang="en-US" dirty="0" smtClean="0"/>
              <a:t>Bhogi</a:t>
            </a:r>
          </a:p>
          <a:p>
            <a:r>
              <a:rPr lang="en-US" dirty="0" smtClean="0"/>
              <a:t>Shivaraju Gowda</a:t>
            </a:r>
          </a:p>
          <a:p>
            <a:r>
              <a:rPr lang="en-US" dirty="0" smtClean="0"/>
              <a:t>Venkat Iyer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28600"/>
            <a:ext cx="2057904" cy="15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1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302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51020"/>
            <a:ext cx="1404042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988877"/>
            <a:ext cx="1905000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12919"/>
            <a:ext cx="2172843" cy="1642981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78" y="4480052"/>
            <a:ext cx="796165" cy="421324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61" y="4652927"/>
            <a:ext cx="1764122" cy="4504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742" y="4480052"/>
            <a:ext cx="1300163" cy="4953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5223233"/>
            <a:ext cx="990600" cy="5975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41" y="4106086"/>
            <a:ext cx="1738531" cy="1738531"/>
          </a:xfrm>
          <a:prstGeom prst="rect">
            <a:avLst/>
          </a:prstGeom>
        </p:spPr>
      </p:pic>
      <p:sp>
        <p:nvSpPr>
          <p:cNvPr id="26" name="Up-Down Arrow 25"/>
          <p:cNvSpPr/>
          <p:nvPr/>
        </p:nvSpPr>
        <p:spPr>
          <a:xfrm>
            <a:off x="3810000" y="2971800"/>
            <a:ext cx="2286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Left Arrow 27"/>
          <p:cNvSpPr/>
          <p:nvPr/>
        </p:nvSpPr>
        <p:spPr>
          <a:xfrm rot="12091188">
            <a:off x="1659394" y="2307596"/>
            <a:ext cx="468341" cy="15015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Left Arrow 29"/>
          <p:cNvSpPr/>
          <p:nvPr/>
        </p:nvSpPr>
        <p:spPr>
          <a:xfrm rot="20316026">
            <a:off x="7516409" y="2131171"/>
            <a:ext cx="639165" cy="164135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Up-Down Arrow 30"/>
          <p:cNvSpPr/>
          <p:nvPr/>
        </p:nvSpPr>
        <p:spPr>
          <a:xfrm>
            <a:off x="5486400" y="2952926"/>
            <a:ext cx="228600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 Data Virtualization Day 20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23" y="5134409"/>
            <a:ext cx="1082040" cy="8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17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375E"/>
                </a:solidFill>
              </a:rPr>
              <a:t>Why?</a:t>
            </a:r>
            <a:endParaRPr lang="en-US" dirty="0">
              <a:solidFill>
                <a:srgbClr val="17375E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502579"/>
              </p:ext>
            </p:extLst>
          </p:nvPr>
        </p:nvGraphicFramePr>
        <p:xfrm>
          <a:off x="228600" y="1219200"/>
          <a:ext cx="8077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04800"/>
            <a:ext cx="14040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5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118" y="5562600"/>
            <a:ext cx="2356703" cy="564564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System Components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" r="5583"/>
          <a:stretch>
            <a:fillRect/>
          </a:stretch>
        </p:blipFill>
        <p:spPr>
          <a:xfrm>
            <a:off x="586091" y="3755668"/>
            <a:ext cx="2032000" cy="1524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28600"/>
            <a:ext cx="1404042" cy="914400"/>
          </a:xfrm>
          <a:prstGeom prst="rect">
            <a:avLst/>
          </a:prstGeom>
        </p:spPr>
      </p:pic>
      <p:sp>
        <p:nvSpPr>
          <p:cNvPr id="7" name="AutoShape 6" descr="data:image/jpeg;base64,/9j/4AAQSkZJRgABAQAAAQABAAD/2wCEAAkGBwgHBgkIBwgKCgkLDRYPDQwMDRsUFRAWIB0iIiAdHx8kKDQsJCYxJx8fLT0tMTU3Ojo6Iys/RD84QzQ5OjcBCgoKDQwNGg8PGjclHyU3Nzc3Nzc3Nzc3Nzc3Nzc3Nzc3Nzc3Nzc3Nzc3Nzc3Nzc3Nzc3Nzc3Nzc3Nzc3Nzc3N//AABEIAGQAZAMBIgACEQEDEQH/xAAcAAEAAQUBAQAAAAAAAAAAAAAABQIEBgcIAwH/xAA6EAABAgQFAgQDBgQHAQAAAAABAgMABAURBhIhMUFRYRMicYEHFDIjcqGxwfAVQlKRNERTYoLh8ST/xAAYAQEBAQEBAAAAAAAAAAAAAAAAAgEDBP/EACIRAQACAQIGAwAAAAAAAAAAAAABAhEDEiEiMUFh0RNxsf/aAAwDAQACEQMRAD8A3jCEIBCEQ9VrXy32colDjoOuY+XuNOYCYhEJT8RysyfDmUqlHhbRz6D6L2/vYxNA3F4D7CEIBCEIBCEIBCEIBFK1pQkqUQABck8RS68hpN1m2tgOSe0RE5MLfvclNrZWwDv3gPs9PrePhs3S2fqVyR+kQ820VN3uQlOgyxcFCyFEEkZfKFbkjeKfDzAp1vb6f6YCyUyjPkKStKtFC4sR0j2o5nESvj0edQ60FKT4CvOk20sn8fpMR2K6NPVikuylNmzT3L/aaX8RJFiknce0YRhTBOJKbMuy85UX5KlquHWGHs3jDnL/AEeuhjBtxnFEm24lmqWknToFLV9mo/e4/wCVveJ5KgoAggg6gjmNfvpGmUlWUjW1+LcnUwk2qxKIE5SFOss3JVLrbKmlC++Xcbn6SDGjYMIwma+IUpTJd4VmVcYmWwciGzmS9906Ee49zGC0/wCM1SRVx8/JsO09S/tA0ghxpJ/pN7Ejod+0ZmM4dPjtFN89P1vCEQGGMX0XE7Ty6TN5yyvIttxORY6Gx4PWJ+NcyEIQGLSuIpGdfSxPpXTp9flQ3NKGRw9ELBynbbQ9ov3WFhQDiNb+xHS8Qk4ww+H5WaZbdaKilTbiQoHjUGImXqT1GqP8MpNTaecyBxNKqDiiCkk28JzVSfTzAdBAZBVJyUo8k5PVCYSwygeZSubnRIG5PQcxgbPxYkTUVpnqU81JkgImGVhbgH+9va3oSfWMvm3cO4vZFGr0kqXmlG6JWc8iirUZmnAbKNr/AEm9twIjsP8Awwo2HqkZzxJieWg3l0Tdilo33FgMx7naJnPZUY7p5tTTjSXmCrwnUpWgFBBy7jykAjcRSUlSVEXCNVaDe/8A5F+tCkJUoqCQB9ROlvytpGu6r8T6VIT6UJk5ibkEkpM02sJKu6EEWUnfUlN+NN9yVrNujJ6zLzM1TXpelTKJWZ0yrcGcW5HNjc/9GIKn4tYwRhQUyblnv40hS1LbcVnStSlE+JnBN0np9XYbxa4k+IVObpraqKsTTryDkWtkpDQ5JChqq/G3c6A6smpt+cmFvvOKW6tRJWs3JJ7xM8Z4O9axp1zqR9R78PesVabq847OTzqnHXVXJI29BxEYuytDpfeK99TttFJ02IA47RURhxve15zZ5qTdSFXyhAuAjQgjoeONo2Lhf4u1ynukVsfxOVKLITZLbqSObga36HXntGviDf8ASK2kFVtfL6bxqHQFN+LWFpqUS7MzExJun6mXZdaiPdAII94RoVQ4AFhCA6brVA+dUX5OYVLzHNxmQv1HHqPxjVGPsL1R2cZnJhKZeZaQG0OKGZlyysws4NUKueRG84pW2hxCkLSlSVCxSoXBEBgLhlalKlidZZmGnB5m3EhQP94+SzlXpAtS5oT8nf8AwNQcJIHRt7Uj0UFDuImajhBklTtIe+TX/onzNK9t0+2naIF9U5THA3UpcsEmyXL5m1+itvY2PaME7Tq9Tqm78pmckahbMZKcGRZ7pOywOqSY0xjpFGp9afFLfU6kgh66wWiencX/AH0zjF7qXsNzZypUUBKklSQcpzDa+0aP+dWXVrmgV5TYFIHlPW0TPNOHp09unT5Os9va+K1PkOZge447Wj5lzbbdI8UuFQDmcuKVoEtqvbt6+sV+JlNlgZjwkEkmKiMOFrTacyWOlx7wFr/n0iq+mfcHkxTYrUEpBUVGyUgak9LRqROpuo+X84lmKeEsPuTzng5GwW06XUtTZWgHoCB66iLNvJJPzzFQbCX0yzqEpWQQlwpNvfYD1iUwvQaxjqriXliW5ZtLYmpldylsJSEg91kDQdzsICxlZGbnGy5KyrzyArKVNoKgD009RH2OmMO0CQw9SmqdTmsrSNVKVqpxR3Uo8k/vSEBKwhCARQ60h5tTbqErQoWUlQuCO4iuEBgOPMLy7GHKlM09xTCUMqWtj6kEDU5eU7enaOb3RYv/AHf0jsWoybVQkJiTmASy+2ptYG9iLGOcMY/DKv4abm5xCEz9NR/mGfrCeqkbjva45jMccr3cm3ywopKHs7a1IXl0KTvHoxN+GkF1BurdxP5W49o8gsKUCDuIqZHkANusahfhK3XEoQkrWogJSNyTEumUl6ZKCZnVfaCZCQ4wu+ibZkp4JKSrXjSIWWmvlZxiYsVeE4ldkqyk2N9+IybBmEKlj2sOvuKXL09Cx8xNam1gBkRf6lWAF+NzwCHnhPC9Rx5WVpZCpanNOFT758wZCjcpSf5lnpx2FhHRtAoshh+mNU6lsBmXaGg5UeVKPJPWK6LSZGiU1mn0yXTLyzIslCfxJO5J5J3i+gEIQgEIQgEIQgEIQgMIxh8MaDid1ybLa5KoKTb5mXNgo8FSNleuh7xpTFvw/ruEh4s20makdf8A65YFSU/fFrp99O8dRR8UkKBCgCCLEEbwHM/w8wFOYxmxMO55ejtqs7MDQukfyN9+p2HrHR1Mp0pSpFmRp8uiXlmU5W20DQD98x7sMtS7SWmGkNNpFkoQkJA9AI9IBCEIBCEIBCEIBCEIBCEIBCEIBCEIBCEIBCE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data:image/jpeg;base64,/9j/4AAQSkZJRgABAQAAAQABAAD/2wCEAAkGBwgHBgkIBwgKCgkLDRYPDQwMDRsUFRAWIB0iIiAdHx8kKDQsJCYxJx8fLT0tMTU3Ojo6Iys/RD84QzQ5OjcBCgoKDQwNGg8PGjclHyU3Nzc3Nzc3Nzc3Nzc3Nzc3Nzc3Nzc3Nzc3Nzc3Nzc3Nzc3Nzc3Nzc3Nzc3Nzc3Nzc3N//AABEIAGQAZAMBIgACEQEDEQH/xAAcAAEAAQUBAQAAAAAAAAAAAAAABQIEBgcIAwH/xAA6EAABAgQFAgQDBgQHAQAAAAABAgMABAURBhIhMUFRYRMicYEHFDIjcqGxwfAVQlKRNERTYoLh8ST/xAAYAQEBAQEBAAAAAAAAAAAAAAAAAgEDBP/EACIRAQACAQIGAwAAAAAAAAAAAAABAhEDEiEiMUFh0RNxsf/aAAwDAQACEQMRAD8A3jCEIBCEQ9VrXy32colDjoOuY+XuNOYCYhEJT8RysyfDmUqlHhbRz6D6L2/vYxNA3F4D7CEIBCEIBCEIBCEIBFK1pQkqUQABck8RS68hpN1m2tgOSe0RE5MLfvclNrZWwDv3gPs9PrePhs3S2fqVyR+kQ820VN3uQlOgyxcFCyFEEkZfKFbkjeKfDzAp1vb6f6YCyUyjPkKStKtFC4sR0j2o5nESvj0edQ60FKT4CvOk20sn8fpMR2K6NPVikuylNmzT3L/aaX8RJFiknce0YRhTBOJKbMuy85UX5KlquHWGHs3jDnL/AEeuhjBtxnFEm24lmqWknToFLV9mo/e4/wCVveJ5KgoAggg6gjmNfvpGmUlWUjW1+LcnUwk2qxKIE5SFOss3JVLrbKmlC++Xcbn6SDGjYMIwma+IUpTJd4VmVcYmWwciGzmS9906Ee49zGC0/wCM1SRVx8/JsO09S/tA0ghxpJ/pN7Ejod+0ZmM4dPjtFN89P1vCEQGGMX0XE7Ty6TN5yyvIttxORY6Gx4PWJ+NcyEIQGLSuIpGdfSxPpXTp9flQ3NKGRw9ELBynbbQ9ov3WFhQDiNb+xHS8Qk4ww+H5WaZbdaKilTbiQoHjUGImXqT1GqP8MpNTaecyBxNKqDiiCkk28JzVSfTzAdBAZBVJyUo8k5PVCYSwygeZSubnRIG5PQcxgbPxYkTUVpnqU81JkgImGVhbgH+9va3oSfWMvm3cO4vZFGr0kqXmlG6JWc8iirUZmnAbKNr/AEm9twIjsP8Awwo2HqkZzxJieWg3l0Tdilo33FgMx7naJnPZUY7p5tTTjSXmCrwnUpWgFBBy7jykAjcRSUlSVEXCNVaDe/8A5F+tCkJUoqCQB9ROlvytpGu6r8T6VIT6UJk5ibkEkpM02sJKu6EEWUnfUlN+NN9yVrNujJ6zLzM1TXpelTKJWZ0yrcGcW5HNjc/9GIKn4tYwRhQUyblnv40hS1LbcVnStSlE+JnBN0np9XYbxa4k+IVObpraqKsTTryDkWtkpDQ5JChqq/G3c6A6smpt+cmFvvOKW6tRJWs3JJ7xM8Z4O9axp1zqR9R78PesVabq847OTzqnHXVXJI29BxEYuytDpfeK99TttFJ02IA47RURhxve15zZ5qTdSFXyhAuAjQgjoeONo2Lhf4u1ynukVsfxOVKLITZLbqSObga36HXntGviDf8ASK2kFVtfL6bxqHQFN+LWFpqUS7MzExJun6mXZdaiPdAII94RoVQ4AFhCA6brVA+dUX5OYVLzHNxmQv1HHqPxjVGPsL1R2cZnJhKZeZaQG0OKGZlyysws4NUKueRG84pW2hxCkLSlSVCxSoXBEBgLhlalKlidZZmGnB5m3EhQP94+SzlXpAtS5oT8nf8AwNQcJIHRt7Uj0UFDuImajhBklTtIe+TX/onzNK9t0+2naIF9U5THA3UpcsEmyXL5m1+itvY2PaME7Tq9Tqm78pmckahbMZKcGRZ7pOywOqSY0xjpFGp9afFLfU6kgh66wWiencX/AH0zjF7qXsNzZypUUBKklSQcpzDa+0aP+dWXVrmgV5TYFIHlPW0TPNOHp09unT5Os9va+K1PkOZge447Wj5lzbbdI8UuFQDmcuKVoEtqvbt6+sV+JlNlgZjwkEkmKiMOFrTacyWOlx7wFr/n0iq+mfcHkxTYrUEpBUVGyUgak9LRqROpuo+X84lmKeEsPuTzng5GwW06XUtTZWgHoCB66iLNvJJPzzFQbCX0yzqEpWQQlwpNvfYD1iUwvQaxjqriXliW5ZtLYmpldylsJSEg91kDQdzsICxlZGbnGy5KyrzyArKVNoKgD009RH2OmMO0CQw9SmqdTmsrSNVKVqpxR3Uo8k/vSEBKwhCARQ60h5tTbqErQoWUlQuCO4iuEBgOPMLy7GHKlM09xTCUMqWtj6kEDU5eU7enaOb3RYv/AHf0jsWoybVQkJiTmASy+2ptYG9iLGOcMY/DKv4abm5xCEz9NR/mGfrCeqkbjva45jMccr3cm3ywopKHs7a1IXl0KTvHoxN+GkF1BurdxP5W49o8gsKUCDuIqZHkANusahfhK3XEoQkrWogJSNyTEumUl6ZKCZnVfaCZCQ4wu+ibZkp4JKSrXjSIWWmvlZxiYsVeE4ldkqyk2N9+IybBmEKlj2sOvuKXL09Cx8xNam1gBkRf6lWAF+NzwCHnhPC9Rx5WVpZCpanNOFT758wZCjcpSf5lnpx2FhHRtAoshh+mNU6lsBmXaGg5UeVKPJPWK6LSZGiU1mn0yXTLyzIslCfxJO5J5J3i+gEIQgEIQgEIQgEIQgMIxh8MaDid1ybLa5KoKTb5mXNgo8FSNleuh7xpTFvw/ruEh4s20makdf8A65YFSU/fFrp99O8dRR8UkKBCgCCLEEbwHM/w8wFOYxmxMO55ejtqs7MDQukfyN9+p2HrHR1Mp0pSpFmRp8uiXlmU5W20DQD98x7sMtS7SWmGkNNpFkoQkJA9AI9IBCEIBCEIBCEIBCEIBCEIBCEIBCEIBCEIBCE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data:image/jpeg;base64,/9j/4AAQSkZJRgABAQAAAQABAAD/2wCEAAkGBwgHBgkIBwgKCgkLDRYPDQwMDRsUFRAWIB0iIiAdHx8kKDQsJCYxJx8fLT0tMTU3Ojo6Iys/RD84QzQ5OjcBCgoKDQwNGg8PGjclHyU3Nzc3Nzc3Nzc3Nzc3Nzc3Nzc3Nzc3Nzc3Nzc3Nzc3Nzc3Nzc3Nzc3Nzc3Nzc3Nzc3N//AABEIAGQAZAMBIgACEQEDEQH/xAAcAAABBQEBAQAAAAAAAAAAAAAAAQQFBgcDAgj/xAA7EAABAwMCAwUFBgYBBQAAAAABAgMEAAUREiEGMUETIlFhcQcUMkKBI0ORocHRFVJigrHwciQ0krLh/8QAFgEBAQEAAAAAAAAAAAAAAAAAAAEC/8QAFhEBAQEAAAAAAAAAAAAAAAAAAAER/9oADAMBAAIRAxEAPwDXaKKWikooptcp0e2QXps1fZx2Rla8ZxyH+SKDzdbgza4D8yQQUtNqWEagC4QCdKc9TiqNbfaXqfLdxhpSSdkN5QtI9FHC/UEVA8VXp/iO4IaT2TsRDi1QA2opUlOw1qI8hnOeuOZrrb7MqYv3WO32qyCXFqxpx1Ks7BP71cGlWu/2y6YTElI7U/cudxf4Hn9M1J1jNwsL8NIUNTCFk9mrGtpeOoSTy/4keNd4XFF/so7ylyI6ehCn0gf8dnE/TIpg1+iqbZPaHbJ6B72j3c5x2jSu1bB88DUn0I28atsaSxLZD8V5t9pXJbSgpP4ioOtFFFAtJRRQLRRSUAeVY77QL9OTxDcY61OLjRlJQ2026UAAJSdxyPeOcn9BWx4zVIicHtXvi+53S4JS5bkSMJb5h5QSkEHxAIOfTHiKCg2tqM8HX2ZSVTFpT2jkY6NOBy0HYjn8QPPn4SLEq4QXQ43lZH3kcltz6oJwR6H6Vb+IPZNaJeqRZXnLZKBKkaSVNZ9M5T/aR6Vk8u93WwXKRbbqGJZjrKVqChn1CgN9t9xnx3qyjQ7bxOw4txbiC7ciNK5DrmFsjp9mUHQPpvXqY1a240duK/7y8pY7R4JXkD+lBwMfXP6VFi6Wy6NoTI+zWD3W5QwUk/yqB2Poc097GVGXrjvFQG4RIycejg3H1B9aqJe78GIWhU3Tp08nSrsHgB/N+xKvSoGOLxZ5BdhSVrUOoPYukefyL/uAqcj8VPsyWXrs2VFGQ2XtIGT8yXACNXrv5VPN3O03JkLuaglTQIbbeUtZwcHOofET4bYoI+z+0VxDiY93j614+VPZPf8AgdleqSBV2td5t11H/QSkOOYyWj3XB/ad6y+6NQHi9pa0ws6giRg6B1z+/wCdVlD2h9S0Svd2QAWWpAUo7ZOcnvAkYwnJI8OlRX0LmkrKeG+LL0/a0r96ITqKUpdSl1ScbY1EZO4NFQaxQaUUzlOvPSBAgnEhSdTjuMiOg/Mf6jvpH15DcPDvaXCSuBEcW2hH/dyEHBbBGyEn+c+PyjzIqajstRmUMMIS202kJQhIwEgcgKq/Gd4PBvCxXa4TjzhJbbOgrShRyS44fXJOeZPPeshsvtK4mtb5LswzmioqW3KOr1weY+m1Qkb1fLX/ABaAqKJkqGSQe1jL0q26HbceIqj8O+yeLb+IDdLpKROQ2dTDPZkArznWvJOo539dzmrtw3cZF2ssWfLhLhOvo19gs5KR06DmN9996kqCsX/gOwXwFb0QMPn71jun6isa42hP8CXNqFb7qiTrTrLBTns09NQ5DPTGD519GVl/EvsjRdry7cWLs59u5rdbkpKznPRQIOMch08aEZ1buLYz/cmsqjrI7ym++g+o5/kal4rUV1sO22QlAzyjkLb+qOn00mtgZ4Rsn8Iatsu3RZDTaAkFbQzsOY8Ppy6Vk/tT4PsfDMf3iyy5TEx0KPugcKh2fzEq+JI6AZOeXprRGPyH5y1tBKHIrOCpxgjDiuerSvmlPkT3vHFRj0gyloDb7rsQOx3WS7jUrU7gk7DwVjIzvTexzpEmSiHJcDrGgkhaATgDlnwojOBRjk4OpuLnPjqWqmi38DsFywoKSMdqv/NFSXsthvyeE2XG2FOJ7QjUBsdhmlqDSZkhxC0RYiUuTHhltKvhQnqtf9I/M4Hjh/bYLcCP2aFKccUdbry/idWeaj+w2A2GwrNeH/ahZ49xlsXZh2PIW+UOSVd4L0kgcvhSOg2x5kknSbdc4VzZD0CS28gjPcNTSnZSFDBGQeYNV5/gbhl+5t3FdoYEltQWNBKUFQ5FSAdJPqKsNLQJiml0uMW0wH5090NR2U6lqP8AgDqT0FPKj73ZoF8gqg3SOH46iFaSSCFDkQRuDQZxb/bRFVNWi5Wp1mKVHsnGlhSgnpqBwM48D5b1o1kvVvvsP3y1SkSGArSpSeaVYBwR0OCPxrObn7GmVyEm1XVTMcq7yJLfaKSOuCMZ+oq9NNWrgzh1LTSOziMDSlKRlbqz/wCylH/cULjvxFe2rLDCyjtpTx0RmAcFxX6JHMnoKwvj6S66045Kf7d95RW+6NtZ6BI6JSNkj6ncmrbcpkmVJdn3FQ96dTp0A5SwjmG0/qep8gBWa8Yz/eXvdmTqKfj8vKpu1cR9gd0S1kH4GFfpUlZLc/c3m2mO6022yFuA/DhJwB57iovhiG/MnORmsoUtvBVjOgZ51r1gtDUJhDTKMJAHTc+Z860lSvDsJFqtLMOLlDTY2Go0VLsN6WgMUUHz7foK/wCKznG1JVqku93kR3zXC2Xq5Wh9LkOS6woY2BxV84t4Z94uMqaz9m484Vr0DAKjzOOX61S5ttmRsh5rtEeIGfy/bNDWh8N+2KQ0EtXlkPo5FxOyv2NafYuLrLfEAw5qA4funO6r8DXy0pltWdCtJ6g8v/lK29JiEKbWtGDkFJ2/LlUxX2Dnwor5y4b9qV6tAS2877ywPkd328Aelanwz7UrHegluQowpKjgNuHOo+Xn5UMXSbLjwIrsqY6llhpJUtxR2SKyniDiNMu+QlztSXnyUwYZO8dvBy6sfzkZHlyHWpa93ZV/lJdGpNrjrzGbOxfWPvVDwG+kf3eGM8nxHDxXJur+VqQsIiNg7rOgfkCTUqyJC/TlNgMRu9Ic+BPQDxPlUVbeEu3OqQVLWo5UT1NWay2RRWZErvvOHKiRy8h5VbYdvCAMJqyJULZbAxCb7NlpKQeeBzqzRIQRjanLEUDpT5toDpVRxSzhNJTsJpaCvzYCXM5FV6fYkrBwkfhV9W0D0pq7FBzQZBduFW3CSprCgNlJ2NVeZw/Niklk9okcwdjW7yLclQOw/CoabY0L+Xegwl5kBWl1tTTh+mf3rklpxtxCk4UEqByPI1qt04aQ4FBbQUOoI51U5/Cy21ExisE8kc/9/Ggv1zuAabLityeQG5JPQVystscef96lpBeVsBzCB4CltVrfkuIkTWylSU/Ztn5fM+dW+3wtIG1ZkW16hQgkDapRpgACvbLQSK7pFaR5SgCveKWloCkpaKBCKQgUUUHNSEkcqbOtIPSiigYvxmjzTTZMGOFZ7MZ9KKKB8yygAYFPm20jkKKKDukV6oooFooooCiiig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786148"/>
            <a:ext cx="1501448" cy="1501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" y="990600"/>
            <a:ext cx="1348105" cy="151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 descr="http://ae-bst.resource.bosch.com/media/images_1/images_12grid/BMP085_Lineal_734x228_w73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248" y="979959"/>
            <a:ext cx="1252813" cy="157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http://i.ebayimg.com/t/REYAX-UVI-01-Ultraviolet-rays-detector-UVI-UV-sensor-/00/s/OTAwWDE2MDA=/z/uyUAAOxy7RBRYYcw/$T2eC16dHJGYE9noojjIsBRYYcw(phQ~~60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587288"/>
            <a:ext cx="1910382" cy="107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File:LDR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11" y="2472060"/>
            <a:ext cx="1248093" cy="11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2" descr="data:image/jpeg;base64,/9j/4AAQSkZJRgABAQAAAQABAAD/2wCEAAkGBwgHBgkIBwgKCgkLDRYPDQwMDRsUFRAWIB0iIiAdHx8kKDQsJCYxJx8fLT0tMTU3Ojo6Iys/RD84QzQ5OjcBCgoKDQwNGg8PGjclHyU3Nzc3Nzc3Nzc3Nzc3Nzc3Nzc3Nzc3Nzc3Nzc3Nzc3Nzc3Nzc3Nzc3Nzc3Nzc3Nzc3N//AABEIAFoAWgMBIgACEQEDEQH/xAAbAAEAAwEBAQEAAAAAAAAAAAAABAUGAwIBB//EADsQAAEDAgMEBAsHBQAAAAAAAAEAAgMEEQUSIRMxUWEiQXGxBhQyNEJyc4GRocEVJDNiZNHwIzVTY7L/xAAWAQEBAQAAAAAAAAAAAAAAAAAAAQL/xAAXEQEBAQEAAAAAAAAAAAAAAAAAAREh/9oADAMBAAIRAxEAPwD9xREQFymmydFou7uXQmwJPUq+B5kjEh3vGb4oFVPsYJKioe7ZxtLnZWk2A32A1K5Uk0NZTQ1dMCY5WZ48zXNJB1F2kAjsIXynkrX1lUyppoY6Vhb4vKyYudJp0szcoy2PM3UrmVBEoK2nrmPkoajOI5XRuLb2DwbEEHgp0dUWvbHMAC7QOG4nhyUPEJayIQ+JUrKkula2QPn2eRh3uGhuRw0vxXSoY10L2v3FuqCyRRMJqTWYZTVDjd0kYJPPrUtUEREBERB4m/Bk9Uqow6U5BCfKboOYVvN+E/1Ss36SJVpVRmppZYGVEtO97S0SxEZ2cxcEX7QukDTFDGx0jpXNaGl77Zn26zawueSp6yvqYmWOSVv5xr8Qs5X4zXB+WN2zvwcVMNbCkjOH0pZVYhNVHO522qCwOsTe3RAFh2KNiEr56YgB0cL9ATo5/YOoc1nMNkqHPEz5S54tYnUjsurl5c6xkcXHiSha0GDANwyBoFgAQB7ypqh4R5hH7+9TFVEREBERBHrZhBTPe7gsvVNeaiHKA1od0pbXtu6PvWhxiPa0wZewfdhPC4IHzsspUGQ1dPIGOErHCN+/QXF9Oy/8spqV7rKkuqjT2AAIFyDvy337vcqKvkDarIWOIDmNLhbQuNgrqqlaa5rZIW6S7Njw43vkzXI3HQkcveqeTY1GKva0S3Y8ZxmZlLmi4Nr5usbkQFTLBUGOLJaMxZ73uc7sunDctG5UTImfbMX3dmZ7M20Mh1DSPQ3X6Wh7VZVTnRVrJXF5i2LhlA0BuPmdfghWkwGrbI2SmG+L6gH6hWyyvgex/jNTI/yndJ/Ik2A+R+C1SRqCIioIiIOdRCyeF8UgJa4WNjZZyqjfTTBtaC065alo6Lx1XHFadQMZIbQk5Q7pN0PXqpYM7URUr2tqogJZmuv/AEX5ri1r5bg3tpuWdqqml8bE8jMQvG7MI/E5LZrZd+S+7mtRjWAx7JslRK6WaSTIXNaGDKTpoOsaaqLU+AUDo3E4lU5QL2G/43U6KRuKwbdk5glYGAgPmOyABtfQ6ndwKtaWv+1wIMLiL3+lNY5W9n7m3IXXnDPAfBm4c6vlZPNMI3OaJZSWggaaLYYNBFT4bAyGNkbcu5jbBUfMIw5mG0ghaczyc0j7eUf26lORFQREQEREBV+N+ZgcZGhWCgYw0vp4mtBN5mbhzQeMa8mmHGdveplWbUsx4Ru7lDxnU0g/UM7wpWIG1BUn/U7uKgh04t4PP9jJ9VLw7Shg9QKKwZfB+T2D+4qZQ6UcPqBUd0REBERAREQEREFdi+r6MfqGf9BSMT/ttV7F/cUrGtc+DMAbSAi4Xqu1oagH/G7uUHmgH3GEflUkCwsFxovNIfUC7KgiIgIiIP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24" descr="data:image/jpeg;base64,/9j/4AAQSkZJRgABAQAAAQABAAD/2wCEAAkGBwgHBgkIBwgKCgkLDRYPDQwMDRsUFRAWIB0iIiAdHx8kKDQsJCYxJx8fLT0tMTU3Ojo6Iys/RD84QzQ5OjcBCgoKDQwNGg8PGjclHyU3Nzc3Nzc3Nzc3Nzc3Nzc3Nzc3Nzc3Nzc3Nzc3Nzc3Nzc3Nzc3Nzc3Nzc3Nzc3Nzc3N//AABEIAFoAWgMBIgACEQEDEQH/xAAbAAEAAwEBAQEAAAAAAAAAAAAABAUGAwIBB//EADsQAAEDAgMEBAsHBQAAAAAAAAEAAgMEEQUSIRMxUWEiQXGxBhQyNEJyc4GRocEVJDNiZNHwIzVTY7L/xAAWAQEBAQAAAAAAAAAAAAAAAAAAAQL/xAAXEQEBAQEAAAAAAAAAAAAAAAAAAREh/9oADAMBAAIRAxEAPwD9xREQFymmydFou7uXQmwJPUq+B5kjEh3vGb4oFVPsYJKioe7ZxtLnZWk2A32A1K5Uk0NZTQ1dMCY5WZ48zXNJB1F2kAjsIXynkrX1lUyppoY6Vhb4vKyYudJp0szcoy2PM3UrmVBEoK2nrmPkoajOI5XRuLb2DwbEEHgp0dUWvbHMAC7QOG4nhyUPEJayIQ+JUrKkula2QPn2eRh3uGhuRw0vxXSoY10L2v3FuqCyRRMJqTWYZTVDjd0kYJPPrUtUEREBERB4m/Bk9Uqow6U5BCfKboOYVvN+E/1Ss36SJVpVRmppZYGVEtO97S0SxEZ2cxcEX7QukDTFDGx0jpXNaGl77Zn26zawueSp6yvqYmWOSVv5xr8Qs5X4zXB+WN2zvwcVMNbCkjOH0pZVYhNVHO522qCwOsTe3RAFh2KNiEr56YgB0cL9ATo5/YOoc1nMNkqHPEz5S54tYnUjsurl5c6xkcXHiSha0GDANwyBoFgAQB7ypqh4R5hH7+9TFVEREBERBHrZhBTPe7gsvVNeaiHKA1od0pbXtu6PvWhxiPa0wZewfdhPC4IHzsspUGQ1dPIGOErHCN+/QXF9Oy/8spqV7rKkuqjT2AAIFyDvy337vcqKvkDarIWOIDmNLhbQuNgrqqlaa5rZIW6S7Njw43vkzXI3HQkcveqeTY1GKva0S3Y8ZxmZlLmi4Nr5usbkQFTLBUGOLJaMxZ73uc7sunDctG5UTImfbMX3dmZ7M20Mh1DSPQ3X6Wh7VZVTnRVrJXF5i2LhlA0BuPmdfghWkwGrbI2SmG+L6gH6hWyyvgex/jNTI/yndJ/Ik2A+R+C1SRqCIioIiIOdRCyeF8UgJa4WNjZZyqjfTTBtaC065alo6Lx1XHFadQMZIbQk5Q7pN0PXqpYM7URUr2tqogJZmuv/AEX5ri1r5bg3tpuWdqqml8bE8jMQvG7MI/E5LZrZd+S+7mtRjWAx7JslRK6WaSTIXNaGDKTpoOsaaqLU+AUDo3E4lU5QL2G/43U6KRuKwbdk5glYGAgPmOyABtfQ6ndwKtaWv+1wIMLiL3+lNY5W9n7m3IXXnDPAfBm4c6vlZPNMI3OaJZSWggaaLYYNBFT4bAyGNkbcu5jbBUfMIw5mG0ghaczyc0j7eUf26lORFQREQEREBV+N+ZgcZGhWCgYw0vp4mtBN5mbhzQeMa8mmHGdveplWbUsx4Ru7lDxnU0g/UM7wpWIG1BUn/U7uKgh04t4PP9jJ9VLw7Shg9QKKwZfB+T2D+4qZQ6UcPqBUd0REBERAREQEREFdi+r6MfqGf9BSMT/ttV7F/cUrGtc+DMAbSAi4Xqu1oagH/G7uUHmgH3GEflUkCwsFxovNIfUC7KgiIgIiIP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4" name="Picture 26" descr="http://www.conrad.com/medias/global/ce/1000_1999/1800/1830/1833/183304_BB_00_FB.EPS_1000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979959"/>
            <a:ext cx="1149677" cy="11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MICS-2710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15567"/>
            <a:ext cx="929671" cy="111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MICS-552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29728"/>
            <a:ext cx="1357312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32" descr="log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34" descr="logo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36" descr="logo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38" descr="logo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40" descr="logo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90" name="Picture 42" descr="http://distrowatch.com/images/yvzhuwbpy/raspbian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11" y="3092271"/>
            <a:ext cx="85725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Pyth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4019143"/>
            <a:ext cx="1001661" cy="100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34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375E"/>
                </a:solidFill>
              </a:rPr>
              <a:t>How?</a:t>
            </a:r>
            <a:endParaRPr lang="en-US" dirty="0">
              <a:solidFill>
                <a:srgbClr val="17375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1000"/>
            <a:ext cx="1404042" cy="914400"/>
          </a:xfrm>
          <a:prstGeom prst="rect">
            <a:avLst/>
          </a:prstGeom>
        </p:spPr>
      </p:pic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055468236"/>
              </p:ext>
            </p:extLst>
          </p:nvPr>
        </p:nvGraphicFramePr>
        <p:xfrm>
          <a:off x="1524000" y="1397000"/>
          <a:ext cx="6934200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961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3290800" y="5752245"/>
            <a:ext cx="1752600" cy="10069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42951" y="585921"/>
            <a:ext cx="2667000" cy="1295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00151" y="1209942"/>
            <a:ext cx="1752600" cy="495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0325" y="127292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Raspberry Pi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2018" y="731200"/>
            <a:ext cx="162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Controller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8775" y="2627174"/>
            <a:ext cx="2667000" cy="289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05975" y="2627174"/>
            <a:ext cx="1752600" cy="495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8375" y="26901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Endpoint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4975" y="3312974"/>
            <a:ext cx="1524000" cy="685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9774" y="3471208"/>
            <a:ext cx="109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435515" y="4074974"/>
            <a:ext cx="1524000" cy="685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35629" y="4232633"/>
            <a:ext cx="13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24975" y="4760774"/>
            <a:ext cx="1524000" cy="685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7375" y="4912023"/>
            <a:ext cx="146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 engine</a:t>
            </a:r>
            <a:endParaRPr lang="en-US" dirty="0"/>
          </a:p>
        </p:txBody>
      </p:sp>
      <p:cxnSp>
        <p:nvCxnSpPr>
          <p:cNvPr id="24" name="Curved Connector 23"/>
          <p:cNvCxnSpPr>
            <a:stCxn id="5" idx="1"/>
            <a:endCxn id="8" idx="0"/>
          </p:cNvCxnSpPr>
          <p:nvPr/>
        </p:nvCxnSpPr>
        <p:spPr>
          <a:xfrm rot="10800000" flipV="1">
            <a:off x="1682275" y="1457592"/>
            <a:ext cx="2017876" cy="116958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310675" y="5826723"/>
            <a:ext cx="838200" cy="1072416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29782" y="6153654"/>
            <a:ext cx="59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Rule</a:t>
            </a:r>
          </a:p>
          <a:p>
            <a:r>
              <a:rPr lang="en-US" dirty="0" smtClean="0"/>
              <a:t> DB</a:t>
            </a:r>
            <a:endParaRPr lang="en-US" dirty="0"/>
          </a:p>
        </p:txBody>
      </p:sp>
      <p:cxnSp>
        <p:nvCxnSpPr>
          <p:cNvPr id="30" name="Elbow Connector 29"/>
          <p:cNvCxnSpPr>
            <a:stCxn id="25" idx="2"/>
            <a:endCxn id="17" idx="4"/>
          </p:cNvCxnSpPr>
          <p:nvPr/>
        </p:nvCxnSpPr>
        <p:spPr>
          <a:xfrm rot="10800000" flipH="1">
            <a:off x="310675" y="5446575"/>
            <a:ext cx="876300" cy="916357"/>
          </a:xfrm>
          <a:prstGeom prst="bentConnector4">
            <a:avLst>
              <a:gd name="adj1" fmla="val -26087"/>
              <a:gd name="adj2" fmla="val 79258"/>
            </a:avLst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32028" y="2550974"/>
            <a:ext cx="2667000" cy="2895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75170" y="3260275"/>
            <a:ext cx="1524000" cy="685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18127" y="3418509"/>
            <a:ext cx="8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Xively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085710" y="4022275"/>
            <a:ext cx="1524000" cy="685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431458" y="4179934"/>
            <a:ext cx="83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Sen.se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365727" y="2550975"/>
            <a:ext cx="1752600" cy="495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518127" y="261395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Rest Endpoint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391364" y="500345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cxnSp>
        <p:nvCxnSpPr>
          <p:cNvPr id="45" name="Curved Connector 44"/>
          <p:cNvCxnSpPr>
            <a:stCxn id="5" idx="3"/>
            <a:endCxn id="39" idx="0"/>
          </p:cNvCxnSpPr>
          <p:nvPr/>
        </p:nvCxnSpPr>
        <p:spPr>
          <a:xfrm>
            <a:off x="5452751" y="1457592"/>
            <a:ext cx="1789276" cy="109338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57354" y="1828799"/>
            <a:ext cx="126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eeml</a:t>
            </a:r>
            <a:r>
              <a:rPr lang="en-US" sz="1600" i="1" dirty="0" smtClean="0"/>
              <a:t> over </a:t>
            </a:r>
            <a:r>
              <a:rPr lang="en-US" sz="1600" i="1" dirty="0" err="1" smtClean="0"/>
              <a:t>webservice</a:t>
            </a:r>
            <a:endParaRPr lang="en-US" sz="16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5974312" y="1828800"/>
            <a:ext cx="1267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 smtClean="0"/>
              <a:t>eeml</a:t>
            </a:r>
            <a:r>
              <a:rPr lang="en-US" sz="1600" i="1" dirty="0" smtClean="0"/>
              <a:t> over </a:t>
            </a:r>
            <a:r>
              <a:rPr lang="en-US" sz="1600" i="1" dirty="0" err="1" smtClean="0"/>
              <a:t>webservice</a:t>
            </a:r>
            <a:endParaRPr lang="en-US" sz="1600" i="1" dirty="0"/>
          </a:p>
        </p:txBody>
      </p:sp>
      <p:sp>
        <p:nvSpPr>
          <p:cNvPr id="50" name="TextBox 49"/>
          <p:cNvSpPr txBox="1"/>
          <p:nvPr/>
        </p:nvSpPr>
        <p:spPr>
          <a:xfrm>
            <a:off x="1249822" y="6362932"/>
            <a:ext cx="15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When to send?</a:t>
            </a:r>
            <a:endParaRPr lang="en-US" sz="1600" i="1" dirty="0"/>
          </a:p>
        </p:txBody>
      </p:sp>
      <p:pic>
        <p:nvPicPr>
          <p:cNvPr id="1027" name="Picture 3" descr="C:\Users\rbhuleskar\AppData\Local\Microsoft\Windows\Temporary Internet Files\Content.IE5\29KEFB43\MP900387943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951" y="5904987"/>
            <a:ext cx="466949" cy="65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rbhuleskar\AppData\Local\Microsoft\Windows\Temporary Internet Files\Content.IE5\KAGY861W\MC900442168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05" y="5877359"/>
            <a:ext cx="756695" cy="75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Curved Connector 57"/>
          <p:cNvCxnSpPr>
            <a:stCxn id="13" idx="6"/>
            <a:endCxn id="56" idx="0"/>
          </p:cNvCxnSpPr>
          <p:nvPr/>
        </p:nvCxnSpPr>
        <p:spPr>
          <a:xfrm>
            <a:off x="1948975" y="3655874"/>
            <a:ext cx="2218125" cy="2096371"/>
          </a:xfrm>
          <a:prstGeom prst="curvedConnector2">
            <a:avLst/>
          </a:prstGeom>
          <a:ln>
            <a:prstDash val="sysDot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38179" y="5003452"/>
            <a:ext cx="720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alerts</a:t>
            </a:r>
            <a:endParaRPr lang="en-US" sz="1600" i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1000"/>
            <a:ext cx="140404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Visualization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6050"/>
            <a:ext cx="7915819" cy="525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144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Alternates Considered…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iRobot, Pi integration to map and gather data in a data center/office location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Wrestling of two Pi Self Controlling Robots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Face recognition based solution to open Composite main door (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more forgotten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keys for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urbir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569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7375E"/>
                </a:solidFill>
              </a:rPr>
              <a:t>Demo</a:t>
            </a:r>
            <a:endParaRPr lang="en-US" dirty="0">
              <a:solidFill>
                <a:srgbClr val="1737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7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164</Words>
  <Application>Microsoft Macintosh PowerPoint</Application>
  <PresentationFormat>On-screen Show (4:3)</PresentationFormat>
  <Paragraphs>47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Internet of Things Meets CIS By Team of Steel </vt:lpstr>
      <vt:lpstr>What?</vt:lpstr>
      <vt:lpstr>Why?</vt:lpstr>
      <vt:lpstr>System Components</vt:lpstr>
      <vt:lpstr>How?</vt:lpstr>
      <vt:lpstr>PowerPoint Presentation</vt:lpstr>
      <vt:lpstr>Visualization</vt:lpstr>
      <vt:lpstr>Alternates Considered…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AirPI  Team of Steel Air Quality Alert Notifier using CIS</dc:title>
  <dc:creator>Venkat Iyer (veniyer)</dc:creator>
  <cp:lastModifiedBy>rbhulesk</cp:lastModifiedBy>
  <cp:revision>35</cp:revision>
  <dcterms:created xsi:type="dcterms:W3CDTF">2006-08-16T00:00:00Z</dcterms:created>
  <dcterms:modified xsi:type="dcterms:W3CDTF">2013-10-03T19:12:59Z</dcterms:modified>
</cp:coreProperties>
</file>