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Old Standard TT"/>
      <p:regular r:id="rId15"/>
      <p:bold r:id="rId16"/>
      <p: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17" Type="http://schemas.openxmlformats.org/officeDocument/2006/relationships/font" Target="fonts/OldStandardTT-italic.fntdata"/><Relationship Id="rId16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5ec023d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5ec023d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Farmer Buddy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69825" y="367988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Alpha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			</a:t>
            </a:r>
            <a:r>
              <a:rPr lang="en" sz="2000"/>
              <a:t>Under guidance of: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									Deepak Gangadharan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												Adarsh Dharmadevan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8622300" cy="38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project about?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Ans. The goal of the project is to help farmers by giving them data to keep track of in their farms.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Apparatus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Sensors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DHT 11 Sensor.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Water Level Sensor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Ultrasonic sensor 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1600"/>
              </a:spcAft>
              <a:buSzPts val="1400"/>
              <a:buChar char="○"/>
            </a:pPr>
            <a:r>
              <a:rPr lang="en"/>
              <a:t>Barometer Sensor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10950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We build a circuit which measures the water level and humidity in the farm, using the appropriate sensors.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data from </a:t>
            </a:r>
            <a:r>
              <a:rPr lang="en" sz="1600"/>
              <a:t>circuit</a:t>
            </a:r>
            <a:r>
              <a:rPr lang="en" sz="1600"/>
              <a:t> is uploaded to thingspeak cloud.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Now the data collected from the circuit is also uploaded to onem2m server.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1600"/>
              </a:spcAft>
              <a:buSzPts val="1600"/>
              <a:buAutoNum type="arabicPeriod"/>
            </a:pPr>
            <a:r>
              <a:rPr lang="en" sz="1600"/>
              <a:t>The data uploaded on the onem2m server can be used to analyse the conditions of the field and compare it relevant datas.</a:t>
            </a:r>
            <a:endParaRPr sz="160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15470" l="10415" r="8659" t="14624"/>
          <a:stretch/>
        </p:blipFill>
        <p:spPr>
          <a:xfrm>
            <a:off x="5493866" y="-82375"/>
            <a:ext cx="2650183" cy="228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9479" l="2604" r="1656" t="15642"/>
          <a:stretch/>
        </p:blipFill>
        <p:spPr>
          <a:xfrm>
            <a:off x="5390450" y="2063950"/>
            <a:ext cx="3753550" cy="29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intend the </a:t>
            </a:r>
            <a:r>
              <a:rPr lang="en"/>
              <a:t>device to do?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90250" y="526350"/>
            <a:ext cx="83172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</a:t>
            </a:r>
            <a:r>
              <a:rPr lang="en"/>
              <a:t>help</a:t>
            </a:r>
            <a:r>
              <a:rPr lang="en"/>
              <a:t> of the device, we </a:t>
            </a:r>
            <a:r>
              <a:rPr lang="en"/>
              <a:t>think</a:t>
            </a:r>
            <a:r>
              <a:rPr lang="en"/>
              <a:t> that the farmer would make better choices, and hence yield more crop.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The Device needs a very basic internet and power connection to function correctly. The device has to be planted in a farm in a </a:t>
            </a:r>
            <a:r>
              <a:rPr lang="en" sz="1800"/>
              <a:t>place, where it is safe. The DHT 11 sensor, must be left in a place where we wish to measure the data. The water sensor must be put along the wall of a pit which is dug in the farm, to check the water level. The other sensors, must be left in any but harsh conditions.</a:t>
            </a:r>
            <a:endParaRPr sz="1600"/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What does the device do, actually?</a:t>
            </a:r>
            <a:endParaRPr b="1" sz="18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shall upload the data to a cloud (Thingspeak or onem2m </a:t>
            </a:r>
            <a:r>
              <a:rPr lang="en" sz="1600"/>
              <a:t>cloud</a:t>
            </a:r>
            <a:r>
              <a:rPr lang="en" sz="1600"/>
              <a:t> in this case.)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With the help of the data in the cloud the farmer can make the right choices.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Aside from farmers, botanists can also use the device and download data from the cloud.</a:t>
            </a:r>
            <a:endParaRPr sz="1600"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the Device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259025" y="1134775"/>
            <a:ext cx="5994300" cy="31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Poorvaja(2020101096) - Report + PPT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Lokesh (2020111017) - Hardware + ngrok + graphs.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Shubh(2020101009) - Coding + Report analysis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Siddik (2020101089) - PPT + Presentation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1705625" y="4241575"/>
            <a:ext cx="5655300" cy="8376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Thank You !!!</a:t>
            </a:r>
            <a:endParaRPr sz="21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288" y="0"/>
            <a:ext cx="5655424" cy="424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