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0116800" cy="32918400"/>
  <p:notesSz cx="9144000" cy="6858000"/>
  <p:defaultTextStyle>
    <a:defPPr>
      <a:defRPr lang="en-US"/>
    </a:defPPr>
    <a:lvl1pPr marL="0" algn="l" defTabSz="2768972" rtl="0" eaLnBrk="1" latinLnBrk="0" hangingPunct="1">
      <a:defRPr sz="5500" kern="1200">
        <a:solidFill>
          <a:schemeClr val="tx1"/>
        </a:solidFill>
        <a:latin typeface="+mn-lt"/>
        <a:ea typeface="+mn-ea"/>
        <a:cs typeface="+mn-cs"/>
      </a:defRPr>
    </a:lvl1pPr>
    <a:lvl2pPr marL="1384486" algn="l" defTabSz="2768972" rtl="0" eaLnBrk="1" latinLnBrk="0" hangingPunct="1">
      <a:defRPr sz="5500" kern="1200">
        <a:solidFill>
          <a:schemeClr val="tx1"/>
        </a:solidFill>
        <a:latin typeface="+mn-lt"/>
        <a:ea typeface="+mn-ea"/>
        <a:cs typeface="+mn-cs"/>
      </a:defRPr>
    </a:lvl2pPr>
    <a:lvl3pPr marL="2768972" algn="l" defTabSz="2768972" rtl="0" eaLnBrk="1" latinLnBrk="0" hangingPunct="1">
      <a:defRPr sz="5500" kern="1200">
        <a:solidFill>
          <a:schemeClr val="tx1"/>
        </a:solidFill>
        <a:latin typeface="+mn-lt"/>
        <a:ea typeface="+mn-ea"/>
        <a:cs typeface="+mn-cs"/>
      </a:defRPr>
    </a:lvl3pPr>
    <a:lvl4pPr marL="4153458" algn="l" defTabSz="2768972" rtl="0" eaLnBrk="1" latinLnBrk="0" hangingPunct="1">
      <a:defRPr sz="5500" kern="1200">
        <a:solidFill>
          <a:schemeClr val="tx1"/>
        </a:solidFill>
        <a:latin typeface="+mn-lt"/>
        <a:ea typeface="+mn-ea"/>
        <a:cs typeface="+mn-cs"/>
      </a:defRPr>
    </a:lvl4pPr>
    <a:lvl5pPr marL="5537944" algn="l" defTabSz="2768972" rtl="0" eaLnBrk="1" latinLnBrk="0" hangingPunct="1">
      <a:defRPr sz="5500" kern="1200">
        <a:solidFill>
          <a:schemeClr val="tx1"/>
        </a:solidFill>
        <a:latin typeface="+mn-lt"/>
        <a:ea typeface="+mn-ea"/>
        <a:cs typeface="+mn-cs"/>
      </a:defRPr>
    </a:lvl5pPr>
    <a:lvl6pPr marL="6922430" algn="l" defTabSz="2768972" rtl="0" eaLnBrk="1" latinLnBrk="0" hangingPunct="1">
      <a:defRPr sz="5500" kern="1200">
        <a:solidFill>
          <a:schemeClr val="tx1"/>
        </a:solidFill>
        <a:latin typeface="+mn-lt"/>
        <a:ea typeface="+mn-ea"/>
        <a:cs typeface="+mn-cs"/>
      </a:defRPr>
    </a:lvl6pPr>
    <a:lvl7pPr marL="8306915" algn="l" defTabSz="2768972" rtl="0" eaLnBrk="1" latinLnBrk="0" hangingPunct="1">
      <a:defRPr sz="5500" kern="1200">
        <a:solidFill>
          <a:schemeClr val="tx1"/>
        </a:solidFill>
        <a:latin typeface="+mn-lt"/>
        <a:ea typeface="+mn-ea"/>
        <a:cs typeface="+mn-cs"/>
      </a:defRPr>
    </a:lvl7pPr>
    <a:lvl8pPr marL="9691402" algn="l" defTabSz="2768972" rtl="0" eaLnBrk="1" latinLnBrk="0" hangingPunct="1">
      <a:defRPr sz="5500" kern="1200">
        <a:solidFill>
          <a:schemeClr val="tx1"/>
        </a:solidFill>
        <a:latin typeface="+mn-lt"/>
        <a:ea typeface="+mn-ea"/>
        <a:cs typeface="+mn-cs"/>
      </a:defRPr>
    </a:lvl8pPr>
    <a:lvl9pPr marL="11075888" algn="l" defTabSz="2768972" rtl="0" eaLnBrk="1" latinLnBrk="0" hangingPunct="1">
      <a:defRPr sz="5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2964" y="0"/>
      </p:cViewPr>
      <p:guideLst>
        <p:guide orient="horz" pos="10368"/>
        <p:guide pos="63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10226045"/>
            <a:ext cx="17099280" cy="7056118"/>
          </a:xfrm>
        </p:spPr>
        <p:txBody>
          <a:bodyPr/>
          <a:lstStyle/>
          <a:p>
            <a:r>
              <a:rPr lang="en-US" smtClean="0"/>
              <a:t>Click to edit Master title style</a:t>
            </a:r>
            <a:endParaRPr lang="en-US"/>
          </a:p>
        </p:txBody>
      </p:sp>
      <p:sp>
        <p:nvSpPr>
          <p:cNvPr id="3" name="Subtitle 2"/>
          <p:cNvSpPr>
            <a:spLocks noGrp="1"/>
          </p:cNvSpPr>
          <p:nvPr>
            <p:ph type="subTitle" idx="1"/>
          </p:nvPr>
        </p:nvSpPr>
        <p:spPr>
          <a:xfrm>
            <a:off x="3017520" y="18653760"/>
            <a:ext cx="14081760" cy="8412480"/>
          </a:xfrm>
        </p:spPr>
        <p:txBody>
          <a:bodyPr/>
          <a:lstStyle>
            <a:lvl1pPr marL="0" indent="0" algn="ctr">
              <a:buNone/>
              <a:defRPr>
                <a:solidFill>
                  <a:schemeClr val="tx1">
                    <a:tint val="75000"/>
                  </a:schemeClr>
                </a:solidFill>
              </a:defRPr>
            </a:lvl1pPr>
            <a:lvl2pPr marL="1384486" indent="0" algn="ctr">
              <a:buNone/>
              <a:defRPr>
                <a:solidFill>
                  <a:schemeClr val="tx1">
                    <a:tint val="75000"/>
                  </a:schemeClr>
                </a:solidFill>
              </a:defRPr>
            </a:lvl2pPr>
            <a:lvl3pPr marL="2768972" indent="0" algn="ctr">
              <a:buNone/>
              <a:defRPr>
                <a:solidFill>
                  <a:schemeClr val="tx1">
                    <a:tint val="75000"/>
                  </a:schemeClr>
                </a:solidFill>
              </a:defRPr>
            </a:lvl3pPr>
            <a:lvl4pPr marL="4153458" indent="0" algn="ctr">
              <a:buNone/>
              <a:defRPr>
                <a:solidFill>
                  <a:schemeClr val="tx1">
                    <a:tint val="75000"/>
                  </a:schemeClr>
                </a:solidFill>
              </a:defRPr>
            </a:lvl4pPr>
            <a:lvl5pPr marL="5537944" indent="0" algn="ctr">
              <a:buNone/>
              <a:defRPr>
                <a:solidFill>
                  <a:schemeClr val="tx1">
                    <a:tint val="75000"/>
                  </a:schemeClr>
                </a:solidFill>
              </a:defRPr>
            </a:lvl5pPr>
            <a:lvl6pPr marL="6922430" indent="0" algn="ctr">
              <a:buNone/>
              <a:defRPr>
                <a:solidFill>
                  <a:schemeClr val="tx1">
                    <a:tint val="75000"/>
                  </a:schemeClr>
                </a:solidFill>
              </a:defRPr>
            </a:lvl6pPr>
            <a:lvl7pPr marL="8306915" indent="0" algn="ctr">
              <a:buNone/>
              <a:defRPr>
                <a:solidFill>
                  <a:schemeClr val="tx1">
                    <a:tint val="75000"/>
                  </a:schemeClr>
                </a:solidFill>
              </a:defRPr>
            </a:lvl7pPr>
            <a:lvl8pPr marL="9691402" indent="0" algn="ctr">
              <a:buNone/>
              <a:defRPr>
                <a:solidFill>
                  <a:schemeClr val="tx1">
                    <a:tint val="75000"/>
                  </a:schemeClr>
                </a:solidFill>
              </a:defRPr>
            </a:lvl8pPr>
            <a:lvl9pPr marL="110758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2B4DA8-608F-4581-89FB-927119171056}"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7EEF-D8EA-4BDE-B2C6-B5F07E636B41}" type="slidenum">
              <a:rPr lang="en-US" smtClean="0"/>
              <a:t>‹#›</a:t>
            </a:fld>
            <a:endParaRPr lang="en-US"/>
          </a:p>
        </p:txBody>
      </p:sp>
    </p:spTree>
    <p:extLst>
      <p:ext uri="{BB962C8B-B14F-4D97-AF65-F5344CB8AC3E}">
        <p14:creationId xmlns:p14="http://schemas.microsoft.com/office/powerpoint/2010/main" val="338205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B4DA8-608F-4581-89FB-927119171056}"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7EEF-D8EA-4BDE-B2C6-B5F07E636B41}" type="slidenum">
              <a:rPr lang="en-US" smtClean="0"/>
              <a:t>‹#›</a:t>
            </a:fld>
            <a:endParaRPr lang="en-US"/>
          </a:p>
        </p:txBody>
      </p:sp>
    </p:spTree>
    <p:extLst>
      <p:ext uri="{BB962C8B-B14F-4D97-AF65-F5344CB8AC3E}">
        <p14:creationId xmlns:p14="http://schemas.microsoft.com/office/powerpoint/2010/main" val="31418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506252" y="3863352"/>
            <a:ext cx="16292514" cy="8239505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21729" y="3863352"/>
            <a:ext cx="48549241" cy="823950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B4DA8-608F-4581-89FB-927119171056}"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7EEF-D8EA-4BDE-B2C6-B5F07E636B41}" type="slidenum">
              <a:rPr lang="en-US" smtClean="0"/>
              <a:t>‹#›</a:t>
            </a:fld>
            <a:endParaRPr lang="en-US"/>
          </a:p>
        </p:txBody>
      </p:sp>
    </p:spTree>
    <p:extLst>
      <p:ext uri="{BB962C8B-B14F-4D97-AF65-F5344CB8AC3E}">
        <p14:creationId xmlns:p14="http://schemas.microsoft.com/office/powerpoint/2010/main" val="305049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B4DA8-608F-4581-89FB-927119171056}"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7EEF-D8EA-4BDE-B2C6-B5F07E636B41}" type="slidenum">
              <a:rPr lang="en-US" smtClean="0"/>
              <a:t>‹#›</a:t>
            </a:fld>
            <a:endParaRPr lang="en-US"/>
          </a:p>
        </p:txBody>
      </p:sp>
    </p:spTree>
    <p:extLst>
      <p:ext uri="{BB962C8B-B14F-4D97-AF65-F5344CB8AC3E}">
        <p14:creationId xmlns:p14="http://schemas.microsoft.com/office/powerpoint/2010/main" val="233909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89089" y="21153122"/>
            <a:ext cx="17099280" cy="6537960"/>
          </a:xfrm>
        </p:spPr>
        <p:txBody>
          <a:bodyPr anchor="t"/>
          <a:lstStyle>
            <a:lvl1pPr algn="l">
              <a:defRPr sz="12200" b="1" cap="all"/>
            </a:lvl1pPr>
          </a:lstStyle>
          <a:p>
            <a:r>
              <a:rPr lang="en-US" smtClean="0"/>
              <a:t>Click to edit Master title style</a:t>
            </a:r>
            <a:endParaRPr lang="en-US"/>
          </a:p>
        </p:txBody>
      </p:sp>
      <p:sp>
        <p:nvSpPr>
          <p:cNvPr id="3" name="Text Placeholder 2"/>
          <p:cNvSpPr>
            <a:spLocks noGrp="1"/>
          </p:cNvSpPr>
          <p:nvPr>
            <p:ph type="body" idx="1"/>
          </p:nvPr>
        </p:nvSpPr>
        <p:spPr>
          <a:xfrm>
            <a:off x="1589089" y="13952225"/>
            <a:ext cx="17099280" cy="7200898"/>
          </a:xfrm>
        </p:spPr>
        <p:txBody>
          <a:bodyPr anchor="b"/>
          <a:lstStyle>
            <a:lvl1pPr marL="0" indent="0">
              <a:buNone/>
              <a:defRPr sz="6000">
                <a:solidFill>
                  <a:schemeClr val="tx1">
                    <a:tint val="75000"/>
                  </a:schemeClr>
                </a:solidFill>
              </a:defRPr>
            </a:lvl1pPr>
            <a:lvl2pPr marL="1384486" indent="0">
              <a:buNone/>
              <a:defRPr sz="5500">
                <a:solidFill>
                  <a:schemeClr val="tx1">
                    <a:tint val="75000"/>
                  </a:schemeClr>
                </a:solidFill>
              </a:defRPr>
            </a:lvl2pPr>
            <a:lvl3pPr marL="2768972" indent="0">
              <a:buNone/>
              <a:defRPr sz="4800">
                <a:solidFill>
                  <a:schemeClr val="tx1">
                    <a:tint val="75000"/>
                  </a:schemeClr>
                </a:solidFill>
              </a:defRPr>
            </a:lvl3pPr>
            <a:lvl4pPr marL="4153458" indent="0">
              <a:buNone/>
              <a:defRPr sz="4200">
                <a:solidFill>
                  <a:schemeClr val="tx1">
                    <a:tint val="75000"/>
                  </a:schemeClr>
                </a:solidFill>
              </a:defRPr>
            </a:lvl4pPr>
            <a:lvl5pPr marL="5537944" indent="0">
              <a:buNone/>
              <a:defRPr sz="4200">
                <a:solidFill>
                  <a:schemeClr val="tx1">
                    <a:tint val="75000"/>
                  </a:schemeClr>
                </a:solidFill>
              </a:defRPr>
            </a:lvl5pPr>
            <a:lvl6pPr marL="6922430" indent="0">
              <a:buNone/>
              <a:defRPr sz="4200">
                <a:solidFill>
                  <a:schemeClr val="tx1">
                    <a:tint val="75000"/>
                  </a:schemeClr>
                </a:solidFill>
              </a:defRPr>
            </a:lvl6pPr>
            <a:lvl7pPr marL="8306915" indent="0">
              <a:buNone/>
              <a:defRPr sz="4200">
                <a:solidFill>
                  <a:schemeClr val="tx1">
                    <a:tint val="75000"/>
                  </a:schemeClr>
                </a:solidFill>
              </a:defRPr>
            </a:lvl7pPr>
            <a:lvl8pPr marL="9691402" indent="0">
              <a:buNone/>
              <a:defRPr sz="4200">
                <a:solidFill>
                  <a:schemeClr val="tx1">
                    <a:tint val="75000"/>
                  </a:schemeClr>
                </a:solidFill>
              </a:defRPr>
            </a:lvl8pPr>
            <a:lvl9pPr marL="11075888"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B4DA8-608F-4581-89FB-927119171056}" type="datetimeFigureOut">
              <a:rPr lang="en-US" smtClean="0"/>
              <a:t>5/1/2014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D7EEF-D8EA-4BDE-B2C6-B5F07E636B41}" type="slidenum">
              <a:rPr lang="en-US" smtClean="0"/>
              <a:t>‹#›</a:t>
            </a:fld>
            <a:endParaRPr lang="en-US"/>
          </a:p>
        </p:txBody>
      </p:sp>
    </p:spTree>
    <p:extLst>
      <p:ext uri="{BB962C8B-B14F-4D97-AF65-F5344CB8AC3E}">
        <p14:creationId xmlns:p14="http://schemas.microsoft.com/office/powerpoint/2010/main" val="229379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21724" y="22532345"/>
            <a:ext cx="32420876" cy="63726058"/>
          </a:xfrm>
        </p:spPr>
        <p:txBody>
          <a:bodyPr/>
          <a:lstStyle>
            <a:lvl1pPr>
              <a:defRPr sz="8500"/>
            </a:lvl1pPr>
            <a:lvl2pPr>
              <a:defRPr sz="7300"/>
            </a:lvl2pPr>
            <a:lvl3pPr>
              <a:defRPr sz="60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377887" y="22532345"/>
            <a:ext cx="32420879" cy="63726058"/>
          </a:xfrm>
        </p:spPr>
        <p:txBody>
          <a:bodyPr/>
          <a:lstStyle>
            <a:lvl1pPr>
              <a:defRPr sz="8500"/>
            </a:lvl1pPr>
            <a:lvl2pPr>
              <a:defRPr sz="7300"/>
            </a:lvl2pPr>
            <a:lvl3pPr>
              <a:defRPr sz="60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2B4DA8-608F-4581-89FB-927119171056}"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7EEF-D8EA-4BDE-B2C6-B5F07E636B41}" type="slidenum">
              <a:rPr lang="en-US" smtClean="0"/>
              <a:t>‹#›</a:t>
            </a:fld>
            <a:endParaRPr lang="en-US"/>
          </a:p>
        </p:txBody>
      </p:sp>
    </p:spTree>
    <p:extLst>
      <p:ext uri="{BB962C8B-B14F-4D97-AF65-F5344CB8AC3E}">
        <p14:creationId xmlns:p14="http://schemas.microsoft.com/office/powerpoint/2010/main" val="416170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5840" y="1318262"/>
            <a:ext cx="181051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05843" y="7368547"/>
            <a:ext cx="8888414" cy="3070858"/>
          </a:xfrm>
        </p:spPr>
        <p:txBody>
          <a:bodyPr anchor="b"/>
          <a:lstStyle>
            <a:lvl1pPr marL="0" indent="0">
              <a:buNone/>
              <a:defRPr sz="7300" b="1"/>
            </a:lvl1pPr>
            <a:lvl2pPr marL="1384486" indent="0">
              <a:buNone/>
              <a:defRPr sz="6000" b="1"/>
            </a:lvl2pPr>
            <a:lvl3pPr marL="2768972" indent="0">
              <a:buNone/>
              <a:defRPr sz="5500" b="1"/>
            </a:lvl3pPr>
            <a:lvl4pPr marL="4153458" indent="0">
              <a:buNone/>
              <a:defRPr sz="4800" b="1"/>
            </a:lvl4pPr>
            <a:lvl5pPr marL="5537944" indent="0">
              <a:buNone/>
              <a:defRPr sz="4800" b="1"/>
            </a:lvl5pPr>
            <a:lvl6pPr marL="6922430" indent="0">
              <a:buNone/>
              <a:defRPr sz="4800" b="1"/>
            </a:lvl6pPr>
            <a:lvl7pPr marL="8306915" indent="0">
              <a:buNone/>
              <a:defRPr sz="4800" b="1"/>
            </a:lvl7pPr>
            <a:lvl8pPr marL="9691402" indent="0">
              <a:buNone/>
              <a:defRPr sz="4800" b="1"/>
            </a:lvl8pPr>
            <a:lvl9pPr marL="11075888"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1005843" y="10439405"/>
            <a:ext cx="8888414" cy="18966182"/>
          </a:xfrm>
        </p:spPr>
        <p:txBody>
          <a:bodyPr/>
          <a:lstStyle>
            <a:lvl1pPr>
              <a:defRPr sz="7300"/>
            </a:lvl1pPr>
            <a:lvl2pPr>
              <a:defRPr sz="6000"/>
            </a:lvl2pPr>
            <a:lvl3pPr>
              <a:defRPr sz="55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219061" y="7368547"/>
            <a:ext cx="8891906" cy="3070858"/>
          </a:xfrm>
        </p:spPr>
        <p:txBody>
          <a:bodyPr anchor="b"/>
          <a:lstStyle>
            <a:lvl1pPr marL="0" indent="0">
              <a:buNone/>
              <a:defRPr sz="7300" b="1"/>
            </a:lvl1pPr>
            <a:lvl2pPr marL="1384486" indent="0">
              <a:buNone/>
              <a:defRPr sz="6000" b="1"/>
            </a:lvl2pPr>
            <a:lvl3pPr marL="2768972" indent="0">
              <a:buNone/>
              <a:defRPr sz="5500" b="1"/>
            </a:lvl3pPr>
            <a:lvl4pPr marL="4153458" indent="0">
              <a:buNone/>
              <a:defRPr sz="4800" b="1"/>
            </a:lvl4pPr>
            <a:lvl5pPr marL="5537944" indent="0">
              <a:buNone/>
              <a:defRPr sz="4800" b="1"/>
            </a:lvl5pPr>
            <a:lvl6pPr marL="6922430" indent="0">
              <a:buNone/>
              <a:defRPr sz="4800" b="1"/>
            </a:lvl6pPr>
            <a:lvl7pPr marL="8306915" indent="0">
              <a:buNone/>
              <a:defRPr sz="4800" b="1"/>
            </a:lvl7pPr>
            <a:lvl8pPr marL="9691402" indent="0">
              <a:buNone/>
              <a:defRPr sz="4800" b="1"/>
            </a:lvl8pPr>
            <a:lvl9pPr marL="11075888"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0219061" y="10439405"/>
            <a:ext cx="8891906" cy="18966182"/>
          </a:xfrm>
        </p:spPr>
        <p:txBody>
          <a:bodyPr/>
          <a:lstStyle>
            <a:lvl1pPr>
              <a:defRPr sz="7300"/>
            </a:lvl1pPr>
            <a:lvl2pPr>
              <a:defRPr sz="6000"/>
            </a:lvl2pPr>
            <a:lvl3pPr>
              <a:defRPr sz="55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2B4DA8-608F-4581-89FB-927119171056}" type="datetimeFigureOut">
              <a:rPr lang="en-US" smtClean="0"/>
              <a:t>5/1/2014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D7EEF-D8EA-4BDE-B2C6-B5F07E636B41}" type="slidenum">
              <a:rPr lang="en-US" smtClean="0"/>
              <a:t>‹#›</a:t>
            </a:fld>
            <a:endParaRPr lang="en-US"/>
          </a:p>
        </p:txBody>
      </p:sp>
    </p:spTree>
    <p:extLst>
      <p:ext uri="{BB962C8B-B14F-4D97-AF65-F5344CB8AC3E}">
        <p14:creationId xmlns:p14="http://schemas.microsoft.com/office/powerpoint/2010/main" val="176041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2B4DA8-608F-4581-89FB-927119171056}" type="datetimeFigureOut">
              <a:rPr lang="en-US" smtClean="0"/>
              <a:t>5/1/2014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D7EEF-D8EA-4BDE-B2C6-B5F07E636B41}" type="slidenum">
              <a:rPr lang="en-US" smtClean="0"/>
              <a:t>‹#›</a:t>
            </a:fld>
            <a:endParaRPr lang="en-US"/>
          </a:p>
        </p:txBody>
      </p:sp>
    </p:spTree>
    <p:extLst>
      <p:ext uri="{BB962C8B-B14F-4D97-AF65-F5344CB8AC3E}">
        <p14:creationId xmlns:p14="http://schemas.microsoft.com/office/powerpoint/2010/main" val="62480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B4DA8-608F-4581-89FB-927119171056}" type="datetimeFigureOut">
              <a:rPr lang="en-US" smtClean="0"/>
              <a:t>5/1/2014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D7EEF-D8EA-4BDE-B2C6-B5F07E636B41}" type="slidenum">
              <a:rPr lang="en-US" smtClean="0"/>
              <a:t>‹#›</a:t>
            </a:fld>
            <a:endParaRPr lang="en-US"/>
          </a:p>
        </p:txBody>
      </p:sp>
    </p:spTree>
    <p:extLst>
      <p:ext uri="{BB962C8B-B14F-4D97-AF65-F5344CB8AC3E}">
        <p14:creationId xmlns:p14="http://schemas.microsoft.com/office/powerpoint/2010/main" val="148709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844" y="1310642"/>
            <a:ext cx="6618289" cy="5577840"/>
          </a:xfrm>
        </p:spPr>
        <p:txBody>
          <a:bodyPr anchor="b"/>
          <a:lstStyle>
            <a:lvl1pPr algn="l">
              <a:defRPr sz="6000" b="1"/>
            </a:lvl1pPr>
          </a:lstStyle>
          <a:p>
            <a:r>
              <a:rPr lang="en-US" smtClean="0"/>
              <a:t>Click to edit Master title style</a:t>
            </a:r>
            <a:endParaRPr lang="en-US"/>
          </a:p>
        </p:txBody>
      </p:sp>
      <p:sp>
        <p:nvSpPr>
          <p:cNvPr id="3" name="Content Placeholder 2"/>
          <p:cNvSpPr>
            <a:spLocks noGrp="1"/>
          </p:cNvSpPr>
          <p:nvPr>
            <p:ph idx="1"/>
          </p:nvPr>
        </p:nvSpPr>
        <p:spPr>
          <a:xfrm>
            <a:off x="7865115" y="1310643"/>
            <a:ext cx="11245850" cy="28094942"/>
          </a:xfrm>
        </p:spPr>
        <p:txBody>
          <a:bodyPr/>
          <a:lstStyle>
            <a:lvl1pPr>
              <a:defRPr sz="9700"/>
            </a:lvl1pPr>
            <a:lvl2pPr>
              <a:defRPr sz="8500"/>
            </a:lvl2pPr>
            <a:lvl3pPr>
              <a:defRPr sz="73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5844" y="6888483"/>
            <a:ext cx="6618289" cy="22517102"/>
          </a:xfrm>
        </p:spPr>
        <p:txBody>
          <a:bodyPr/>
          <a:lstStyle>
            <a:lvl1pPr marL="0" indent="0">
              <a:buNone/>
              <a:defRPr sz="4200"/>
            </a:lvl1pPr>
            <a:lvl2pPr marL="1384486" indent="0">
              <a:buNone/>
              <a:defRPr sz="3700"/>
            </a:lvl2pPr>
            <a:lvl3pPr marL="2768972" indent="0">
              <a:buNone/>
              <a:defRPr sz="3000"/>
            </a:lvl3pPr>
            <a:lvl4pPr marL="4153458" indent="0">
              <a:buNone/>
              <a:defRPr sz="2700"/>
            </a:lvl4pPr>
            <a:lvl5pPr marL="5537944" indent="0">
              <a:buNone/>
              <a:defRPr sz="2700"/>
            </a:lvl5pPr>
            <a:lvl6pPr marL="6922430" indent="0">
              <a:buNone/>
              <a:defRPr sz="2700"/>
            </a:lvl6pPr>
            <a:lvl7pPr marL="8306915" indent="0">
              <a:buNone/>
              <a:defRPr sz="2700"/>
            </a:lvl7pPr>
            <a:lvl8pPr marL="9691402" indent="0">
              <a:buNone/>
              <a:defRPr sz="2700"/>
            </a:lvl8pPr>
            <a:lvl9pPr marL="11075888"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B4DA8-608F-4581-89FB-927119171056}"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7EEF-D8EA-4BDE-B2C6-B5F07E636B41}" type="slidenum">
              <a:rPr lang="en-US" smtClean="0"/>
              <a:t>‹#›</a:t>
            </a:fld>
            <a:endParaRPr lang="en-US"/>
          </a:p>
        </p:txBody>
      </p:sp>
    </p:spTree>
    <p:extLst>
      <p:ext uri="{BB962C8B-B14F-4D97-AF65-F5344CB8AC3E}">
        <p14:creationId xmlns:p14="http://schemas.microsoft.com/office/powerpoint/2010/main" val="246091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43034" y="23042883"/>
            <a:ext cx="12070080" cy="2720342"/>
          </a:xfrm>
        </p:spPr>
        <p:txBody>
          <a:bodyPr anchor="b"/>
          <a:lstStyle>
            <a:lvl1pPr algn="l">
              <a:defRPr sz="6000" b="1"/>
            </a:lvl1pPr>
          </a:lstStyle>
          <a:p>
            <a:r>
              <a:rPr lang="en-US" smtClean="0"/>
              <a:t>Click to edit Master title style</a:t>
            </a:r>
            <a:endParaRPr lang="en-US"/>
          </a:p>
        </p:txBody>
      </p:sp>
      <p:sp>
        <p:nvSpPr>
          <p:cNvPr id="3" name="Picture Placeholder 2"/>
          <p:cNvSpPr>
            <a:spLocks noGrp="1"/>
          </p:cNvSpPr>
          <p:nvPr>
            <p:ph type="pic" idx="1"/>
          </p:nvPr>
        </p:nvSpPr>
        <p:spPr>
          <a:xfrm>
            <a:off x="3943034" y="2941318"/>
            <a:ext cx="12070080" cy="19751040"/>
          </a:xfrm>
        </p:spPr>
        <p:txBody>
          <a:bodyPr/>
          <a:lstStyle>
            <a:lvl1pPr marL="0" indent="0">
              <a:buNone/>
              <a:defRPr sz="9700"/>
            </a:lvl1pPr>
            <a:lvl2pPr marL="1384486" indent="0">
              <a:buNone/>
              <a:defRPr sz="8500"/>
            </a:lvl2pPr>
            <a:lvl3pPr marL="2768972" indent="0">
              <a:buNone/>
              <a:defRPr sz="7300"/>
            </a:lvl3pPr>
            <a:lvl4pPr marL="4153458" indent="0">
              <a:buNone/>
              <a:defRPr sz="6000"/>
            </a:lvl4pPr>
            <a:lvl5pPr marL="5537944" indent="0">
              <a:buNone/>
              <a:defRPr sz="6000"/>
            </a:lvl5pPr>
            <a:lvl6pPr marL="6922430" indent="0">
              <a:buNone/>
              <a:defRPr sz="6000"/>
            </a:lvl6pPr>
            <a:lvl7pPr marL="8306915" indent="0">
              <a:buNone/>
              <a:defRPr sz="6000"/>
            </a:lvl7pPr>
            <a:lvl8pPr marL="9691402" indent="0">
              <a:buNone/>
              <a:defRPr sz="6000"/>
            </a:lvl8pPr>
            <a:lvl9pPr marL="11075888" indent="0">
              <a:buNone/>
              <a:defRPr sz="6000"/>
            </a:lvl9pPr>
          </a:lstStyle>
          <a:p>
            <a:endParaRPr lang="en-US"/>
          </a:p>
        </p:txBody>
      </p:sp>
      <p:sp>
        <p:nvSpPr>
          <p:cNvPr id="4" name="Text Placeholder 3"/>
          <p:cNvSpPr>
            <a:spLocks noGrp="1"/>
          </p:cNvSpPr>
          <p:nvPr>
            <p:ph type="body" sz="half" idx="2"/>
          </p:nvPr>
        </p:nvSpPr>
        <p:spPr>
          <a:xfrm>
            <a:off x="3943034" y="25763225"/>
            <a:ext cx="12070080" cy="3863338"/>
          </a:xfrm>
        </p:spPr>
        <p:txBody>
          <a:bodyPr/>
          <a:lstStyle>
            <a:lvl1pPr marL="0" indent="0">
              <a:buNone/>
              <a:defRPr sz="4200"/>
            </a:lvl1pPr>
            <a:lvl2pPr marL="1384486" indent="0">
              <a:buNone/>
              <a:defRPr sz="3700"/>
            </a:lvl2pPr>
            <a:lvl3pPr marL="2768972" indent="0">
              <a:buNone/>
              <a:defRPr sz="3000"/>
            </a:lvl3pPr>
            <a:lvl4pPr marL="4153458" indent="0">
              <a:buNone/>
              <a:defRPr sz="2700"/>
            </a:lvl4pPr>
            <a:lvl5pPr marL="5537944" indent="0">
              <a:buNone/>
              <a:defRPr sz="2700"/>
            </a:lvl5pPr>
            <a:lvl6pPr marL="6922430" indent="0">
              <a:buNone/>
              <a:defRPr sz="2700"/>
            </a:lvl6pPr>
            <a:lvl7pPr marL="8306915" indent="0">
              <a:buNone/>
              <a:defRPr sz="2700"/>
            </a:lvl7pPr>
            <a:lvl8pPr marL="9691402" indent="0">
              <a:buNone/>
              <a:defRPr sz="2700"/>
            </a:lvl8pPr>
            <a:lvl9pPr marL="11075888"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B4DA8-608F-4581-89FB-927119171056}" type="datetimeFigureOut">
              <a:rPr lang="en-US" smtClean="0"/>
              <a:t>5/1/2014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D7EEF-D8EA-4BDE-B2C6-B5F07E636B41}" type="slidenum">
              <a:rPr lang="en-US" smtClean="0"/>
              <a:t>‹#›</a:t>
            </a:fld>
            <a:endParaRPr lang="en-US"/>
          </a:p>
        </p:txBody>
      </p:sp>
    </p:spTree>
    <p:extLst>
      <p:ext uri="{BB962C8B-B14F-4D97-AF65-F5344CB8AC3E}">
        <p14:creationId xmlns:p14="http://schemas.microsoft.com/office/powerpoint/2010/main" val="38607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1318262"/>
            <a:ext cx="18105120" cy="5486400"/>
          </a:xfrm>
          <a:prstGeom prst="rect">
            <a:avLst/>
          </a:prstGeom>
        </p:spPr>
        <p:txBody>
          <a:bodyPr vert="horz" lIns="276897" tIns="138448" rIns="276897" bIns="13844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05840" y="7680966"/>
            <a:ext cx="18105120" cy="21724622"/>
          </a:xfrm>
          <a:prstGeom prst="rect">
            <a:avLst/>
          </a:prstGeom>
        </p:spPr>
        <p:txBody>
          <a:bodyPr vert="horz" lIns="276897" tIns="138448" rIns="276897" bIns="13844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05840" y="30510488"/>
            <a:ext cx="4693920" cy="1752598"/>
          </a:xfrm>
          <a:prstGeom prst="rect">
            <a:avLst/>
          </a:prstGeom>
        </p:spPr>
        <p:txBody>
          <a:bodyPr vert="horz" lIns="276897" tIns="138448" rIns="276897" bIns="138448" rtlCol="0" anchor="ctr"/>
          <a:lstStyle>
            <a:lvl1pPr algn="l">
              <a:defRPr sz="3700">
                <a:solidFill>
                  <a:schemeClr val="tx1">
                    <a:tint val="75000"/>
                  </a:schemeClr>
                </a:solidFill>
              </a:defRPr>
            </a:lvl1pPr>
          </a:lstStyle>
          <a:p>
            <a:fld id="{D02B4DA8-608F-4581-89FB-927119171056}" type="datetimeFigureOut">
              <a:rPr lang="en-US" smtClean="0"/>
              <a:t>5/1/2014</a:t>
            </a:fld>
            <a:endParaRPr lang="en-US"/>
          </a:p>
        </p:txBody>
      </p:sp>
      <p:sp>
        <p:nvSpPr>
          <p:cNvPr id="5" name="Footer Placeholder 4"/>
          <p:cNvSpPr>
            <a:spLocks noGrp="1"/>
          </p:cNvSpPr>
          <p:nvPr>
            <p:ph type="ftr" sz="quarter" idx="3"/>
          </p:nvPr>
        </p:nvSpPr>
        <p:spPr>
          <a:xfrm>
            <a:off x="6873240" y="30510488"/>
            <a:ext cx="6370320" cy="1752598"/>
          </a:xfrm>
          <a:prstGeom prst="rect">
            <a:avLst/>
          </a:prstGeom>
        </p:spPr>
        <p:txBody>
          <a:bodyPr vert="horz" lIns="276897" tIns="138448" rIns="276897" bIns="138448" rtlCol="0" anchor="ctr"/>
          <a:lstStyle>
            <a:lvl1pPr algn="ctr">
              <a:defRPr sz="3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417040" y="30510488"/>
            <a:ext cx="4693920" cy="1752598"/>
          </a:xfrm>
          <a:prstGeom prst="rect">
            <a:avLst/>
          </a:prstGeom>
        </p:spPr>
        <p:txBody>
          <a:bodyPr vert="horz" lIns="276897" tIns="138448" rIns="276897" bIns="138448" rtlCol="0" anchor="ctr"/>
          <a:lstStyle>
            <a:lvl1pPr algn="r">
              <a:defRPr sz="3700">
                <a:solidFill>
                  <a:schemeClr val="tx1">
                    <a:tint val="75000"/>
                  </a:schemeClr>
                </a:solidFill>
              </a:defRPr>
            </a:lvl1pPr>
          </a:lstStyle>
          <a:p>
            <a:fld id="{0C4D7EEF-D8EA-4BDE-B2C6-B5F07E636B41}" type="slidenum">
              <a:rPr lang="en-US" smtClean="0"/>
              <a:t>‹#›</a:t>
            </a:fld>
            <a:endParaRPr lang="en-US"/>
          </a:p>
        </p:txBody>
      </p:sp>
    </p:spTree>
    <p:extLst>
      <p:ext uri="{BB962C8B-B14F-4D97-AF65-F5344CB8AC3E}">
        <p14:creationId xmlns:p14="http://schemas.microsoft.com/office/powerpoint/2010/main" val="4176417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68972" rtl="0" eaLnBrk="1" latinLnBrk="0" hangingPunct="1">
        <a:spcBef>
          <a:spcPct val="0"/>
        </a:spcBef>
        <a:buNone/>
        <a:defRPr sz="13300" kern="1200">
          <a:solidFill>
            <a:schemeClr val="tx1"/>
          </a:solidFill>
          <a:latin typeface="+mj-lt"/>
          <a:ea typeface="+mj-ea"/>
          <a:cs typeface="+mj-cs"/>
        </a:defRPr>
      </a:lvl1pPr>
    </p:titleStyle>
    <p:bodyStyle>
      <a:lvl1pPr marL="1038364" indent="-1038364" algn="l" defTabSz="2768972"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1pPr>
      <a:lvl2pPr marL="2249790" indent="-865304" algn="l" defTabSz="2768972"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2pPr>
      <a:lvl3pPr marL="3461215" indent="-692243" algn="l" defTabSz="2768972" rtl="0" eaLnBrk="1" latinLnBrk="0" hangingPunct="1">
        <a:spcBef>
          <a:spcPct val="20000"/>
        </a:spcBef>
        <a:buFont typeface="Arial" panose="020B0604020202020204" pitchFamily="34" charset="0"/>
        <a:buChar char="•"/>
        <a:defRPr sz="7300" kern="1200">
          <a:solidFill>
            <a:schemeClr val="tx1"/>
          </a:solidFill>
          <a:latin typeface="+mn-lt"/>
          <a:ea typeface="+mn-ea"/>
          <a:cs typeface="+mn-cs"/>
        </a:defRPr>
      </a:lvl3pPr>
      <a:lvl4pPr marL="4845701" indent="-692243" algn="l" defTabSz="2768972" rtl="0" eaLnBrk="1" latinLnBrk="0" hangingPunct="1">
        <a:spcBef>
          <a:spcPct val="20000"/>
        </a:spcBef>
        <a:buFont typeface="Arial" panose="020B0604020202020204" pitchFamily="34" charset="0"/>
        <a:buChar char="–"/>
        <a:defRPr sz="6000" kern="1200">
          <a:solidFill>
            <a:schemeClr val="tx1"/>
          </a:solidFill>
          <a:latin typeface="+mn-lt"/>
          <a:ea typeface="+mn-ea"/>
          <a:cs typeface="+mn-cs"/>
        </a:defRPr>
      </a:lvl4pPr>
      <a:lvl5pPr marL="6230187" indent="-692243" algn="l" defTabSz="2768972" rtl="0" eaLnBrk="1" latinLnBrk="0" hangingPunct="1">
        <a:spcBef>
          <a:spcPct val="20000"/>
        </a:spcBef>
        <a:buFont typeface="Arial" panose="020B0604020202020204" pitchFamily="34" charset="0"/>
        <a:buChar char="»"/>
        <a:defRPr sz="6000" kern="1200">
          <a:solidFill>
            <a:schemeClr val="tx1"/>
          </a:solidFill>
          <a:latin typeface="+mn-lt"/>
          <a:ea typeface="+mn-ea"/>
          <a:cs typeface="+mn-cs"/>
        </a:defRPr>
      </a:lvl5pPr>
      <a:lvl6pPr marL="7614673" indent="-692243" algn="l" defTabSz="2768972" rtl="0" eaLnBrk="1" latinLnBrk="0" hangingPunct="1">
        <a:spcBef>
          <a:spcPct val="20000"/>
        </a:spcBef>
        <a:buFont typeface="Arial" panose="020B0604020202020204" pitchFamily="34" charset="0"/>
        <a:buChar char="•"/>
        <a:defRPr sz="6000" kern="1200">
          <a:solidFill>
            <a:schemeClr val="tx1"/>
          </a:solidFill>
          <a:latin typeface="+mn-lt"/>
          <a:ea typeface="+mn-ea"/>
          <a:cs typeface="+mn-cs"/>
        </a:defRPr>
      </a:lvl6pPr>
      <a:lvl7pPr marL="8999159" indent="-692243" algn="l" defTabSz="2768972" rtl="0" eaLnBrk="1" latinLnBrk="0" hangingPunct="1">
        <a:spcBef>
          <a:spcPct val="20000"/>
        </a:spcBef>
        <a:buFont typeface="Arial" panose="020B0604020202020204" pitchFamily="34" charset="0"/>
        <a:buChar char="•"/>
        <a:defRPr sz="6000" kern="1200">
          <a:solidFill>
            <a:schemeClr val="tx1"/>
          </a:solidFill>
          <a:latin typeface="+mn-lt"/>
          <a:ea typeface="+mn-ea"/>
          <a:cs typeface="+mn-cs"/>
        </a:defRPr>
      </a:lvl7pPr>
      <a:lvl8pPr marL="10383645" indent="-692243" algn="l" defTabSz="2768972" rtl="0" eaLnBrk="1" latinLnBrk="0" hangingPunct="1">
        <a:spcBef>
          <a:spcPct val="20000"/>
        </a:spcBef>
        <a:buFont typeface="Arial" panose="020B0604020202020204" pitchFamily="34" charset="0"/>
        <a:buChar char="•"/>
        <a:defRPr sz="6000" kern="1200">
          <a:solidFill>
            <a:schemeClr val="tx1"/>
          </a:solidFill>
          <a:latin typeface="+mn-lt"/>
          <a:ea typeface="+mn-ea"/>
          <a:cs typeface="+mn-cs"/>
        </a:defRPr>
      </a:lvl8pPr>
      <a:lvl9pPr marL="11768131" indent="-692243" algn="l" defTabSz="2768972" rtl="0" eaLnBrk="1" latinLnBrk="0" hangingPunct="1">
        <a:spcBef>
          <a:spcPct val="20000"/>
        </a:spcBef>
        <a:buFont typeface="Arial" panose="020B0604020202020204" pitchFamily="34" charset="0"/>
        <a:buChar char="•"/>
        <a:defRPr sz="6000" kern="1200">
          <a:solidFill>
            <a:schemeClr val="tx1"/>
          </a:solidFill>
          <a:latin typeface="+mn-lt"/>
          <a:ea typeface="+mn-ea"/>
          <a:cs typeface="+mn-cs"/>
        </a:defRPr>
      </a:lvl9pPr>
    </p:bodyStyle>
    <p:otherStyle>
      <a:defPPr>
        <a:defRPr lang="en-US"/>
      </a:defPPr>
      <a:lvl1pPr marL="0" algn="l" defTabSz="2768972" rtl="0" eaLnBrk="1" latinLnBrk="0" hangingPunct="1">
        <a:defRPr sz="5500" kern="1200">
          <a:solidFill>
            <a:schemeClr val="tx1"/>
          </a:solidFill>
          <a:latin typeface="+mn-lt"/>
          <a:ea typeface="+mn-ea"/>
          <a:cs typeface="+mn-cs"/>
        </a:defRPr>
      </a:lvl1pPr>
      <a:lvl2pPr marL="1384486" algn="l" defTabSz="2768972" rtl="0" eaLnBrk="1" latinLnBrk="0" hangingPunct="1">
        <a:defRPr sz="5500" kern="1200">
          <a:solidFill>
            <a:schemeClr val="tx1"/>
          </a:solidFill>
          <a:latin typeface="+mn-lt"/>
          <a:ea typeface="+mn-ea"/>
          <a:cs typeface="+mn-cs"/>
        </a:defRPr>
      </a:lvl2pPr>
      <a:lvl3pPr marL="2768972" algn="l" defTabSz="2768972" rtl="0" eaLnBrk="1" latinLnBrk="0" hangingPunct="1">
        <a:defRPr sz="5500" kern="1200">
          <a:solidFill>
            <a:schemeClr val="tx1"/>
          </a:solidFill>
          <a:latin typeface="+mn-lt"/>
          <a:ea typeface="+mn-ea"/>
          <a:cs typeface="+mn-cs"/>
        </a:defRPr>
      </a:lvl3pPr>
      <a:lvl4pPr marL="4153458" algn="l" defTabSz="2768972" rtl="0" eaLnBrk="1" latinLnBrk="0" hangingPunct="1">
        <a:defRPr sz="5500" kern="1200">
          <a:solidFill>
            <a:schemeClr val="tx1"/>
          </a:solidFill>
          <a:latin typeface="+mn-lt"/>
          <a:ea typeface="+mn-ea"/>
          <a:cs typeface="+mn-cs"/>
        </a:defRPr>
      </a:lvl4pPr>
      <a:lvl5pPr marL="5537944" algn="l" defTabSz="2768972" rtl="0" eaLnBrk="1" latinLnBrk="0" hangingPunct="1">
        <a:defRPr sz="5500" kern="1200">
          <a:solidFill>
            <a:schemeClr val="tx1"/>
          </a:solidFill>
          <a:latin typeface="+mn-lt"/>
          <a:ea typeface="+mn-ea"/>
          <a:cs typeface="+mn-cs"/>
        </a:defRPr>
      </a:lvl5pPr>
      <a:lvl6pPr marL="6922430" algn="l" defTabSz="2768972" rtl="0" eaLnBrk="1" latinLnBrk="0" hangingPunct="1">
        <a:defRPr sz="5500" kern="1200">
          <a:solidFill>
            <a:schemeClr val="tx1"/>
          </a:solidFill>
          <a:latin typeface="+mn-lt"/>
          <a:ea typeface="+mn-ea"/>
          <a:cs typeface="+mn-cs"/>
        </a:defRPr>
      </a:lvl6pPr>
      <a:lvl7pPr marL="8306915" algn="l" defTabSz="2768972" rtl="0" eaLnBrk="1" latinLnBrk="0" hangingPunct="1">
        <a:defRPr sz="5500" kern="1200">
          <a:solidFill>
            <a:schemeClr val="tx1"/>
          </a:solidFill>
          <a:latin typeface="+mn-lt"/>
          <a:ea typeface="+mn-ea"/>
          <a:cs typeface="+mn-cs"/>
        </a:defRPr>
      </a:lvl7pPr>
      <a:lvl8pPr marL="9691402" algn="l" defTabSz="2768972" rtl="0" eaLnBrk="1" latinLnBrk="0" hangingPunct="1">
        <a:defRPr sz="5500" kern="1200">
          <a:solidFill>
            <a:schemeClr val="tx1"/>
          </a:solidFill>
          <a:latin typeface="+mn-lt"/>
          <a:ea typeface="+mn-ea"/>
          <a:cs typeface="+mn-cs"/>
        </a:defRPr>
      </a:lvl8pPr>
      <a:lvl9pPr marL="11075888" algn="l" defTabSz="2768972" rtl="0" eaLnBrk="1" latinLnBrk="0" hangingPunct="1">
        <a:defRPr sz="5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1003249" y="304800"/>
            <a:ext cx="22034449" cy="938644"/>
          </a:xfrm>
          <a:prstGeom prst="rect">
            <a:avLst/>
          </a:prstGeom>
        </p:spPr>
        <p:txBody>
          <a:bodyPr wrap="square" lIns="91369" tIns="45683" rIns="91369" bIns="45683">
            <a:spAutoFit/>
          </a:bodyPr>
          <a:lstStyle/>
          <a:p>
            <a:pPr algn="ctr"/>
            <a:r>
              <a:rPr lang="en-US" b="1" dirty="0" smtClean="0">
                <a:latin typeface="+mj-lt"/>
              </a:rPr>
              <a:t>Approximating Functions for Grid Domains</a:t>
            </a:r>
            <a:endParaRPr lang="en-US" b="1" dirty="0">
              <a:latin typeface="+mj-lt"/>
            </a:endParaRPr>
          </a:p>
        </p:txBody>
      </p:sp>
      <p:sp>
        <p:nvSpPr>
          <p:cNvPr id="79" name="Rectangle 78"/>
          <p:cNvSpPr/>
          <p:nvPr/>
        </p:nvSpPr>
        <p:spPr>
          <a:xfrm>
            <a:off x="-1003249" y="1371600"/>
            <a:ext cx="22034449" cy="646256"/>
          </a:xfrm>
          <a:prstGeom prst="rect">
            <a:avLst/>
          </a:prstGeom>
        </p:spPr>
        <p:txBody>
          <a:bodyPr wrap="square" lIns="91369" tIns="45683" rIns="91369" bIns="45683">
            <a:spAutoFit/>
          </a:bodyPr>
          <a:lstStyle/>
          <a:p>
            <a:pPr algn="ctr" defTabSz="3497580">
              <a:defRPr/>
            </a:pPr>
            <a:r>
              <a:rPr lang="en-US" sz="3600" dirty="0" smtClean="0">
                <a:latin typeface="+mj-lt"/>
              </a:rPr>
              <a:t>Danny Zhu	</a:t>
            </a:r>
            <a:r>
              <a:rPr lang="en-US" sz="3600" dirty="0" err="1" smtClean="0">
                <a:latin typeface="+mj-lt"/>
              </a:rPr>
              <a:t>Yuzi</a:t>
            </a:r>
            <a:r>
              <a:rPr lang="en-US" sz="3600" dirty="0" smtClean="0">
                <a:latin typeface="+mj-lt"/>
              </a:rPr>
              <a:t> Nakamura	Ben Humberston</a:t>
            </a:r>
            <a:endParaRPr lang="es-CO" sz="3600" dirty="0">
              <a:latin typeface="+mj-lt"/>
            </a:endParaRPr>
          </a:p>
        </p:txBody>
      </p:sp>
      <p:cxnSp>
        <p:nvCxnSpPr>
          <p:cNvPr id="80" name="2 Conector recto"/>
          <p:cNvCxnSpPr/>
          <p:nvPr/>
        </p:nvCxnSpPr>
        <p:spPr>
          <a:xfrm>
            <a:off x="995069" y="1295400"/>
            <a:ext cx="180378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869971" y="2286000"/>
            <a:ext cx="18288000" cy="4401205"/>
          </a:xfrm>
          <a:prstGeom prst="rect">
            <a:avLst/>
          </a:prstGeom>
        </p:spPr>
        <p:txBody>
          <a:bodyPr wrap="square" numCol="1">
            <a:spAutoFit/>
          </a:bodyPr>
          <a:lstStyle/>
          <a:p>
            <a:r>
              <a:rPr lang="en-US" sz="2800" b="1" dirty="0" smtClean="0"/>
              <a:t>Approximate computing </a:t>
            </a:r>
            <a:r>
              <a:rPr lang="en-US" sz="2800" dirty="0" smtClean="0"/>
              <a:t>sacrifices strict computational accuracy to reduce execution time and energy usage. Many problems in AI, graphics, and image processing do not require bit-level exactness in computation in order to produce acceptable results. For these cases, the savings in battery life, runtime, or power costs may be worth more than the loss in accuracy. </a:t>
            </a:r>
          </a:p>
          <a:p>
            <a:endParaRPr lang="en-US" sz="2800" dirty="0"/>
          </a:p>
          <a:p>
            <a:r>
              <a:rPr lang="en-US" sz="2800" b="1" dirty="0" smtClean="0"/>
              <a:t>Approximate compilation a</a:t>
            </a:r>
            <a:r>
              <a:rPr lang="en-US" sz="2800" dirty="0" smtClean="0"/>
              <a:t>utomatically converts input source functions into approximated versions based on annotations by the programmer of which areas are deemed </a:t>
            </a:r>
            <a:r>
              <a:rPr lang="en-US" sz="2800" dirty="0" err="1" smtClean="0"/>
              <a:t>approximable</a:t>
            </a:r>
            <a:r>
              <a:rPr lang="en-US" sz="2800" dirty="0" smtClean="0"/>
              <a:t>.</a:t>
            </a:r>
          </a:p>
          <a:p>
            <a:endParaRPr lang="en-US" sz="2800" dirty="0" smtClean="0"/>
          </a:p>
          <a:p>
            <a:r>
              <a:rPr lang="en-US" sz="2800" dirty="0" smtClean="0"/>
              <a:t>In this project, we take C functions that output discrete 2D grids arrays and compile them into several different approximated versions. We analyze the approximations to determine the speedup and how well they match the original grid output for a number of possible function types and inputs.</a:t>
            </a:r>
            <a:endParaRPr lang="en-US" sz="2800" dirty="0"/>
          </a:p>
        </p:txBody>
      </p:sp>
      <p:pic>
        <p:nvPicPr>
          <p:cNvPr id="82" name="Picture 2" descr="C:\Dev\745approx\poster\resul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2462" y="11353800"/>
            <a:ext cx="9210313" cy="714830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73" y="24876414"/>
            <a:ext cx="8224973" cy="3012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73" y="18669000"/>
            <a:ext cx="8153399" cy="2993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8" descr="C:\Dev\745approx\poster\diagra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8971" y="6934202"/>
            <a:ext cx="6316104" cy="4072449"/>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p:cNvSpPr/>
          <p:nvPr/>
        </p:nvSpPr>
        <p:spPr>
          <a:xfrm>
            <a:off x="641371" y="27928669"/>
            <a:ext cx="18516600" cy="646331"/>
          </a:xfrm>
          <a:prstGeom prst="rect">
            <a:avLst/>
          </a:prstGeom>
        </p:spPr>
        <p:txBody>
          <a:bodyPr wrap="square">
            <a:spAutoFit/>
          </a:bodyPr>
          <a:lstStyle/>
          <a:p>
            <a:r>
              <a:rPr lang="en-US" sz="1800" dirty="0" smtClean="0"/>
              <a:t>[1] H. </a:t>
            </a:r>
            <a:r>
              <a:rPr lang="en-US" sz="1800" dirty="0" err="1" smtClean="0"/>
              <a:t>Esmaeilzadeh</a:t>
            </a:r>
            <a:r>
              <a:rPr lang="en-US" sz="1800" dirty="0" smtClean="0"/>
              <a:t>, A. Sampson, L. </a:t>
            </a:r>
            <a:r>
              <a:rPr lang="en-US" sz="1800" dirty="0" err="1" smtClean="0"/>
              <a:t>Ceze</a:t>
            </a:r>
            <a:r>
              <a:rPr lang="en-US" sz="1800" dirty="0" smtClean="0"/>
              <a:t>, and D. Burger, “Neural acceleration for general-purpose approximate programs,” in Proceedings of the 2012 45th Annual IEEE/ACM International Symposium on Microarchitecture, MICRO-45, (Washington, DC, USA), pp. 449–460, IEEE Computer Society, 2012</a:t>
            </a:r>
            <a:endParaRPr lang="en-US" sz="1050" dirty="0"/>
          </a:p>
        </p:txBody>
      </p:sp>
      <p:sp>
        <p:nvSpPr>
          <p:cNvPr id="87" name="TextBox 3"/>
          <p:cNvSpPr txBox="1"/>
          <p:nvPr/>
        </p:nvSpPr>
        <p:spPr>
          <a:xfrm>
            <a:off x="641371" y="6934200"/>
            <a:ext cx="967740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Method</a:t>
            </a:r>
            <a:endParaRPr lang="en-US" sz="2800" b="1" dirty="0"/>
          </a:p>
        </p:txBody>
      </p:sp>
      <p:sp>
        <p:nvSpPr>
          <p:cNvPr id="88" name="Rectangle 87"/>
          <p:cNvSpPr/>
          <p:nvPr/>
        </p:nvSpPr>
        <p:spPr>
          <a:xfrm>
            <a:off x="641371" y="7457420"/>
            <a:ext cx="9677400" cy="3539430"/>
          </a:xfrm>
          <a:prstGeom prst="rect">
            <a:avLst/>
          </a:prstGeom>
        </p:spPr>
        <p:txBody>
          <a:bodyPr wrap="square">
            <a:spAutoFit/>
          </a:bodyPr>
          <a:lstStyle/>
          <a:p>
            <a:r>
              <a:rPr lang="en-US" sz="2800" dirty="0" smtClean="0"/>
              <a:t>The structure of our compiler is shown to the right. The user specifies a function for approximation in a C source file as well as a set of typical inputs to the function. The compiler generates an approximate version of the function by training on those inputs and their associated grid outputs. </a:t>
            </a:r>
          </a:p>
          <a:p>
            <a:endParaRPr lang="en-US" sz="2800" dirty="0"/>
          </a:p>
          <a:p>
            <a:r>
              <a:rPr lang="en-US" sz="2800" dirty="0" smtClean="0"/>
              <a:t>The generated source of the approximate version of the function is suitable for drop-in replacement into the original code base.</a:t>
            </a:r>
            <a:endParaRPr lang="en-US" sz="2800" dirty="0"/>
          </a:p>
        </p:txBody>
      </p:sp>
      <p:sp>
        <p:nvSpPr>
          <p:cNvPr id="89" name="TextBox 3"/>
          <p:cNvSpPr txBox="1"/>
          <p:nvPr/>
        </p:nvSpPr>
        <p:spPr>
          <a:xfrm>
            <a:off x="641371" y="11582399"/>
            <a:ext cx="967740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Evaluation</a:t>
            </a:r>
            <a:endParaRPr lang="en-US" sz="2800" b="1" dirty="0"/>
          </a:p>
        </p:txBody>
      </p:sp>
      <p:sp>
        <p:nvSpPr>
          <p:cNvPr id="90" name="Rectangle 89"/>
          <p:cNvSpPr/>
          <p:nvPr/>
        </p:nvSpPr>
        <p:spPr>
          <a:xfrm>
            <a:off x="641371" y="12115800"/>
            <a:ext cx="9677400" cy="6124754"/>
          </a:xfrm>
          <a:prstGeom prst="rect">
            <a:avLst/>
          </a:prstGeom>
        </p:spPr>
        <p:txBody>
          <a:bodyPr wrap="square">
            <a:spAutoFit/>
          </a:bodyPr>
          <a:lstStyle/>
          <a:p>
            <a:r>
              <a:rPr lang="en-US" sz="2800" dirty="0" smtClean="0"/>
              <a:t>Our compiler allows for different approximation strategies via a generic interface. For this project, we implemented three types: </a:t>
            </a:r>
            <a:br>
              <a:rPr lang="en-US" sz="2800" dirty="0" smtClean="0"/>
            </a:br>
            <a:r>
              <a:rPr lang="en-US" sz="2800" b="1" dirty="0" smtClean="0"/>
              <a:t>Linear Regression, Neural Nets, </a:t>
            </a:r>
            <a:r>
              <a:rPr lang="en-US" sz="2800" dirty="0" smtClean="0"/>
              <a:t>and</a:t>
            </a:r>
            <a:r>
              <a:rPr lang="en-US" sz="2800" b="1" dirty="0" smtClean="0"/>
              <a:t> SVMs</a:t>
            </a:r>
            <a:r>
              <a:rPr lang="en-US" sz="2800" dirty="0" smtClean="0"/>
              <a:t>.</a:t>
            </a:r>
          </a:p>
          <a:p>
            <a:endParaRPr lang="en-US" sz="2800" dirty="0"/>
          </a:p>
          <a:p>
            <a:r>
              <a:rPr lang="en-US" sz="2800" dirty="0" smtClean="0"/>
              <a:t>We test each of these approximation types on four input problem domains that are amenable to approximation: </a:t>
            </a:r>
          </a:p>
          <a:p>
            <a:r>
              <a:rPr lang="en-US" sz="2800" dirty="0" smtClean="0"/>
              <a:t/>
            </a:r>
            <a:br>
              <a:rPr lang="en-US" sz="2800" dirty="0" smtClean="0"/>
            </a:br>
            <a:r>
              <a:rPr lang="en-US" sz="2800" b="1" dirty="0" smtClean="0"/>
              <a:t>LIN: </a:t>
            </a:r>
            <a:r>
              <a:rPr lang="en-US" sz="2800" dirty="0" smtClean="0"/>
              <a:t>Linear gradient field (baseline test)</a:t>
            </a:r>
          </a:p>
          <a:p>
            <a:r>
              <a:rPr lang="en-US" sz="2800" b="1" dirty="0" smtClean="0"/>
              <a:t>SOG: </a:t>
            </a:r>
            <a:r>
              <a:rPr lang="en-US" sz="2800" dirty="0" smtClean="0"/>
              <a:t>Sum of Gaussian bases over a 2D field</a:t>
            </a:r>
          </a:p>
          <a:p>
            <a:r>
              <a:rPr lang="en-US" sz="2800" b="1" dirty="0" smtClean="0"/>
              <a:t>MDP: </a:t>
            </a:r>
            <a:r>
              <a:rPr lang="en-US" sz="2800" dirty="0" smtClean="0"/>
              <a:t>Value iteration for a Markov decision process</a:t>
            </a:r>
            <a:endParaRPr lang="en-US" sz="2800" b="1" dirty="0" smtClean="0"/>
          </a:p>
          <a:p>
            <a:r>
              <a:rPr lang="en-US" sz="2800" b="1" dirty="0" smtClean="0"/>
              <a:t>MED: </a:t>
            </a:r>
            <a:r>
              <a:rPr lang="en-US" sz="2800" dirty="0" smtClean="0"/>
              <a:t>Median value filter applied to image patches</a:t>
            </a:r>
          </a:p>
          <a:p>
            <a:endParaRPr lang="en-US" sz="2800" b="1" dirty="0"/>
          </a:p>
          <a:p>
            <a:r>
              <a:rPr lang="en-US" sz="2800" dirty="0" smtClean="0"/>
              <a:t>Examples of these problem types are shown to the right, along with the approximated outputs.</a:t>
            </a:r>
          </a:p>
        </p:txBody>
      </p:sp>
      <p:sp>
        <p:nvSpPr>
          <p:cNvPr id="91" name="TextBox 3"/>
          <p:cNvSpPr txBox="1"/>
          <p:nvPr/>
        </p:nvSpPr>
        <p:spPr>
          <a:xfrm>
            <a:off x="9375247" y="18843868"/>
            <a:ext cx="9935124"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just"/>
            <a:r>
              <a:rPr lang="en-US" sz="2800" b="1" dirty="0" smtClean="0"/>
              <a:t>Results</a:t>
            </a:r>
            <a:endParaRPr lang="en-US" sz="2800" b="1" dirty="0"/>
          </a:p>
        </p:txBody>
      </p:sp>
      <p:sp>
        <p:nvSpPr>
          <p:cNvPr id="92" name="Rectangle 91"/>
          <p:cNvSpPr/>
          <p:nvPr/>
        </p:nvSpPr>
        <p:spPr>
          <a:xfrm>
            <a:off x="9375247" y="19355098"/>
            <a:ext cx="9909510" cy="7848302"/>
          </a:xfrm>
          <a:prstGeom prst="rect">
            <a:avLst/>
          </a:prstGeom>
        </p:spPr>
        <p:txBody>
          <a:bodyPr wrap="square">
            <a:spAutoFit/>
          </a:bodyPr>
          <a:lstStyle/>
          <a:p>
            <a:r>
              <a:rPr lang="en-US" sz="2800" dirty="0" smtClean="0"/>
              <a:t>As expected, all approximations performed well on the baseline </a:t>
            </a:r>
            <a:r>
              <a:rPr lang="en-US" sz="2800" b="1" dirty="0" smtClean="0"/>
              <a:t>LIN </a:t>
            </a:r>
            <a:r>
              <a:rPr lang="en-US" sz="2800" dirty="0" smtClean="0"/>
              <a:t>problem domain. </a:t>
            </a:r>
            <a:r>
              <a:rPr lang="en-US" sz="2800" dirty="0"/>
              <a:t>I</a:t>
            </a:r>
            <a:r>
              <a:rPr lang="en-US" sz="2800" dirty="0" smtClean="0"/>
              <a:t>n the more difficult </a:t>
            </a:r>
            <a:r>
              <a:rPr lang="en-US" sz="2800" b="1" dirty="0" smtClean="0"/>
              <a:t>SOG </a:t>
            </a:r>
            <a:r>
              <a:rPr lang="en-US" sz="2800" dirty="0" smtClean="0"/>
              <a:t>and </a:t>
            </a:r>
            <a:r>
              <a:rPr lang="en-US" sz="2800" b="1" dirty="0" smtClean="0"/>
              <a:t>MDP </a:t>
            </a:r>
            <a:r>
              <a:rPr lang="en-US" sz="2800" dirty="0" smtClean="0"/>
              <a:t>domains,</a:t>
            </a:r>
            <a:r>
              <a:rPr lang="en-US" sz="2800" dirty="0"/>
              <a:t> </a:t>
            </a:r>
            <a:r>
              <a:rPr lang="en-US" sz="2800" dirty="0" smtClean="0"/>
              <a:t>the neural net and SVM approaches have the advantage over the linear regression approximation, which matches the qualitative impressions prompted by the example outputs above.</a:t>
            </a:r>
          </a:p>
          <a:p>
            <a:endParaRPr lang="en-US" sz="2800" dirty="0"/>
          </a:p>
          <a:p>
            <a:r>
              <a:rPr lang="en-US" sz="2800" dirty="0" smtClean="0"/>
              <a:t>While the neural net approximations tend to have long training periods and slightly higher errors than SVM approximations, they also execute in less time. A user may prefer one or the other based on how he/she prioritizes these traits.</a:t>
            </a:r>
          </a:p>
          <a:p>
            <a:endParaRPr lang="en-US" sz="2800" dirty="0" smtClean="0"/>
          </a:p>
          <a:p>
            <a:r>
              <a:rPr lang="en-US" sz="2800" dirty="0" smtClean="0"/>
              <a:t>Similar to [1], we found that  the approximations only yielded faster performance than the original functions in very computationally expensive problem domains (</a:t>
            </a:r>
            <a:r>
              <a:rPr lang="en-US" sz="2800" b="1" dirty="0" smtClean="0"/>
              <a:t>MDP</a:t>
            </a:r>
            <a:r>
              <a:rPr lang="en-US" sz="2800" dirty="0" smtClean="0"/>
              <a:t>). </a:t>
            </a:r>
          </a:p>
          <a:p>
            <a:endParaRPr lang="en-US" sz="2800" dirty="0"/>
          </a:p>
          <a:p>
            <a:r>
              <a:rPr lang="en-US" sz="2800" dirty="0" smtClean="0"/>
              <a:t>As such, future work in approximate compilers may further explore the potential of specialized hardware such as NPUs (neural processing units) to accelerate approximate code execution.</a:t>
            </a:r>
          </a:p>
        </p:txBody>
      </p:sp>
      <p:pic>
        <p:nvPicPr>
          <p:cNvPr id="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382" y="21799115"/>
            <a:ext cx="8146892" cy="3019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6733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451</Words>
  <Application>Microsoft Office PowerPoint</Application>
  <PresentationFormat>Custom</PresentationFormat>
  <Paragraphs>30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cp:lastModifiedBy>
  <cp:revision>122</cp:revision>
  <dcterms:created xsi:type="dcterms:W3CDTF">2014-05-01T04:53:32Z</dcterms:created>
  <dcterms:modified xsi:type="dcterms:W3CDTF">2014-05-01T06:40:11Z</dcterms:modified>
</cp:coreProperties>
</file>