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374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ev\hoppercontrol\reports\15_869_Report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ev\hoppercontrol\reports\15_869_Report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ev\hoppercontrol\reports\15_869_Report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ev\hoppercontrol\reports\15_869_Report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 baseline="0"/>
              <a:t>Full Test Set Performance </a:t>
            </a:r>
            <a:endParaRPr lang="en-US" sz="2000"/>
          </a:p>
        </c:rich>
      </c:tx>
      <c:layout>
        <c:manualLayout>
          <c:xMode val="edge"/>
          <c:yMode val="edge"/>
          <c:x val="0.16752089204225518"/>
          <c:y val="1.534366795819273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952739433260125"/>
          <c:y val="9.818225681162733E-2"/>
          <c:w val="0.24008719704731099"/>
          <c:h val="0.73697867027439723"/>
        </c:manualLayout>
      </c:layout>
      <c:scatterChart>
        <c:scatterStyle val="lineMarker"/>
        <c:varyColors val="0"/>
        <c:ser>
          <c:idx val="13"/>
          <c:order val="1"/>
          <c:tx>
            <c:strRef>
              <c:f>Sheet2!$H$1</c:f>
              <c:strCache>
                <c:ptCount val="1"/>
                <c:pt idx="0">
                  <c:v>Best Possible Result</c:v>
                </c:pt>
              </c:strCache>
            </c:strRef>
          </c:tx>
          <c:spPr>
            <a:ln cmpd="sng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Sheet2!$H$2:$H$1402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1399</c:v>
                </c:pt>
              </c:numCache>
            </c:numRef>
          </c:yVal>
          <c:smooth val="0"/>
        </c:ser>
        <c:ser>
          <c:idx val="6"/>
          <c:order val="0"/>
          <c:tx>
            <c:strRef>
              <c:f>Sheet2!$H$1</c:f>
              <c:strCache>
                <c:ptCount val="1"/>
                <c:pt idx="0">
                  <c:v>Best Possible Result</c:v>
                </c:pt>
              </c:strCache>
            </c:strRef>
          </c:tx>
          <c:spPr>
            <a:ln cmpd="sng">
              <a:solidFill>
                <a:schemeClr val="tx1"/>
              </a:solidFill>
              <a:prstDash val="solid"/>
            </a:ln>
          </c:spPr>
          <c:marker>
            <c:symbol val="none"/>
          </c:marker>
          <c:dLbls>
            <c:dLbl>
              <c:idx val="1396"/>
              <c:layout/>
              <c:spPr/>
              <c:txPr>
                <a:bodyPr/>
                <a:lstStyle/>
                <a:p>
                  <a:pPr>
                    <a:defRPr sz="1200" b="1"/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Sheet2!$H$2:$H$1402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1399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665984"/>
        <c:axId val="206668160"/>
      </c:scatterChart>
      <c:valAx>
        <c:axId val="206665984"/>
        <c:scaling>
          <c:orientation val="minMax"/>
          <c:max val="1400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/>
                  <a:t>Problems</a:t>
                </a:r>
                <a:r>
                  <a:rPr lang="en-US" sz="2000" baseline="0" dirty="0"/>
                  <a:t> </a:t>
                </a:r>
                <a:r>
                  <a:rPr lang="en-US" sz="2000" baseline="0" dirty="0" smtClean="0"/>
                  <a:t>Solved </a:t>
                </a:r>
                <a:endParaRPr lang="en-US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6668160"/>
        <c:crosses val="autoZero"/>
        <c:crossBetween val="midCat"/>
      </c:valAx>
      <c:valAx>
        <c:axId val="206668160"/>
        <c:scaling>
          <c:orientation val="minMax"/>
          <c:max val="3000"/>
        </c:scaling>
        <c:delete val="0"/>
        <c:axPos val="l"/>
        <c:majorGridlines/>
        <c:title>
          <c:tx>
            <c:rich>
              <a:bodyPr rot="-5400000" vert="horz" anchor="ctr" anchorCtr="0"/>
              <a:lstStyle/>
              <a:p>
                <a:pPr>
                  <a:defRPr sz="2000"/>
                </a:pPr>
                <a:r>
                  <a:rPr lang="en-US" sz="2000"/>
                  <a:t>Control Tests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66659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 baseline="0"/>
              <a:t>Full Test Set Performance </a:t>
            </a:r>
            <a:endParaRPr lang="en-US" sz="2000"/>
          </a:p>
        </c:rich>
      </c:tx>
      <c:layout>
        <c:manualLayout>
          <c:xMode val="edge"/>
          <c:yMode val="edge"/>
          <c:x val="0.16752089204225518"/>
          <c:y val="1.534366795819273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952739433260125"/>
          <c:y val="9.818225681162733E-2"/>
          <c:w val="0.24008719704731099"/>
          <c:h val="0.73697867027439723"/>
        </c:manualLayout>
      </c:layout>
      <c:scatterChart>
        <c:scatterStyle val="lineMarker"/>
        <c:varyColors val="0"/>
        <c:ser>
          <c:idx val="7"/>
          <c:order val="3"/>
          <c:tx>
            <c:strRef>
              <c:f>Sheet2!$B$1</c:f>
              <c:strCache>
                <c:ptCount val="1"/>
                <c:pt idx="0">
                  <c:v>Baseline; 20 Control Ensemble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c:spPr>
          <c:marker>
            <c:symbol val="none"/>
          </c:marker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Sheet2!$B$2:$B$1402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480</c:v>
                </c:pt>
                <c:pt idx="479">
                  <c:v>481</c:v>
                </c:pt>
                <c:pt idx="480">
                  <c:v>482</c:v>
                </c:pt>
                <c:pt idx="481">
                  <c:v>483</c:v>
                </c:pt>
                <c:pt idx="482">
                  <c:v>484</c:v>
                </c:pt>
                <c:pt idx="483">
                  <c:v>485</c:v>
                </c:pt>
                <c:pt idx="484">
                  <c:v>486</c:v>
                </c:pt>
                <c:pt idx="485">
                  <c:v>487</c:v>
                </c:pt>
                <c:pt idx="486">
                  <c:v>488</c:v>
                </c:pt>
                <c:pt idx="487">
                  <c:v>489</c:v>
                </c:pt>
                <c:pt idx="488">
                  <c:v>490</c:v>
                </c:pt>
                <c:pt idx="489">
                  <c:v>491</c:v>
                </c:pt>
                <c:pt idx="490">
                  <c:v>492</c:v>
                </c:pt>
                <c:pt idx="491">
                  <c:v>493</c:v>
                </c:pt>
                <c:pt idx="492">
                  <c:v>494</c:v>
                </c:pt>
                <c:pt idx="493">
                  <c:v>495</c:v>
                </c:pt>
                <c:pt idx="494">
                  <c:v>496</c:v>
                </c:pt>
                <c:pt idx="495">
                  <c:v>497</c:v>
                </c:pt>
                <c:pt idx="496">
                  <c:v>498</c:v>
                </c:pt>
                <c:pt idx="497">
                  <c:v>499</c:v>
                </c:pt>
                <c:pt idx="498">
                  <c:v>500</c:v>
                </c:pt>
                <c:pt idx="499">
                  <c:v>501</c:v>
                </c:pt>
                <c:pt idx="500">
                  <c:v>502</c:v>
                </c:pt>
                <c:pt idx="501">
                  <c:v>503</c:v>
                </c:pt>
                <c:pt idx="502">
                  <c:v>504</c:v>
                </c:pt>
                <c:pt idx="503">
                  <c:v>505</c:v>
                </c:pt>
                <c:pt idx="504">
                  <c:v>506</c:v>
                </c:pt>
                <c:pt idx="505">
                  <c:v>507</c:v>
                </c:pt>
                <c:pt idx="506">
                  <c:v>508</c:v>
                </c:pt>
                <c:pt idx="507">
                  <c:v>509</c:v>
                </c:pt>
                <c:pt idx="508">
                  <c:v>510</c:v>
                </c:pt>
                <c:pt idx="509">
                  <c:v>511</c:v>
                </c:pt>
                <c:pt idx="510">
                  <c:v>512</c:v>
                </c:pt>
                <c:pt idx="511">
                  <c:v>513</c:v>
                </c:pt>
                <c:pt idx="512">
                  <c:v>514</c:v>
                </c:pt>
                <c:pt idx="513">
                  <c:v>515</c:v>
                </c:pt>
                <c:pt idx="514">
                  <c:v>516</c:v>
                </c:pt>
                <c:pt idx="515">
                  <c:v>517</c:v>
                </c:pt>
                <c:pt idx="516">
                  <c:v>518</c:v>
                </c:pt>
                <c:pt idx="517">
                  <c:v>519</c:v>
                </c:pt>
                <c:pt idx="518">
                  <c:v>520</c:v>
                </c:pt>
                <c:pt idx="519">
                  <c:v>521</c:v>
                </c:pt>
                <c:pt idx="520">
                  <c:v>522</c:v>
                </c:pt>
                <c:pt idx="521">
                  <c:v>523</c:v>
                </c:pt>
                <c:pt idx="522">
                  <c:v>524</c:v>
                </c:pt>
                <c:pt idx="523">
                  <c:v>525</c:v>
                </c:pt>
                <c:pt idx="524">
                  <c:v>526</c:v>
                </c:pt>
                <c:pt idx="525">
                  <c:v>527</c:v>
                </c:pt>
                <c:pt idx="526">
                  <c:v>528</c:v>
                </c:pt>
                <c:pt idx="527">
                  <c:v>529</c:v>
                </c:pt>
                <c:pt idx="528">
                  <c:v>530</c:v>
                </c:pt>
                <c:pt idx="529">
                  <c:v>531</c:v>
                </c:pt>
                <c:pt idx="530">
                  <c:v>532</c:v>
                </c:pt>
                <c:pt idx="531">
                  <c:v>533</c:v>
                </c:pt>
                <c:pt idx="532">
                  <c:v>534</c:v>
                </c:pt>
                <c:pt idx="533">
                  <c:v>535</c:v>
                </c:pt>
                <c:pt idx="534">
                  <c:v>536</c:v>
                </c:pt>
                <c:pt idx="535">
                  <c:v>537</c:v>
                </c:pt>
                <c:pt idx="536">
                  <c:v>538</c:v>
                </c:pt>
                <c:pt idx="537">
                  <c:v>539</c:v>
                </c:pt>
                <c:pt idx="538">
                  <c:v>540</c:v>
                </c:pt>
                <c:pt idx="539">
                  <c:v>541</c:v>
                </c:pt>
                <c:pt idx="540">
                  <c:v>542</c:v>
                </c:pt>
                <c:pt idx="541">
                  <c:v>543</c:v>
                </c:pt>
                <c:pt idx="542">
                  <c:v>544</c:v>
                </c:pt>
                <c:pt idx="543">
                  <c:v>545</c:v>
                </c:pt>
                <c:pt idx="544">
                  <c:v>546</c:v>
                </c:pt>
                <c:pt idx="545">
                  <c:v>547</c:v>
                </c:pt>
                <c:pt idx="546">
                  <c:v>548</c:v>
                </c:pt>
                <c:pt idx="547">
                  <c:v>549</c:v>
                </c:pt>
                <c:pt idx="548">
                  <c:v>550</c:v>
                </c:pt>
                <c:pt idx="549">
                  <c:v>551</c:v>
                </c:pt>
                <c:pt idx="550">
                  <c:v>552</c:v>
                </c:pt>
                <c:pt idx="551">
                  <c:v>553</c:v>
                </c:pt>
                <c:pt idx="552">
                  <c:v>554</c:v>
                </c:pt>
                <c:pt idx="553">
                  <c:v>555</c:v>
                </c:pt>
                <c:pt idx="554">
                  <c:v>556</c:v>
                </c:pt>
                <c:pt idx="555">
                  <c:v>557</c:v>
                </c:pt>
                <c:pt idx="556">
                  <c:v>558</c:v>
                </c:pt>
                <c:pt idx="557">
                  <c:v>559</c:v>
                </c:pt>
                <c:pt idx="558">
                  <c:v>560</c:v>
                </c:pt>
                <c:pt idx="559">
                  <c:v>561</c:v>
                </c:pt>
                <c:pt idx="560">
                  <c:v>562</c:v>
                </c:pt>
                <c:pt idx="561">
                  <c:v>563</c:v>
                </c:pt>
                <c:pt idx="562">
                  <c:v>564</c:v>
                </c:pt>
                <c:pt idx="563">
                  <c:v>565</c:v>
                </c:pt>
                <c:pt idx="564">
                  <c:v>566</c:v>
                </c:pt>
                <c:pt idx="565">
                  <c:v>567</c:v>
                </c:pt>
                <c:pt idx="566">
                  <c:v>568</c:v>
                </c:pt>
                <c:pt idx="567">
                  <c:v>569</c:v>
                </c:pt>
                <c:pt idx="568">
                  <c:v>570</c:v>
                </c:pt>
                <c:pt idx="569">
                  <c:v>571</c:v>
                </c:pt>
                <c:pt idx="570">
                  <c:v>572</c:v>
                </c:pt>
                <c:pt idx="571">
                  <c:v>573</c:v>
                </c:pt>
                <c:pt idx="572">
                  <c:v>574</c:v>
                </c:pt>
                <c:pt idx="573">
                  <c:v>575</c:v>
                </c:pt>
                <c:pt idx="574">
                  <c:v>576</c:v>
                </c:pt>
                <c:pt idx="575">
                  <c:v>577</c:v>
                </c:pt>
                <c:pt idx="576">
                  <c:v>578</c:v>
                </c:pt>
                <c:pt idx="577">
                  <c:v>579</c:v>
                </c:pt>
                <c:pt idx="578">
                  <c:v>580</c:v>
                </c:pt>
                <c:pt idx="579">
                  <c:v>581</c:v>
                </c:pt>
                <c:pt idx="580">
                  <c:v>582</c:v>
                </c:pt>
                <c:pt idx="581">
                  <c:v>583</c:v>
                </c:pt>
                <c:pt idx="582">
                  <c:v>584</c:v>
                </c:pt>
                <c:pt idx="583">
                  <c:v>585</c:v>
                </c:pt>
                <c:pt idx="584">
                  <c:v>586</c:v>
                </c:pt>
                <c:pt idx="585">
                  <c:v>587</c:v>
                </c:pt>
                <c:pt idx="586">
                  <c:v>588</c:v>
                </c:pt>
                <c:pt idx="587">
                  <c:v>589</c:v>
                </c:pt>
                <c:pt idx="588">
                  <c:v>590</c:v>
                </c:pt>
                <c:pt idx="589">
                  <c:v>591</c:v>
                </c:pt>
                <c:pt idx="590">
                  <c:v>592</c:v>
                </c:pt>
                <c:pt idx="591">
                  <c:v>593</c:v>
                </c:pt>
                <c:pt idx="592">
                  <c:v>594</c:v>
                </c:pt>
                <c:pt idx="593">
                  <c:v>595</c:v>
                </c:pt>
                <c:pt idx="594">
                  <c:v>596</c:v>
                </c:pt>
                <c:pt idx="595">
                  <c:v>597</c:v>
                </c:pt>
                <c:pt idx="596">
                  <c:v>598</c:v>
                </c:pt>
                <c:pt idx="597">
                  <c:v>599</c:v>
                </c:pt>
                <c:pt idx="598">
                  <c:v>600</c:v>
                </c:pt>
                <c:pt idx="599">
                  <c:v>601</c:v>
                </c:pt>
                <c:pt idx="600">
                  <c:v>604</c:v>
                </c:pt>
                <c:pt idx="601">
                  <c:v>605</c:v>
                </c:pt>
                <c:pt idx="602">
                  <c:v>606</c:v>
                </c:pt>
                <c:pt idx="603">
                  <c:v>607</c:v>
                </c:pt>
                <c:pt idx="604">
                  <c:v>608</c:v>
                </c:pt>
                <c:pt idx="605">
                  <c:v>609</c:v>
                </c:pt>
                <c:pt idx="606">
                  <c:v>611</c:v>
                </c:pt>
                <c:pt idx="607">
                  <c:v>612</c:v>
                </c:pt>
                <c:pt idx="608">
                  <c:v>613</c:v>
                </c:pt>
                <c:pt idx="609">
                  <c:v>614</c:v>
                </c:pt>
                <c:pt idx="610">
                  <c:v>615</c:v>
                </c:pt>
                <c:pt idx="611">
                  <c:v>616</c:v>
                </c:pt>
                <c:pt idx="612">
                  <c:v>617</c:v>
                </c:pt>
                <c:pt idx="613">
                  <c:v>618</c:v>
                </c:pt>
                <c:pt idx="614">
                  <c:v>619</c:v>
                </c:pt>
                <c:pt idx="615">
                  <c:v>620</c:v>
                </c:pt>
                <c:pt idx="616">
                  <c:v>621</c:v>
                </c:pt>
                <c:pt idx="617">
                  <c:v>622</c:v>
                </c:pt>
                <c:pt idx="618">
                  <c:v>623</c:v>
                </c:pt>
                <c:pt idx="619">
                  <c:v>624</c:v>
                </c:pt>
                <c:pt idx="620">
                  <c:v>625</c:v>
                </c:pt>
                <c:pt idx="621">
                  <c:v>626</c:v>
                </c:pt>
                <c:pt idx="622">
                  <c:v>627</c:v>
                </c:pt>
                <c:pt idx="623">
                  <c:v>628</c:v>
                </c:pt>
                <c:pt idx="624">
                  <c:v>631</c:v>
                </c:pt>
                <c:pt idx="625">
                  <c:v>632</c:v>
                </c:pt>
                <c:pt idx="626">
                  <c:v>633</c:v>
                </c:pt>
                <c:pt idx="627">
                  <c:v>634</c:v>
                </c:pt>
                <c:pt idx="628">
                  <c:v>636</c:v>
                </c:pt>
                <c:pt idx="629">
                  <c:v>637</c:v>
                </c:pt>
                <c:pt idx="630">
                  <c:v>638</c:v>
                </c:pt>
                <c:pt idx="631">
                  <c:v>639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646</c:v>
                </c:pt>
                <c:pt idx="636">
                  <c:v>647</c:v>
                </c:pt>
                <c:pt idx="637">
                  <c:v>649</c:v>
                </c:pt>
                <c:pt idx="638">
                  <c:v>652</c:v>
                </c:pt>
                <c:pt idx="639">
                  <c:v>653</c:v>
                </c:pt>
                <c:pt idx="640">
                  <c:v>654</c:v>
                </c:pt>
                <c:pt idx="641">
                  <c:v>657</c:v>
                </c:pt>
                <c:pt idx="642">
                  <c:v>660</c:v>
                </c:pt>
                <c:pt idx="643">
                  <c:v>661</c:v>
                </c:pt>
                <c:pt idx="644">
                  <c:v>662</c:v>
                </c:pt>
                <c:pt idx="645">
                  <c:v>663</c:v>
                </c:pt>
                <c:pt idx="646">
                  <c:v>664</c:v>
                </c:pt>
                <c:pt idx="647">
                  <c:v>667</c:v>
                </c:pt>
                <c:pt idx="648">
                  <c:v>668</c:v>
                </c:pt>
                <c:pt idx="649">
                  <c:v>669</c:v>
                </c:pt>
                <c:pt idx="650">
                  <c:v>670</c:v>
                </c:pt>
                <c:pt idx="651">
                  <c:v>671</c:v>
                </c:pt>
                <c:pt idx="652">
                  <c:v>672</c:v>
                </c:pt>
                <c:pt idx="653">
                  <c:v>673</c:v>
                </c:pt>
                <c:pt idx="654">
                  <c:v>674</c:v>
                </c:pt>
                <c:pt idx="655">
                  <c:v>677</c:v>
                </c:pt>
                <c:pt idx="656">
                  <c:v>678</c:v>
                </c:pt>
                <c:pt idx="657">
                  <c:v>682</c:v>
                </c:pt>
                <c:pt idx="658">
                  <c:v>683</c:v>
                </c:pt>
                <c:pt idx="659">
                  <c:v>684</c:v>
                </c:pt>
                <c:pt idx="660">
                  <c:v>685</c:v>
                </c:pt>
                <c:pt idx="661">
                  <c:v>688</c:v>
                </c:pt>
                <c:pt idx="662">
                  <c:v>689</c:v>
                </c:pt>
                <c:pt idx="663">
                  <c:v>690</c:v>
                </c:pt>
                <c:pt idx="664">
                  <c:v>691</c:v>
                </c:pt>
                <c:pt idx="665">
                  <c:v>692</c:v>
                </c:pt>
                <c:pt idx="666">
                  <c:v>693</c:v>
                </c:pt>
                <c:pt idx="667">
                  <c:v>694</c:v>
                </c:pt>
                <c:pt idx="668">
                  <c:v>697</c:v>
                </c:pt>
                <c:pt idx="669">
                  <c:v>698</c:v>
                </c:pt>
                <c:pt idx="670">
                  <c:v>699</c:v>
                </c:pt>
                <c:pt idx="671">
                  <c:v>700</c:v>
                </c:pt>
                <c:pt idx="672">
                  <c:v>701</c:v>
                </c:pt>
                <c:pt idx="673">
                  <c:v>702</c:v>
                </c:pt>
                <c:pt idx="674">
                  <c:v>703</c:v>
                </c:pt>
                <c:pt idx="675">
                  <c:v>704</c:v>
                </c:pt>
                <c:pt idx="676">
                  <c:v>705</c:v>
                </c:pt>
                <c:pt idx="677">
                  <c:v>708</c:v>
                </c:pt>
                <c:pt idx="678">
                  <c:v>712</c:v>
                </c:pt>
                <c:pt idx="679">
                  <c:v>713</c:v>
                </c:pt>
                <c:pt idx="680">
                  <c:v>714</c:v>
                </c:pt>
                <c:pt idx="681">
                  <c:v>715</c:v>
                </c:pt>
                <c:pt idx="682">
                  <c:v>716</c:v>
                </c:pt>
                <c:pt idx="683">
                  <c:v>717</c:v>
                </c:pt>
                <c:pt idx="684">
                  <c:v>718</c:v>
                </c:pt>
                <c:pt idx="685">
                  <c:v>721</c:v>
                </c:pt>
                <c:pt idx="686">
                  <c:v>724</c:v>
                </c:pt>
                <c:pt idx="687">
                  <c:v>725</c:v>
                </c:pt>
                <c:pt idx="688">
                  <c:v>726</c:v>
                </c:pt>
                <c:pt idx="689">
                  <c:v>727</c:v>
                </c:pt>
                <c:pt idx="690">
                  <c:v>728</c:v>
                </c:pt>
                <c:pt idx="691">
                  <c:v>729</c:v>
                </c:pt>
                <c:pt idx="692">
                  <c:v>730</c:v>
                </c:pt>
                <c:pt idx="693">
                  <c:v>731</c:v>
                </c:pt>
                <c:pt idx="694">
                  <c:v>732</c:v>
                </c:pt>
                <c:pt idx="695">
                  <c:v>733</c:v>
                </c:pt>
                <c:pt idx="696">
                  <c:v>734</c:v>
                </c:pt>
                <c:pt idx="697">
                  <c:v>735</c:v>
                </c:pt>
                <c:pt idx="698">
                  <c:v>736</c:v>
                </c:pt>
                <c:pt idx="699">
                  <c:v>737</c:v>
                </c:pt>
                <c:pt idx="700">
                  <c:v>741</c:v>
                </c:pt>
                <c:pt idx="701">
                  <c:v>742</c:v>
                </c:pt>
                <c:pt idx="702">
                  <c:v>743</c:v>
                </c:pt>
                <c:pt idx="703">
                  <c:v>744</c:v>
                </c:pt>
                <c:pt idx="704">
                  <c:v>745</c:v>
                </c:pt>
                <c:pt idx="705">
                  <c:v>746</c:v>
                </c:pt>
                <c:pt idx="706">
                  <c:v>748</c:v>
                </c:pt>
                <c:pt idx="707">
                  <c:v>749</c:v>
                </c:pt>
                <c:pt idx="708">
                  <c:v>752</c:v>
                </c:pt>
                <c:pt idx="709">
                  <c:v>753</c:v>
                </c:pt>
                <c:pt idx="710">
                  <c:v>754</c:v>
                </c:pt>
                <c:pt idx="711">
                  <c:v>757</c:v>
                </c:pt>
                <c:pt idx="712">
                  <c:v>758</c:v>
                </c:pt>
                <c:pt idx="713">
                  <c:v>759</c:v>
                </c:pt>
                <c:pt idx="714">
                  <c:v>760</c:v>
                </c:pt>
                <c:pt idx="715">
                  <c:v>761</c:v>
                </c:pt>
                <c:pt idx="716">
                  <c:v>763</c:v>
                </c:pt>
                <c:pt idx="717">
                  <c:v>764</c:v>
                </c:pt>
                <c:pt idx="718">
                  <c:v>767</c:v>
                </c:pt>
                <c:pt idx="719">
                  <c:v>768</c:v>
                </c:pt>
                <c:pt idx="720">
                  <c:v>769</c:v>
                </c:pt>
                <c:pt idx="721">
                  <c:v>770</c:v>
                </c:pt>
                <c:pt idx="722">
                  <c:v>771</c:v>
                </c:pt>
                <c:pt idx="723">
                  <c:v>772</c:v>
                </c:pt>
                <c:pt idx="724">
                  <c:v>773</c:v>
                </c:pt>
                <c:pt idx="725">
                  <c:v>774</c:v>
                </c:pt>
                <c:pt idx="726">
                  <c:v>775</c:v>
                </c:pt>
                <c:pt idx="727">
                  <c:v>778</c:v>
                </c:pt>
                <c:pt idx="728">
                  <c:v>779</c:v>
                </c:pt>
                <c:pt idx="729">
                  <c:v>780</c:v>
                </c:pt>
                <c:pt idx="730">
                  <c:v>781</c:v>
                </c:pt>
                <c:pt idx="731">
                  <c:v>782</c:v>
                </c:pt>
                <c:pt idx="732">
                  <c:v>783</c:v>
                </c:pt>
                <c:pt idx="733">
                  <c:v>784</c:v>
                </c:pt>
                <c:pt idx="734">
                  <c:v>785</c:v>
                </c:pt>
                <c:pt idx="735">
                  <c:v>786</c:v>
                </c:pt>
                <c:pt idx="736">
                  <c:v>789</c:v>
                </c:pt>
                <c:pt idx="737">
                  <c:v>790</c:v>
                </c:pt>
                <c:pt idx="738">
                  <c:v>791</c:v>
                </c:pt>
                <c:pt idx="739">
                  <c:v>792</c:v>
                </c:pt>
                <c:pt idx="740">
                  <c:v>793</c:v>
                </c:pt>
                <c:pt idx="741">
                  <c:v>794</c:v>
                </c:pt>
                <c:pt idx="742">
                  <c:v>797</c:v>
                </c:pt>
                <c:pt idx="743">
                  <c:v>798</c:v>
                </c:pt>
                <c:pt idx="744">
                  <c:v>799</c:v>
                </c:pt>
                <c:pt idx="745">
                  <c:v>800</c:v>
                </c:pt>
                <c:pt idx="746">
                  <c:v>801</c:v>
                </c:pt>
                <c:pt idx="747">
                  <c:v>802</c:v>
                </c:pt>
                <c:pt idx="748">
                  <c:v>803</c:v>
                </c:pt>
                <c:pt idx="749">
                  <c:v>804</c:v>
                </c:pt>
                <c:pt idx="750">
                  <c:v>805</c:v>
                </c:pt>
                <c:pt idx="751">
                  <c:v>806</c:v>
                </c:pt>
                <c:pt idx="752">
                  <c:v>807</c:v>
                </c:pt>
                <c:pt idx="753">
                  <c:v>808</c:v>
                </c:pt>
                <c:pt idx="754">
                  <c:v>809</c:v>
                </c:pt>
                <c:pt idx="755">
                  <c:v>810</c:v>
                </c:pt>
                <c:pt idx="756">
                  <c:v>811</c:v>
                </c:pt>
                <c:pt idx="757">
                  <c:v>814</c:v>
                </c:pt>
                <c:pt idx="758">
                  <c:v>817</c:v>
                </c:pt>
                <c:pt idx="759">
                  <c:v>818</c:v>
                </c:pt>
                <c:pt idx="760">
                  <c:v>820</c:v>
                </c:pt>
                <c:pt idx="761">
                  <c:v>821</c:v>
                </c:pt>
                <c:pt idx="762">
                  <c:v>822</c:v>
                </c:pt>
                <c:pt idx="763">
                  <c:v>825</c:v>
                </c:pt>
                <c:pt idx="764">
                  <c:v>826</c:v>
                </c:pt>
                <c:pt idx="765">
                  <c:v>827</c:v>
                </c:pt>
                <c:pt idx="766">
                  <c:v>828</c:v>
                </c:pt>
                <c:pt idx="767">
                  <c:v>829</c:v>
                </c:pt>
                <c:pt idx="768">
                  <c:v>830</c:v>
                </c:pt>
                <c:pt idx="769">
                  <c:v>831</c:v>
                </c:pt>
                <c:pt idx="770">
                  <c:v>832</c:v>
                </c:pt>
                <c:pt idx="771">
                  <c:v>833</c:v>
                </c:pt>
                <c:pt idx="772">
                  <c:v>834</c:v>
                </c:pt>
                <c:pt idx="773">
                  <c:v>835</c:v>
                </c:pt>
                <c:pt idx="774">
                  <c:v>837</c:v>
                </c:pt>
                <c:pt idx="775">
                  <c:v>839</c:v>
                </c:pt>
                <c:pt idx="776">
                  <c:v>842</c:v>
                </c:pt>
                <c:pt idx="777">
                  <c:v>843</c:v>
                </c:pt>
                <c:pt idx="778">
                  <c:v>845</c:v>
                </c:pt>
                <c:pt idx="779">
                  <c:v>846</c:v>
                </c:pt>
                <c:pt idx="780">
                  <c:v>847</c:v>
                </c:pt>
                <c:pt idx="781">
                  <c:v>848</c:v>
                </c:pt>
                <c:pt idx="782">
                  <c:v>849</c:v>
                </c:pt>
                <c:pt idx="783">
                  <c:v>850</c:v>
                </c:pt>
                <c:pt idx="784">
                  <c:v>851</c:v>
                </c:pt>
                <c:pt idx="785">
                  <c:v>852</c:v>
                </c:pt>
                <c:pt idx="786">
                  <c:v>853</c:v>
                </c:pt>
                <c:pt idx="787">
                  <c:v>856</c:v>
                </c:pt>
                <c:pt idx="788">
                  <c:v>857</c:v>
                </c:pt>
                <c:pt idx="789">
                  <c:v>860</c:v>
                </c:pt>
                <c:pt idx="790">
                  <c:v>861</c:v>
                </c:pt>
                <c:pt idx="791">
                  <c:v>862</c:v>
                </c:pt>
                <c:pt idx="792">
                  <c:v>863</c:v>
                </c:pt>
                <c:pt idx="793">
                  <c:v>864</c:v>
                </c:pt>
                <c:pt idx="794">
                  <c:v>865</c:v>
                </c:pt>
                <c:pt idx="795">
                  <c:v>868</c:v>
                </c:pt>
                <c:pt idx="796">
                  <c:v>869</c:v>
                </c:pt>
                <c:pt idx="797">
                  <c:v>871</c:v>
                </c:pt>
                <c:pt idx="798">
                  <c:v>872</c:v>
                </c:pt>
                <c:pt idx="799">
                  <c:v>873</c:v>
                </c:pt>
                <c:pt idx="800">
                  <c:v>876</c:v>
                </c:pt>
                <c:pt idx="801">
                  <c:v>881</c:v>
                </c:pt>
                <c:pt idx="802">
                  <c:v>886</c:v>
                </c:pt>
                <c:pt idx="803">
                  <c:v>887</c:v>
                </c:pt>
                <c:pt idx="804">
                  <c:v>888</c:v>
                </c:pt>
                <c:pt idx="805">
                  <c:v>893</c:v>
                </c:pt>
                <c:pt idx="806">
                  <c:v>896</c:v>
                </c:pt>
                <c:pt idx="807">
                  <c:v>897</c:v>
                </c:pt>
                <c:pt idx="808">
                  <c:v>901</c:v>
                </c:pt>
                <c:pt idx="809">
                  <c:v>906</c:v>
                </c:pt>
                <c:pt idx="810">
                  <c:v>907</c:v>
                </c:pt>
                <c:pt idx="811">
                  <c:v>908</c:v>
                </c:pt>
                <c:pt idx="812">
                  <c:v>911</c:v>
                </c:pt>
                <c:pt idx="813">
                  <c:v>914</c:v>
                </c:pt>
                <c:pt idx="814">
                  <c:v>915</c:v>
                </c:pt>
                <c:pt idx="815">
                  <c:v>918</c:v>
                </c:pt>
                <c:pt idx="816">
                  <c:v>919</c:v>
                </c:pt>
                <c:pt idx="817">
                  <c:v>924</c:v>
                </c:pt>
                <c:pt idx="818">
                  <c:v>925</c:v>
                </c:pt>
                <c:pt idx="819">
                  <c:v>926</c:v>
                </c:pt>
                <c:pt idx="820">
                  <c:v>927</c:v>
                </c:pt>
                <c:pt idx="821">
                  <c:v>928</c:v>
                </c:pt>
                <c:pt idx="822">
                  <c:v>932</c:v>
                </c:pt>
                <c:pt idx="823">
                  <c:v>933</c:v>
                </c:pt>
                <c:pt idx="824">
                  <c:v>936</c:v>
                </c:pt>
                <c:pt idx="825">
                  <c:v>939</c:v>
                </c:pt>
                <c:pt idx="826">
                  <c:v>942</c:v>
                </c:pt>
                <c:pt idx="827">
                  <c:v>943</c:v>
                </c:pt>
                <c:pt idx="828">
                  <c:v>944</c:v>
                </c:pt>
                <c:pt idx="829">
                  <c:v>945</c:v>
                </c:pt>
                <c:pt idx="830">
                  <c:v>946</c:v>
                </c:pt>
                <c:pt idx="831">
                  <c:v>951</c:v>
                </c:pt>
                <c:pt idx="832">
                  <c:v>957</c:v>
                </c:pt>
                <c:pt idx="833">
                  <c:v>960</c:v>
                </c:pt>
                <c:pt idx="834">
                  <c:v>961</c:v>
                </c:pt>
                <c:pt idx="835">
                  <c:v>966</c:v>
                </c:pt>
                <c:pt idx="836">
                  <c:v>967</c:v>
                </c:pt>
                <c:pt idx="837">
                  <c:v>972</c:v>
                </c:pt>
                <c:pt idx="838">
                  <c:v>973</c:v>
                </c:pt>
                <c:pt idx="839">
                  <c:v>976</c:v>
                </c:pt>
                <c:pt idx="840">
                  <c:v>977</c:v>
                </c:pt>
                <c:pt idx="841">
                  <c:v>982</c:v>
                </c:pt>
                <c:pt idx="842">
                  <c:v>986</c:v>
                </c:pt>
                <c:pt idx="843">
                  <c:v>989</c:v>
                </c:pt>
                <c:pt idx="844">
                  <c:v>990</c:v>
                </c:pt>
                <c:pt idx="845">
                  <c:v>993</c:v>
                </c:pt>
                <c:pt idx="846">
                  <c:v>994</c:v>
                </c:pt>
                <c:pt idx="847">
                  <c:v>995</c:v>
                </c:pt>
                <c:pt idx="848">
                  <c:v>996</c:v>
                </c:pt>
                <c:pt idx="849">
                  <c:v>1000</c:v>
                </c:pt>
                <c:pt idx="850">
                  <c:v>1001</c:v>
                </c:pt>
                <c:pt idx="851">
                  <c:v>1002</c:v>
                </c:pt>
                <c:pt idx="852">
                  <c:v>1004</c:v>
                </c:pt>
                <c:pt idx="853">
                  <c:v>1006</c:v>
                </c:pt>
                <c:pt idx="854">
                  <c:v>1008</c:v>
                </c:pt>
                <c:pt idx="855">
                  <c:v>1009</c:v>
                </c:pt>
                <c:pt idx="856">
                  <c:v>1013</c:v>
                </c:pt>
                <c:pt idx="857">
                  <c:v>1016</c:v>
                </c:pt>
                <c:pt idx="858">
                  <c:v>1017</c:v>
                </c:pt>
                <c:pt idx="859">
                  <c:v>1018</c:v>
                </c:pt>
                <c:pt idx="860">
                  <c:v>1021</c:v>
                </c:pt>
                <c:pt idx="861">
                  <c:v>1025</c:v>
                </c:pt>
                <c:pt idx="862">
                  <c:v>1026</c:v>
                </c:pt>
                <c:pt idx="863">
                  <c:v>1029</c:v>
                </c:pt>
                <c:pt idx="864">
                  <c:v>1033</c:v>
                </c:pt>
                <c:pt idx="865">
                  <c:v>1034</c:v>
                </c:pt>
                <c:pt idx="866">
                  <c:v>1035</c:v>
                </c:pt>
                <c:pt idx="867">
                  <c:v>1036</c:v>
                </c:pt>
                <c:pt idx="868">
                  <c:v>1039</c:v>
                </c:pt>
                <c:pt idx="869">
                  <c:v>1040</c:v>
                </c:pt>
                <c:pt idx="870">
                  <c:v>1044</c:v>
                </c:pt>
                <c:pt idx="871">
                  <c:v>1045</c:v>
                </c:pt>
                <c:pt idx="872">
                  <c:v>1048</c:v>
                </c:pt>
                <c:pt idx="873">
                  <c:v>1049</c:v>
                </c:pt>
                <c:pt idx="874">
                  <c:v>1054</c:v>
                </c:pt>
                <c:pt idx="875">
                  <c:v>1058</c:v>
                </c:pt>
                <c:pt idx="876">
                  <c:v>1059</c:v>
                </c:pt>
                <c:pt idx="877">
                  <c:v>1063</c:v>
                </c:pt>
                <c:pt idx="878">
                  <c:v>1070</c:v>
                </c:pt>
                <c:pt idx="879">
                  <c:v>1071</c:v>
                </c:pt>
                <c:pt idx="880">
                  <c:v>1072</c:v>
                </c:pt>
                <c:pt idx="881">
                  <c:v>1073</c:v>
                </c:pt>
                <c:pt idx="882">
                  <c:v>1074</c:v>
                </c:pt>
                <c:pt idx="883">
                  <c:v>1075</c:v>
                </c:pt>
                <c:pt idx="884">
                  <c:v>1076</c:v>
                </c:pt>
                <c:pt idx="885">
                  <c:v>1077</c:v>
                </c:pt>
                <c:pt idx="886">
                  <c:v>1081</c:v>
                </c:pt>
                <c:pt idx="887">
                  <c:v>1082</c:v>
                </c:pt>
                <c:pt idx="888">
                  <c:v>1085</c:v>
                </c:pt>
                <c:pt idx="889">
                  <c:v>1088</c:v>
                </c:pt>
                <c:pt idx="890">
                  <c:v>1089</c:v>
                </c:pt>
                <c:pt idx="891">
                  <c:v>1090</c:v>
                </c:pt>
                <c:pt idx="892">
                  <c:v>1091</c:v>
                </c:pt>
                <c:pt idx="893">
                  <c:v>1092</c:v>
                </c:pt>
                <c:pt idx="894">
                  <c:v>1095</c:v>
                </c:pt>
                <c:pt idx="895">
                  <c:v>1097</c:v>
                </c:pt>
                <c:pt idx="896">
                  <c:v>1098</c:v>
                </c:pt>
                <c:pt idx="897">
                  <c:v>1102</c:v>
                </c:pt>
                <c:pt idx="898">
                  <c:v>1105</c:v>
                </c:pt>
                <c:pt idx="899">
                  <c:v>1108</c:v>
                </c:pt>
                <c:pt idx="900">
                  <c:v>1109</c:v>
                </c:pt>
                <c:pt idx="901">
                  <c:v>1111</c:v>
                </c:pt>
                <c:pt idx="902">
                  <c:v>1112</c:v>
                </c:pt>
                <c:pt idx="903">
                  <c:v>1114</c:v>
                </c:pt>
                <c:pt idx="904">
                  <c:v>1115</c:v>
                </c:pt>
                <c:pt idx="905">
                  <c:v>1116</c:v>
                </c:pt>
                <c:pt idx="906">
                  <c:v>1117</c:v>
                </c:pt>
                <c:pt idx="907">
                  <c:v>1118</c:v>
                </c:pt>
                <c:pt idx="908">
                  <c:v>1121</c:v>
                </c:pt>
                <c:pt idx="909">
                  <c:v>1122</c:v>
                </c:pt>
                <c:pt idx="910">
                  <c:v>1125</c:v>
                </c:pt>
                <c:pt idx="911">
                  <c:v>1128</c:v>
                </c:pt>
                <c:pt idx="912">
                  <c:v>1133</c:v>
                </c:pt>
                <c:pt idx="913">
                  <c:v>1134</c:v>
                </c:pt>
                <c:pt idx="914">
                  <c:v>1139</c:v>
                </c:pt>
                <c:pt idx="915">
                  <c:v>1140</c:v>
                </c:pt>
                <c:pt idx="916">
                  <c:v>1141</c:v>
                </c:pt>
                <c:pt idx="917">
                  <c:v>1142</c:v>
                </c:pt>
                <c:pt idx="918">
                  <c:v>1147</c:v>
                </c:pt>
                <c:pt idx="919">
                  <c:v>1148</c:v>
                </c:pt>
                <c:pt idx="920">
                  <c:v>1149</c:v>
                </c:pt>
                <c:pt idx="921">
                  <c:v>1153</c:v>
                </c:pt>
                <c:pt idx="922">
                  <c:v>1154</c:v>
                </c:pt>
                <c:pt idx="923">
                  <c:v>1155</c:v>
                </c:pt>
                <c:pt idx="924">
                  <c:v>1156</c:v>
                </c:pt>
                <c:pt idx="925">
                  <c:v>1159</c:v>
                </c:pt>
                <c:pt idx="926">
                  <c:v>1160</c:v>
                </c:pt>
                <c:pt idx="927">
                  <c:v>1161</c:v>
                </c:pt>
                <c:pt idx="928">
                  <c:v>1162</c:v>
                </c:pt>
                <c:pt idx="929">
                  <c:v>1166</c:v>
                </c:pt>
                <c:pt idx="930">
                  <c:v>1169</c:v>
                </c:pt>
                <c:pt idx="931">
                  <c:v>1170</c:v>
                </c:pt>
                <c:pt idx="932">
                  <c:v>1172</c:v>
                </c:pt>
                <c:pt idx="933">
                  <c:v>1177</c:v>
                </c:pt>
                <c:pt idx="934">
                  <c:v>1179</c:v>
                </c:pt>
                <c:pt idx="935">
                  <c:v>1180</c:v>
                </c:pt>
                <c:pt idx="936">
                  <c:v>1183</c:v>
                </c:pt>
                <c:pt idx="937">
                  <c:v>1184</c:v>
                </c:pt>
                <c:pt idx="938">
                  <c:v>1185</c:v>
                </c:pt>
                <c:pt idx="939">
                  <c:v>1186</c:v>
                </c:pt>
                <c:pt idx="940">
                  <c:v>1190</c:v>
                </c:pt>
                <c:pt idx="941">
                  <c:v>1193</c:v>
                </c:pt>
                <c:pt idx="942">
                  <c:v>1196</c:v>
                </c:pt>
                <c:pt idx="943">
                  <c:v>1199</c:v>
                </c:pt>
                <c:pt idx="944">
                  <c:v>1200</c:v>
                </c:pt>
                <c:pt idx="945">
                  <c:v>1201</c:v>
                </c:pt>
                <c:pt idx="946">
                  <c:v>1202</c:v>
                </c:pt>
                <c:pt idx="947">
                  <c:v>1207</c:v>
                </c:pt>
                <c:pt idx="948">
                  <c:v>1208</c:v>
                </c:pt>
                <c:pt idx="949">
                  <c:v>1211</c:v>
                </c:pt>
                <c:pt idx="950">
                  <c:v>1215</c:v>
                </c:pt>
                <c:pt idx="951">
                  <c:v>1216</c:v>
                </c:pt>
                <c:pt idx="952">
                  <c:v>1219</c:v>
                </c:pt>
                <c:pt idx="953">
                  <c:v>1220</c:v>
                </c:pt>
                <c:pt idx="954">
                  <c:v>1221</c:v>
                </c:pt>
                <c:pt idx="955">
                  <c:v>1224</c:v>
                </c:pt>
                <c:pt idx="956">
                  <c:v>1227</c:v>
                </c:pt>
                <c:pt idx="957">
                  <c:v>1228</c:v>
                </c:pt>
                <c:pt idx="958">
                  <c:v>1235</c:v>
                </c:pt>
                <c:pt idx="959">
                  <c:v>1239</c:v>
                </c:pt>
                <c:pt idx="960">
                  <c:v>1242</c:v>
                </c:pt>
                <c:pt idx="961">
                  <c:v>1243</c:v>
                </c:pt>
                <c:pt idx="962">
                  <c:v>1250</c:v>
                </c:pt>
                <c:pt idx="963">
                  <c:v>1251</c:v>
                </c:pt>
                <c:pt idx="964">
                  <c:v>1254</c:v>
                </c:pt>
                <c:pt idx="965">
                  <c:v>1257</c:v>
                </c:pt>
                <c:pt idx="966">
                  <c:v>1258</c:v>
                </c:pt>
                <c:pt idx="967">
                  <c:v>1261</c:v>
                </c:pt>
                <c:pt idx="968">
                  <c:v>1262</c:v>
                </c:pt>
                <c:pt idx="969">
                  <c:v>1265</c:v>
                </c:pt>
                <c:pt idx="970">
                  <c:v>1266</c:v>
                </c:pt>
                <c:pt idx="971">
                  <c:v>1267</c:v>
                </c:pt>
                <c:pt idx="972">
                  <c:v>1268</c:v>
                </c:pt>
                <c:pt idx="973">
                  <c:v>1269</c:v>
                </c:pt>
                <c:pt idx="974">
                  <c:v>1273</c:v>
                </c:pt>
                <c:pt idx="975">
                  <c:v>1274</c:v>
                </c:pt>
                <c:pt idx="976">
                  <c:v>1279</c:v>
                </c:pt>
                <c:pt idx="977">
                  <c:v>1280</c:v>
                </c:pt>
                <c:pt idx="978">
                  <c:v>1284</c:v>
                </c:pt>
                <c:pt idx="979">
                  <c:v>1288</c:v>
                </c:pt>
                <c:pt idx="980">
                  <c:v>1289</c:v>
                </c:pt>
                <c:pt idx="981">
                  <c:v>1292</c:v>
                </c:pt>
                <c:pt idx="982">
                  <c:v>1294</c:v>
                </c:pt>
                <c:pt idx="983">
                  <c:v>1296</c:v>
                </c:pt>
                <c:pt idx="984">
                  <c:v>1299</c:v>
                </c:pt>
                <c:pt idx="985">
                  <c:v>1302</c:v>
                </c:pt>
                <c:pt idx="986">
                  <c:v>1303</c:v>
                </c:pt>
                <c:pt idx="987">
                  <c:v>1304</c:v>
                </c:pt>
                <c:pt idx="988">
                  <c:v>1305</c:v>
                </c:pt>
                <c:pt idx="989">
                  <c:v>1310</c:v>
                </c:pt>
                <c:pt idx="990">
                  <c:v>1311</c:v>
                </c:pt>
                <c:pt idx="991">
                  <c:v>1314</c:v>
                </c:pt>
                <c:pt idx="992">
                  <c:v>1315</c:v>
                </c:pt>
                <c:pt idx="993">
                  <c:v>1318</c:v>
                </c:pt>
                <c:pt idx="994">
                  <c:v>1321</c:v>
                </c:pt>
                <c:pt idx="995">
                  <c:v>1326</c:v>
                </c:pt>
                <c:pt idx="996">
                  <c:v>1327</c:v>
                </c:pt>
                <c:pt idx="997">
                  <c:v>1330</c:v>
                </c:pt>
                <c:pt idx="998">
                  <c:v>1331</c:v>
                </c:pt>
                <c:pt idx="999">
                  <c:v>1332</c:v>
                </c:pt>
                <c:pt idx="1000">
                  <c:v>1333</c:v>
                </c:pt>
                <c:pt idx="1001">
                  <c:v>1340</c:v>
                </c:pt>
                <c:pt idx="1002">
                  <c:v>1342</c:v>
                </c:pt>
                <c:pt idx="1003">
                  <c:v>1347</c:v>
                </c:pt>
                <c:pt idx="1004">
                  <c:v>1351</c:v>
                </c:pt>
                <c:pt idx="1005">
                  <c:v>1358</c:v>
                </c:pt>
                <c:pt idx="1006">
                  <c:v>1362</c:v>
                </c:pt>
                <c:pt idx="1007">
                  <c:v>1363</c:v>
                </c:pt>
                <c:pt idx="1008">
                  <c:v>1369</c:v>
                </c:pt>
                <c:pt idx="1009">
                  <c:v>1372</c:v>
                </c:pt>
                <c:pt idx="1010">
                  <c:v>1375</c:v>
                </c:pt>
                <c:pt idx="1011">
                  <c:v>1379</c:v>
                </c:pt>
                <c:pt idx="1012">
                  <c:v>1382</c:v>
                </c:pt>
                <c:pt idx="1013">
                  <c:v>1383</c:v>
                </c:pt>
                <c:pt idx="1014">
                  <c:v>1385</c:v>
                </c:pt>
                <c:pt idx="1015">
                  <c:v>1389</c:v>
                </c:pt>
                <c:pt idx="1016">
                  <c:v>1390</c:v>
                </c:pt>
                <c:pt idx="1017">
                  <c:v>1391</c:v>
                </c:pt>
                <c:pt idx="1018">
                  <c:v>1392</c:v>
                </c:pt>
                <c:pt idx="1019">
                  <c:v>1399</c:v>
                </c:pt>
                <c:pt idx="1020">
                  <c:v>1401</c:v>
                </c:pt>
                <c:pt idx="1021">
                  <c:v>1402</c:v>
                </c:pt>
                <c:pt idx="1022">
                  <c:v>1403</c:v>
                </c:pt>
                <c:pt idx="1023">
                  <c:v>1404</c:v>
                </c:pt>
                <c:pt idx="1024">
                  <c:v>1409</c:v>
                </c:pt>
                <c:pt idx="1025">
                  <c:v>1412</c:v>
                </c:pt>
                <c:pt idx="1026">
                  <c:v>1415</c:v>
                </c:pt>
                <c:pt idx="1027">
                  <c:v>1420</c:v>
                </c:pt>
                <c:pt idx="1028">
                  <c:v>1423</c:v>
                </c:pt>
                <c:pt idx="1029">
                  <c:v>1424</c:v>
                </c:pt>
                <c:pt idx="1030">
                  <c:v>1425</c:v>
                </c:pt>
                <c:pt idx="1031">
                  <c:v>1430</c:v>
                </c:pt>
                <c:pt idx="1032">
                  <c:v>1434</c:v>
                </c:pt>
                <c:pt idx="1033">
                  <c:v>1437</c:v>
                </c:pt>
                <c:pt idx="1034">
                  <c:v>1440</c:v>
                </c:pt>
                <c:pt idx="1035">
                  <c:v>1449</c:v>
                </c:pt>
                <c:pt idx="1036">
                  <c:v>1450</c:v>
                </c:pt>
                <c:pt idx="1037">
                  <c:v>1452</c:v>
                </c:pt>
                <c:pt idx="1038">
                  <c:v>1456</c:v>
                </c:pt>
                <c:pt idx="1039">
                  <c:v>1457</c:v>
                </c:pt>
                <c:pt idx="1040">
                  <c:v>1460</c:v>
                </c:pt>
                <c:pt idx="1041">
                  <c:v>1467</c:v>
                </c:pt>
                <c:pt idx="1042">
                  <c:v>1475</c:v>
                </c:pt>
                <c:pt idx="1043">
                  <c:v>1478</c:v>
                </c:pt>
                <c:pt idx="1044">
                  <c:v>1479</c:v>
                </c:pt>
                <c:pt idx="1045">
                  <c:v>1484</c:v>
                </c:pt>
                <c:pt idx="1046">
                  <c:v>1486</c:v>
                </c:pt>
                <c:pt idx="1047">
                  <c:v>1490</c:v>
                </c:pt>
                <c:pt idx="1048">
                  <c:v>1491</c:v>
                </c:pt>
                <c:pt idx="1049">
                  <c:v>1495</c:v>
                </c:pt>
                <c:pt idx="1050">
                  <c:v>1497</c:v>
                </c:pt>
                <c:pt idx="1051">
                  <c:v>1498</c:v>
                </c:pt>
                <c:pt idx="1052">
                  <c:v>1499</c:v>
                </c:pt>
                <c:pt idx="1053">
                  <c:v>1500</c:v>
                </c:pt>
                <c:pt idx="1054">
                  <c:v>1503</c:v>
                </c:pt>
                <c:pt idx="1055">
                  <c:v>1504</c:v>
                </c:pt>
                <c:pt idx="1056">
                  <c:v>1508</c:v>
                </c:pt>
                <c:pt idx="1057">
                  <c:v>1509</c:v>
                </c:pt>
                <c:pt idx="1058">
                  <c:v>1510</c:v>
                </c:pt>
                <c:pt idx="1059">
                  <c:v>1511</c:v>
                </c:pt>
                <c:pt idx="1060">
                  <c:v>1514</c:v>
                </c:pt>
                <c:pt idx="1061">
                  <c:v>1518</c:v>
                </c:pt>
                <c:pt idx="1062">
                  <c:v>1519</c:v>
                </c:pt>
                <c:pt idx="1063">
                  <c:v>1521</c:v>
                </c:pt>
                <c:pt idx="1064">
                  <c:v>1528</c:v>
                </c:pt>
                <c:pt idx="1065">
                  <c:v>1531</c:v>
                </c:pt>
                <c:pt idx="1066">
                  <c:v>1538</c:v>
                </c:pt>
                <c:pt idx="1067">
                  <c:v>1539</c:v>
                </c:pt>
                <c:pt idx="1068">
                  <c:v>1549</c:v>
                </c:pt>
                <c:pt idx="1069">
                  <c:v>1550</c:v>
                </c:pt>
                <c:pt idx="1070">
                  <c:v>1554</c:v>
                </c:pt>
                <c:pt idx="1071">
                  <c:v>1555</c:v>
                </c:pt>
                <c:pt idx="1072">
                  <c:v>1556</c:v>
                </c:pt>
                <c:pt idx="1073">
                  <c:v>1563</c:v>
                </c:pt>
                <c:pt idx="1074">
                  <c:v>1567</c:v>
                </c:pt>
                <c:pt idx="1075">
                  <c:v>1571</c:v>
                </c:pt>
                <c:pt idx="1076">
                  <c:v>1572</c:v>
                </c:pt>
                <c:pt idx="1077">
                  <c:v>1574</c:v>
                </c:pt>
                <c:pt idx="1078">
                  <c:v>1578</c:v>
                </c:pt>
                <c:pt idx="1079">
                  <c:v>1579</c:v>
                </c:pt>
                <c:pt idx="1080">
                  <c:v>1583</c:v>
                </c:pt>
                <c:pt idx="1081">
                  <c:v>1587</c:v>
                </c:pt>
                <c:pt idx="1082">
                  <c:v>1590</c:v>
                </c:pt>
                <c:pt idx="1083">
                  <c:v>1591</c:v>
                </c:pt>
                <c:pt idx="1084">
                  <c:v>1595</c:v>
                </c:pt>
                <c:pt idx="1085">
                  <c:v>1600</c:v>
                </c:pt>
                <c:pt idx="1086">
                  <c:v>1605</c:v>
                </c:pt>
                <c:pt idx="1087">
                  <c:v>1606</c:v>
                </c:pt>
                <c:pt idx="1088">
                  <c:v>1607</c:v>
                </c:pt>
                <c:pt idx="1089">
                  <c:v>1611</c:v>
                </c:pt>
                <c:pt idx="1090">
                  <c:v>1613</c:v>
                </c:pt>
                <c:pt idx="1091">
                  <c:v>1614</c:v>
                </c:pt>
                <c:pt idx="1092">
                  <c:v>1615</c:v>
                </c:pt>
                <c:pt idx="1093">
                  <c:v>1616</c:v>
                </c:pt>
                <c:pt idx="1094">
                  <c:v>1620</c:v>
                </c:pt>
                <c:pt idx="1095">
                  <c:v>1623</c:v>
                </c:pt>
                <c:pt idx="1096">
                  <c:v>1624</c:v>
                </c:pt>
                <c:pt idx="1097">
                  <c:v>1628</c:v>
                </c:pt>
                <c:pt idx="1098">
                  <c:v>1631</c:v>
                </c:pt>
                <c:pt idx="1099">
                  <c:v>1635</c:v>
                </c:pt>
                <c:pt idx="1100">
                  <c:v>1638</c:v>
                </c:pt>
                <c:pt idx="1101">
                  <c:v>1641</c:v>
                </c:pt>
                <c:pt idx="1102">
                  <c:v>1642</c:v>
                </c:pt>
                <c:pt idx="1103">
                  <c:v>1647</c:v>
                </c:pt>
                <c:pt idx="1104">
                  <c:v>1652</c:v>
                </c:pt>
                <c:pt idx="1105">
                  <c:v>1655</c:v>
                </c:pt>
                <c:pt idx="1106">
                  <c:v>1662</c:v>
                </c:pt>
                <c:pt idx="1107">
                  <c:v>1663</c:v>
                </c:pt>
                <c:pt idx="1108">
                  <c:v>1667</c:v>
                </c:pt>
                <c:pt idx="1109">
                  <c:v>1668</c:v>
                </c:pt>
                <c:pt idx="1110">
                  <c:v>1669</c:v>
                </c:pt>
                <c:pt idx="1111">
                  <c:v>1673</c:v>
                </c:pt>
                <c:pt idx="1112">
                  <c:v>1681</c:v>
                </c:pt>
                <c:pt idx="1113">
                  <c:v>1682</c:v>
                </c:pt>
                <c:pt idx="1114">
                  <c:v>1685</c:v>
                </c:pt>
                <c:pt idx="1115">
                  <c:v>1688</c:v>
                </c:pt>
                <c:pt idx="1116">
                  <c:v>1691</c:v>
                </c:pt>
                <c:pt idx="1117">
                  <c:v>1695</c:v>
                </c:pt>
                <c:pt idx="1118">
                  <c:v>1696</c:v>
                </c:pt>
                <c:pt idx="1119">
                  <c:v>1700</c:v>
                </c:pt>
                <c:pt idx="1120">
                  <c:v>1703</c:v>
                </c:pt>
                <c:pt idx="1121">
                  <c:v>1706</c:v>
                </c:pt>
                <c:pt idx="1122">
                  <c:v>1707</c:v>
                </c:pt>
                <c:pt idx="1123">
                  <c:v>1708</c:v>
                </c:pt>
                <c:pt idx="1124">
                  <c:v>1715</c:v>
                </c:pt>
                <c:pt idx="1125">
                  <c:v>1718</c:v>
                </c:pt>
                <c:pt idx="1126">
                  <c:v>1720</c:v>
                </c:pt>
                <c:pt idx="1127">
                  <c:v>1723</c:v>
                </c:pt>
                <c:pt idx="1128">
                  <c:v>1724</c:v>
                </c:pt>
                <c:pt idx="1129">
                  <c:v>1725</c:v>
                </c:pt>
                <c:pt idx="1130">
                  <c:v>1728</c:v>
                </c:pt>
                <c:pt idx="1131">
                  <c:v>1731</c:v>
                </c:pt>
                <c:pt idx="1132">
                  <c:v>1735</c:v>
                </c:pt>
                <c:pt idx="1133">
                  <c:v>1742</c:v>
                </c:pt>
                <c:pt idx="1134">
                  <c:v>1745</c:v>
                </c:pt>
                <c:pt idx="1135">
                  <c:v>1746</c:v>
                </c:pt>
                <c:pt idx="1136">
                  <c:v>1751</c:v>
                </c:pt>
                <c:pt idx="1137">
                  <c:v>1756</c:v>
                </c:pt>
                <c:pt idx="1138">
                  <c:v>1757</c:v>
                </c:pt>
                <c:pt idx="1139">
                  <c:v>1758</c:v>
                </c:pt>
                <c:pt idx="1140">
                  <c:v>1763</c:v>
                </c:pt>
                <c:pt idx="1141">
                  <c:v>1766</c:v>
                </c:pt>
                <c:pt idx="1142">
                  <c:v>1770</c:v>
                </c:pt>
                <c:pt idx="1143">
                  <c:v>1775</c:v>
                </c:pt>
                <c:pt idx="1144">
                  <c:v>1776</c:v>
                </c:pt>
                <c:pt idx="1145">
                  <c:v>1777</c:v>
                </c:pt>
                <c:pt idx="1146">
                  <c:v>1778</c:v>
                </c:pt>
                <c:pt idx="1147">
                  <c:v>1786</c:v>
                </c:pt>
                <c:pt idx="1148">
                  <c:v>1789</c:v>
                </c:pt>
                <c:pt idx="1149">
                  <c:v>1792</c:v>
                </c:pt>
                <c:pt idx="1150">
                  <c:v>1795</c:v>
                </c:pt>
                <c:pt idx="1151">
                  <c:v>1796</c:v>
                </c:pt>
                <c:pt idx="1152">
                  <c:v>1797</c:v>
                </c:pt>
                <c:pt idx="1153">
                  <c:v>1802</c:v>
                </c:pt>
                <c:pt idx="1154">
                  <c:v>1803</c:v>
                </c:pt>
                <c:pt idx="1155">
                  <c:v>1806</c:v>
                </c:pt>
                <c:pt idx="1156">
                  <c:v>1811</c:v>
                </c:pt>
                <c:pt idx="1157">
                  <c:v>1819</c:v>
                </c:pt>
                <c:pt idx="1158">
                  <c:v>1823</c:v>
                </c:pt>
                <c:pt idx="1159">
                  <c:v>1831</c:v>
                </c:pt>
                <c:pt idx="1160">
                  <c:v>1835</c:v>
                </c:pt>
                <c:pt idx="1161">
                  <c:v>1836</c:v>
                </c:pt>
                <c:pt idx="1162">
                  <c:v>1837</c:v>
                </c:pt>
                <c:pt idx="1163">
                  <c:v>1841</c:v>
                </c:pt>
                <c:pt idx="1164">
                  <c:v>1844</c:v>
                </c:pt>
                <c:pt idx="1165">
                  <c:v>1848</c:v>
                </c:pt>
                <c:pt idx="1166">
                  <c:v>1852</c:v>
                </c:pt>
                <c:pt idx="1167">
                  <c:v>1853</c:v>
                </c:pt>
                <c:pt idx="1168">
                  <c:v>1856</c:v>
                </c:pt>
                <c:pt idx="1169">
                  <c:v>1859</c:v>
                </c:pt>
                <c:pt idx="1170">
                  <c:v>1863</c:v>
                </c:pt>
                <c:pt idx="1171">
                  <c:v>1866</c:v>
                </c:pt>
                <c:pt idx="1172">
                  <c:v>1869</c:v>
                </c:pt>
                <c:pt idx="1173">
                  <c:v>1874</c:v>
                </c:pt>
                <c:pt idx="1174">
                  <c:v>1879</c:v>
                </c:pt>
                <c:pt idx="1175">
                  <c:v>1880</c:v>
                </c:pt>
                <c:pt idx="1176">
                  <c:v>1883</c:v>
                </c:pt>
                <c:pt idx="1177">
                  <c:v>1887</c:v>
                </c:pt>
                <c:pt idx="1178">
                  <c:v>1893</c:v>
                </c:pt>
                <c:pt idx="1179">
                  <c:v>1897</c:v>
                </c:pt>
                <c:pt idx="1180">
                  <c:v>1900</c:v>
                </c:pt>
                <c:pt idx="1181">
                  <c:v>1901</c:v>
                </c:pt>
                <c:pt idx="1182">
                  <c:v>1902</c:v>
                </c:pt>
                <c:pt idx="1183">
                  <c:v>1905</c:v>
                </c:pt>
                <c:pt idx="1184">
                  <c:v>1909</c:v>
                </c:pt>
                <c:pt idx="1185">
                  <c:v>1914</c:v>
                </c:pt>
                <c:pt idx="1186">
                  <c:v>1915</c:v>
                </c:pt>
                <c:pt idx="1187">
                  <c:v>1918</c:v>
                </c:pt>
                <c:pt idx="1188">
                  <c:v>1922</c:v>
                </c:pt>
                <c:pt idx="1189">
                  <c:v>1926</c:v>
                </c:pt>
                <c:pt idx="1190">
                  <c:v>1927</c:v>
                </c:pt>
                <c:pt idx="1191">
                  <c:v>1930</c:v>
                </c:pt>
                <c:pt idx="1192">
                  <c:v>1931</c:v>
                </c:pt>
                <c:pt idx="1193">
                  <c:v>1934</c:v>
                </c:pt>
                <c:pt idx="1194">
                  <c:v>1937</c:v>
                </c:pt>
                <c:pt idx="1195">
                  <c:v>1945</c:v>
                </c:pt>
                <c:pt idx="1196">
                  <c:v>1949</c:v>
                </c:pt>
                <c:pt idx="1197">
                  <c:v>1953</c:v>
                </c:pt>
                <c:pt idx="1198">
                  <c:v>1954</c:v>
                </c:pt>
                <c:pt idx="1199">
                  <c:v>1955</c:v>
                </c:pt>
                <c:pt idx="1200">
                  <c:v>1962</c:v>
                </c:pt>
                <c:pt idx="1201">
                  <c:v>1983</c:v>
                </c:pt>
                <c:pt idx="1202">
                  <c:v>1987</c:v>
                </c:pt>
                <c:pt idx="1203">
                  <c:v>1994</c:v>
                </c:pt>
                <c:pt idx="1204">
                  <c:v>1998</c:v>
                </c:pt>
                <c:pt idx="1205">
                  <c:v>2002</c:v>
                </c:pt>
                <c:pt idx="1206">
                  <c:v>2010</c:v>
                </c:pt>
                <c:pt idx="1207">
                  <c:v>2013</c:v>
                </c:pt>
                <c:pt idx="1208">
                  <c:v>2021</c:v>
                </c:pt>
                <c:pt idx="1209">
                  <c:v>2024</c:v>
                </c:pt>
                <c:pt idx="1210">
                  <c:v>2026</c:v>
                </c:pt>
                <c:pt idx="1211">
                  <c:v>2030</c:v>
                </c:pt>
                <c:pt idx="1212">
                  <c:v>2033</c:v>
                </c:pt>
                <c:pt idx="1213">
                  <c:v>2034</c:v>
                </c:pt>
                <c:pt idx="1214">
                  <c:v>2036</c:v>
                </c:pt>
                <c:pt idx="1215">
                  <c:v>2040</c:v>
                </c:pt>
                <c:pt idx="1216">
                  <c:v>2041</c:v>
                </c:pt>
                <c:pt idx="1217">
                  <c:v>2044</c:v>
                </c:pt>
                <c:pt idx="1218">
                  <c:v>2047</c:v>
                </c:pt>
                <c:pt idx="1219">
                  <c:v>2054</c:v>
                </c:pt>
                <c:pt idx="1220">
                  <c:v>2057</c:v>
                </c:pt>
                <c:pt idx="1221">
                  <c:v>2064</c:v>
                </c:pt>
                <c:pt idx="1222">
                  <c:v>2065</c:v>
                </c:pt>
                <c:pt idx="1223">
                  <c:v>2066</c:v>
                </c:pt>
                <c:pt idx="1224">
                  <c:v>2076</c:v>
                </c:pt>
                <c:pt idx="1225">
                  <c:v>2081</c:v>
                </c:pt>
                <c:pt idx="1226">
                  <c:v>2082</c:v>
                </c:pt>
                <c:pt idx="1227">
                  <c:v>2086</c:v>
                </c:pt>
                <c:pt idx="1228">
                  <c:v>2090</c:v>
                </c:pt>
                <c:pt idx="1229">
                  <c:v>2093</c:v>
                </c:pt>
                <c:pt idx="1230">
                  <c:v>2096</c:v>
                </c:pt>
                <c:pt idx="1231">
                  <c:v>2100</c:v>
                </c:pt>
                <c:pt idx="1232">
                  <c:v>2104</c:v>
                </c:pt>
                <c:pt idx="1233">
                  <c:v>2105</c:v>
                </c:pt>
                <c:pt idx="1234">
                  <c:v>2118</c:v>
                </c:pt>
                <c:pt idx="1235">
                  <c:v>2122</c:v>
                </c:pt>
                <c:pt idx="1236">
                  <c:v>2126</c:v>
                </c:pt>
                <c:pt idx="1237">
                  <c:v>2129</c:v>
                </c:pt>
                <c:pt idx="1238">
                  <c:v>2133</c:v>
                </c:pt>
                <c:pt idx="1239">
                  <c:v>2136</c:v>
                </c:pt>
                <c:pt idx="1240">
                  <c:v>2137</c:v>
                </c:pt>
                <c:pt idx="1241">
                  <c:v>2141</c:v>
                </c:pt>
                <c:pt idx="1242">
                  <c:v>2145</c:v>
                </c:pt>
                <c:pt idx="1243">
                  <c:v>2149</c:v>
                </c:pt>
                <c:pt idx="1244">
                  <c:v>2152</c:v>
                </c:pt>
                <c:pt idx="1245">
                  <c:v>2157</c:v>
                </c:pt>
                <c:pt idx="1246">
                  <c:v>2160</c:v>
                </c:pt>
                <c:pt idx="1247">
                  <c:v>2167</c:v>
                </c:pt>
                <c:pt idx="1248">
                  <c:v>2170</c:v>
                </c:pt>
                <c:pt idx="1249">
                  <c:v>2177</c:v>
                </c:pt>
                <c:pt idx="1250">
                  <c:v>2181</c:v>
                </c:pt>
                <c:pt idx="1251">
                  <c:v>2184</c:v>
                </c:pt>
                <c:pt idx="1252">
                  <c:v>2187</c:v>
                </c:pt>
                <c:pt idx="1253">
                  <c:v>2188</c:v>
                </c:pt>
                <c:pt idx="1254">
                  <c:v>2189</c:v>
                </c:pt>
                <c:pt idx="1255">
                  <c:v>2191</c:v>
                </c:pt>
                <c:pt idx="1256">
                  <c:v>2195</c:v>
                </c:pt>
                <c:pt idx="1257">
                  <c:v>2199</c:v>
                </c:pt>
                <c:pt idx="1258">
                  <c:v>2200</c:v>
                </c:pt>
                <c:pt idx="1259">
                  <c:v>2203</c:v>
                </c:pt>
                <c:pt idx="1260">
                  <c:v>2207</c:v>
                </c:pt>
                <c:pt idx="1261">
                  <c:v>2211</c:v>
                </c:pt>
                <c:pt idx="1262">
                  <c:v>2212</c:v>
                </c:pt>
                <c:pt idx="1263">
                  <c:v>2215</c:v>
                </c:pt>
                <c:pt idx="1264">
                  <c:v>2219</c:v>
                </c:pt>
                <c:pt idx="1265">
                  <c:v>2224</c:v>
                </c:pt>
                <c:pt idx="1266">
                  <c:v>2233</c:v>
                </c:pt>
                <c:pt idx="1267">
                  <c:v>2236</c:v>
                </c:pt>
                <c:pt idx="1268">
                  <c:v>2240</c:v>
                </c:pt>
                <c:pt idx="1269">
                  <c:v>2241</c:v>
                </c:pt>
                <c:pt idx="1270">
                  <c:v>2245</c:v>
                </c:pt>
                <c:pt idx="1271">
                  <c:v>2246</c:v>
                </c:pt>
                <c:pt idx="1272">
                  <c:v>2247</c:v>
                </c:pt>
                <c:pt idx="1273">
                  <c:v>2251</c:v>
                </c:pt>
                <c:pt idx="1274">
                  <c:v>2255</c:v>
                </c:pt>
                <c:pt idx="1275">
                  <c:v>2259</c:v>
                </c:pt>
                <c:pt idx="1276">
                  <c:v>2263</c:v>
                </c:pt>
                <c:pt idx="1277">
                  <c:v>2267</c:v>
                </c:pt>
                <c:pt idx="1278">
                  <c:v>2270</c:v>
                </c:pt>
                <c:pt idx="1279">
                  <c:v>2273</c:v>
                </c:pt>
                <c:pt idx="1280">
                  <c:v>2280</c:v>
                </c:pt>
                <c:pt idx="1281">
                  <c:v>2284</c:v>
                </c:pt>
                <c:pt idx="1282">
                  <c:v>2288</c:v>
                </c:pt>
                <c:pt idx="1283">
                  <c:v>2289</c:v>
                </c:pt>
                <c:pt idx="1284">
                  <c:v>2293</c:v>
                </c:pt>
                <c:pt idx="1285">
                  <c:v>2297</c:v>
                </c:pt>
                <c:pt idx="1286">
                  <c:v>2305</c:v>
                </c:pt>
                <c:pt idx="1287">
                  <c:v>2306</c:v>
                </c:pt>
                <c:pt idx="1288">
                  <c:v>2310</c:v>
                </c:pt>
                <c:pt idx="1289">
                  <c:v>2314</c:v>
                </c:pt>
                <c:pt idx="1290">
                  <c:v>2317</c:v>
                </c:pt>
                <c:pt idx="1291">
                  <c:v>2321</c:v>
                </c:pt>
                <c:pt idx="1292">
                  <c:v>2326</c:v>
                </c:pt>
                <c:pt idx="1293">
                  <c:v>2327</c:v>
                </c:pt>
                <c:pt idx="1294">
                  <c:v>2331</c:v>
                </c:pt>
                <c:pt idx="1295">
                  <c:v>2337</c:v>
                </c:pt>
                <c:pt idx="1296">
                  <c:v>2338</c:v>
                </c:pt>
                <c:pt idx="1297">
                  <c:v>2347</c:v>
                </c:pt>
                <c:pt idx="1298">
                  <c:v>2351</c:v>
                </c:pt>
                <c:pt idx="1299">
                  <c:v>2355</c:v>
                </c:pt>
                <c:pt idx="1300">
                  <c:v>2364</c:v>
                </c:pt>
                <c:pt idx="1301">
                  <c:v>2365</c:v>
                </c:pt>
                <c:pt idx="1302">
                  <c:v>2368</c:v>
                </c:pt>
                <c:pt idx="1303">
                  <c:v>2372</c:v>
                </c:pt>
                <c:pt idx="1304">
                  <c:v>2376</c:v>
                </c:pt>
                <c:pt idx="1305">
                  <c:v>2387</c:v>
                </c:pt>
                <c:pt idx="1306">
                  <c:v>2395</c:v>
                </c:pt>
                <c:pt idx="1307">
                  <c:v>2400</c:v>
                </c:pt>
                <c:pt idx="1308">
                  <c:v>2405</c:v>
                </c:pt>
                <c:pt idx="1309">
                  <c:v>2409</c:v>
                </c:pt>
                <c:pt idx="1310">
                  <c:v>2412</c:v>
                </c:pt>
                <c:pt idx="1311">
                  <c:v>2419</c:v>
                </c:pt>
                <c:pt idx="1312">
                  <c:v>2423</c:v>
                </c:pt>
                <c:pt idx="1313">
                  <c:v>2424</c:v>
                </c:pt>
                <c:pt idx="1314">
                  <c:v>2427</c:v>
                </c:pt>
                <c:pt idx="1315">
                  <c:v>2430</c:v>
                </c:pt>
                <c:pt idx="1316">
                  <c:v>2435</c:v>
                </c:pt>
                <c:pt idx="1317">
                  <c:v>2438</c:v>
                </c:pt>
                <c:pt idx="1318">
                  <c:v>2441</c:v>
                </c:pt>
                <c:pt idx="1319">
                  <c:v>2445</c:v>
                </c:pt>
                <c:pt idx="1320">
                  <c:v>2448</c:v>
                </c:pt>
                <c:pt idx="1321">
                  <c:v>2453</c:v>
                </c:pt>
                <c:pt idx="1322">
                  <c:v>2457</c:v>
                </c:pt>
                <c:pt idx="1323">
                  <c:v>2460</c:v>
                </c:pt>
                <c:pt idx="1324">
                  <c:v>2465</c:v>
                </c:pt>
                <c:pt idx="1325">
                  <c:v>2476</c:v>
                </c:pt>
                <c:pt idx="1326">
                  <c:v>2477</c:v>
                </c:pt>
                <c:pt idx="1327">
                  <c:v>2480</c:v>
                </c:pt>
                <c:pt idx="1328">
                  <c:v>2484</c:v>
                </c:pt>
                <c:pt idx="1329">
                  <c:v>2487</c:v>
                </c:pt>
                <c:pt idx="1330">
                  <c:v>2490</c:v>
                </c:pt>
                <c:pt idx="1331">
                  <c:v>2495</c:v>
                </c:pt>
                <c:pt idx="1332">
                  <c:v>2502</c:v>
                </c:pt>
                <c:pt idx="1333">
                  <c:v>2506</c:v>
                </c:pt>
                <c:pt idx="1334">
                  <c:v>2507</c:v>
                </c:pt>
                <c:pt idx="1335">
                  <c:v>2510</c:v>
                </c:pt>
                <c:pt idx="1336">
                  <c:v>2518</c:v>
                </c:pt>
                <c:pt idx="1337">
                  <c:v>2521</c:v>
                </c:pt>
                <c:pt idx="1338">
                  <c:v>2524</c:v>
                </c:pt>
                <c:pt idx="1339">
                  <c:v>2525</c:v>
                </c:pt>
                <c:pt idx="1340">
                  <c:v>2534</c:v>
                </c:pt>
                <c:pt idx="1341">
                  <c:v>2537</c:v>
                </c:pt>
                <c:pt idx="1342">
                  <c:v>2541</c:v>
                </c:pt>
                <c:pt idx="1343">
                  <c:v>2544</c:v>
                </c:pt>
                <c:pt idx="1344">
                  <c:v>2548</c:v>
                </c:pt>
                <c:pt idx="1345">
                  <c:v>2549</c:v>
                </c:pt>
                <c:pt idx="1346">
                  <c:v>2552</c:v>
                </c:pt>
                <c:pt idx="1347">
                  <c:v>2556</c:v>
                </c:pt>
                <c:pt idx="1348">
                  <c:v>2559</c:v>
                </c:pt>
                <c:pt idx="1349">
                  <c:v>2562</c:v>
                </c:pt>
                <c:pt idx="1350">
                  <c:v>2568</c:v>
                </c:pt>
                <c:pt idx="1351">
                  <c:v>2569</c:v>
                </c:pt>
                <c:pt idx="1352">
                  <c:v>2570</c:v>
                </c:pt>
                <c:pt idx="1353">
                  <c:v>2575</c:v>
                </c:pt>
                <c:pt idx="1354">
                  <c:v>2584</c:v>
                </c:pt>
                <c:pt idx="1355">
                  <c:v>2588</c:v>
                </c:pt>
                <c:pt idx="1356">
                  <c:v>2595</c:v>
                </c:pt>
                <c:pt idx="1357">
                  <c:v>2617</c:v>
                </c:pt>
                <c:pt idx="1358">
                  <c:v>2624</c:v>
                </c:pt>
                <c:pt idx="1359">
                  <c:v>2628</c:v>
                </c:pt>
                <c:pt idx="1360">
                  <c:v>2630</c:v>
                </c:pt>
                <c:pt idx="1361">
                  <c:v>2634</c:v>
                </c:pt>
                <c:pt idx="1362">
                  <c:v>2639</c:v>
                </c:pt>
                <c:pt idx="1363">
                  <c:v>2643</c:v>
                </c:pt>
                <c:pt idx="1364">
                  <c:v>2646</c:v>
                </c:pt>
                <c:pt idx="1365">
                  <c:v>2650</c:v>
                </c:pt>
                <c:pt idx="1366">
                  <c:v>2669</c:v>
                </c:pt>
                <c:pt idx="1367">
                  <c:v>2676</c:v>
                </c:pt>
                <c:pt idx="1368">
                  <c:v>2677</c:v>
                </c:pt>
                <c:pt idx="1369">
                  <c:v>2680</c:v>
                </c:pt>
                <c:pt idx="1370">
                  <c:v>2684</c:v>
                </c:pt>
                <c:pt idx="1371">
                  <c:v>2689</c:v>
                </c:pt>
                <c:pt idx="1372">
                  <c:v>2691</c:v>
                </c:pt>
                <c:pt idx="1373">
                  <c:v>2694</c:v>
                </c:pt>
                <c:pt idx="1374">
                  <c:v>2701</c:v>
                </c:pt>
                <c:pt idx="1375">
                  <c:v>2702</c:v>
                </c:pt>
                <c:pt idx="1376">
                  <c:v>2711</c:v>
                </c:pt>
                <c:pt idx="1377">
                  <c:v>2715</c:v>
                </c:pt>
                <c:pt idx="1378">
                  <c:v>2719</c:v>
                </c:pt>
                <c:pt idx="1379">
                  <c:v>2729</c:v>
                </c:pt>
                <c:pt idx="1380">
                  <c:v>2732</c:v>
                </c:pt>
                <c:pt idx="1381">
                  <c:v>2736</c:v>
                </c:pt>
                <c:pt idx="1382">
                  <c:v>2740</c:v>
                </c:pt>
                <c:pt idx="1383">
                  <c:v>2743</c:v>
                </c:pt>
                <c:pt idx="1384">
                  <c:v>2747</c:v>
                </c:pt>
                <c:pt idx="1385">
                  <c:v>2752</c:v>
                </c:pt>
                <c:pt idx="1386">
                  <c:v>2755</c:v>
                </c:pt>
                <c:pt idx="1387">
                  <c:v>2762</c:v>
                </c:pt>
                <c:pt idx="1388">
                  <c:v>2770</c:v>
                </c:pt>
                <c:pt idx="1389">
                  <c:v>2779</c:v>
                </c:pt>
                <c:pt idx="1390">
                  <c:v>2780</c:v>
                </c:pt>
                <c:pt idx="1391">
                  <c:v>2791</c:v>
                </c:pt>
                <c:pt idx="1392">
                  <c:v>2794</c:v>
                </c:pt>
                <c:pt idx="1393">
                  <c:v>2795</c:v>
                </c:pt>
                <c:pt idx="1394">
                  <c:v>2796</c:v>
                </c:pt>
                <c:pt idx="1395">
                  <c:v>2814</c:v>
                </c:pt>
                <c:pt idx="1396">
                  <c:v>2820</c:v>
                </c:pt>
                <c:pt idx="1397">
                  <c:v>2824</c:v>
                </c:pt>
                <c:pt idx="1398">
                  <c:v>2826</c:v>
                </c:pt>
                <c:pt idx="1399">
                  <c:v>2827</c:v>
                </c:pt>
                <c:pt idx="1400">
                  <c:v>2827</c:v>
                </c:pt>
              </c:numCache>
            </c:numRef>
          </c:yVal>
          <c:smooth val="0"/>
        </c:ser>
        <c:ser>
          <c:idx val="8"/>
          <c:order val="4"/>
          <c:tx>
            <c:strRef>
              <c:f>Sheet2!$C$1</c:f>
              <c:strCache>
                <c:ptCount val="1"/>
                <c:pt idx="0">
                  <c:v>Baseline; 200 Control Ensemble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Sheet2!$C$2:$C$1402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626</c:v>
                </c:pt>
                <c:pt idx="625">
                  <c:v>627</c:v>
                </c:pt>
                <c:pt idx="626">
                  <c:v>628</c:v>
                </c:pt>
                <c:pt idx="627">
                  <c:v>629</c:v>
                </c:pt>
                <c:pt idx="628">
                  <c:v>630</c:v>
                </c:pt>
                <c:pt idx="629">
                  <c:v>631</c:v>
                </c:pt>
                <c:pt idx="630">
                  <c:v>632</c:v>
                </c:pt>
                <c:pt idx="631">
                  <c:v>633</c:v>
                </c:pt>
                <c:pt idx="632">
                  <c:v>634</c:v>
                </c:pt>
                <c:pt idx="633">
                  <c:v>635</c:v>
                </c:pt>
                <c:pt idx="634">
                  <c:v>636</c:v>
                </c:pt>
                <c:pt idx="635">
                  <c:v>638</c:v>
                </c:pt>
                <c:pt idx="636">
                  <c:v>639</c:v>
                </c:pt>
                <c:pt idx="637">
                  <c:v>640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653</c:v>
                </c:pt>
                <c:pt idx="643">
                  <c:v>654</c:v>
                </c:pt>
                <c:pt idx="644">
                  <c:v>655</c:v>
                </c:pt>
                <c:pt idx="645">
                  <c:v>656</c:v>
                </c:pt>
                <c:pt idx="646">
                  <c:v>657</c:v>
                </c:pt>
                <c:pt idx="647">
                  <c:v>658</c:v>
                </c:pt>
                <c:pt idx="648">
                  <c:v>659</c:v>
                </c:pt>
                <c:pt idx="649">
                  <c:v>660</c:v>
                </c:pt>
                <c:pt idx="650">
                  <c:v>661</c:v>
                </c:pt>
                <c:pt idx="651">
                  <c:v>663</c:v>
                </c:pt>
                <c:pt idx="652">
                  <c:v>664</c:v>
                </c:pt>
                <c:pt idx="653">
                  <c:v>665</c:v>
                </c:pt>
                <c:pt idx="654">
                  <c:v>666</c:v>
                </c:pt>
                <c:pt idx="655">
                  <c:v>667</c:v>
                </c:pt>
                <c:pt idx="656">
                  <c:v>668</c:v>
                </c:pt>
                <c:pt idx="657">
                  <c:v>670</c:v>
                </c:pt>
                <c:pt idx="658">
                  <c:v>671</c:v>
                </c:pt>
                <c:pt idx="659">
                  <c:v>672</c:v>
                </c:pt>
                <c:pt idx="660">
                  <c:v>673</c:v>
                </c:pt>
                <c:pt idx="661">
                  <c:v>675</c:v>
                </c:pt>
                <c:pt idx="662">
                  <c:v>676</c:v>
                </c:pt>
                <c:pt idx="663">
                  <c:v>677</c:v>
                </c:pt>
                <c:pt idx="664">
                  <c:v>678</c:v>
                </c:pt>
                <c:pt idx="665">
                  <c:v>679</c:v>
                </c:pt>
                <c:pt idx="666">
                  <c:v>680</c:v>
                </c:pt>
                <c:pt idx="667">
                  <c:v>681</c:v>
                </c:pt>
                <c:pt idx="668">
                  <c:v>682</c:v>
                </c:pt>
                <c:pt idx="669">
                  <c:v>683</c:v>
                </c:pt>
                <c:pt idx="670">
                  <c:v>684</c:v>
                </c:pt>
                <c:pt idx="671">
                  <c:v>685</c:v>
                </c:pt>
                <c:pt idx="672">
                  <c:v>686</c:v>
                </c:pt>
                <c:pt idx="673">
                  <c:v>687</c:v>
                </c:pt>
                <c:pt idx="674">
                  <c:v>688</c:v>
                </c:pt>
                <c:pt idx="675">
                  <c:v>689</c:v>
                </c:pt>
                <c:pt idx="676">
                  <c:v>690</c:v>
                </c:pt>
                <c:pt idx="677">
                  <c:v>691</c:v>
                </c:pt>
                <c:pt idx="678">
                  <c:v>692</c:v>
                </c:pt>
                <c:pt idx="679">
                  <c:v>693</c:v>
                </c:pt>
                <c:pt idx="680">
                  <c:v>694</c:v>
                </c:pt>
                <c:pt idx="681">
                  <c:v>695</c:v>
                </c:pt>
                <c:pt idx="682">
                  <c:v>696</c:v>
                </c:pt>
                <c:pt idx="683">
                  <c:v>697</c:v>
                </c:pt>
                <c:pt idx="684">
                  <c:v>698</c:v>
                </c:pt>
                <c:pt idx="685">
                  <c:v>699</c:v>
                </c:pt>
                <c:pt idx="686">
                  <c:v>700</c:v>
                </c:pt>
                <c:pt idx="687">
                  <c:v>701</c:v>
                </c:pt>
                <c:pt idx="688">
                  <c:v>702</c:v>
                </c:pt>
                <c:pt idx="689">
                  <c:v>703</c:v>
                </c:pt>
                <c:pt idx="690">
                  <c:v>704</c:v>
                </c:pt>
                <c:pt idx="691">
                  <c:v>705</c:v>
                </c:pt>
                <c:pt idx="692">
                  <c:v>706</c:v>
                </c:pt>
                <c:pt idx="693">
                  <c:v>707</c:v>
                </c:pt>
                <c:pt idx="694">
                  <c:v>708</c:v>
                </c:pt>
                <c:pt idx="695">
                  <c:v>709</c:v>
                </c:pt>
                <c:pt idx="696">
                  <c:v>710</c:v>
                </c:pt>
                <c:pt idx="697">
                  <c:v>712</c:v>
                </c:pt>
                <c:pt idx="698">
                  <c:v>713</c:v>
                </c:pt>
                <c:pt idx="699">
                  <c:v>714</c:v>
                </c:pt>
                <c:pt idx="700">
                  <c:v>715</c:v>
                </c:pt>
                <c:pt idx="701">
                  <c:v>716</c:v>
                </c:pt>
                <c:pt idx="702">
                  <c:v>717</c:v>
                </c:pt>
                <c:pt idx="703">
                  <c:v>718</c:v>
                </c:pt>
                <c:pt idx="704">
                  <c:v>719</c:v>
                </c:pt>
                <c:pt idx="705">
                  <c:v>720</c:v>
                </c:pt>
                <c:pt idx="706">
                  <c:v>721</c:v>
                </c:pt>
                <c:pt idx="707">
                  <c:v>722</c:v>
                </c:pt>
                <c:pt idx="708">
                  <c:v>724</c:v>
                </c:pt>
                <c:pt idx="709">
                  <c:v>726</c:v>
                </c:pt>
                <c:pt idx="710">
                  <c:v>727</c:v>
                </c:pt>
                <c:pt idx="711">
                  <c:v>728</c:v>
                </c:pt>
                <c:pt idx="712">
                  <c:v>729</c:v>
                </c:pt>
                <c:pt idx="713">
                  <c:v>730</c:v>
                </c:pt>
                <c:pt idx="714">
                  <c:v>731</c:v>
                </c:pt>
                <c:pt idx="715">
                  <c:v>732</c:v>
                </c:pt>
                <c:pt idx="716">
                  <c:v>733</c:v>
                </c:pt>
                <c:pt idx="717">
                  <c:v>734</c:v>
                </c:pt>
                <c:pt idx="718">
                  <c:v>735</c:v>
                </c:pt>
                <c:pt idx="719">
                  <c:v>736</c:v>
                </c:pt>
                <c:pt idx="720">
                  <c:v>737</c:v>
                </c:pt>
                <c:pt idx="721">
                  <c:v>738</c:v>
                </c:pt>
                <c:pt idx="722">
                  <c:v>739</c:v>
                </c:pt>
                <c:pt idx="723">
                  <c:v>740</c:v>
                </c:pt>
                <c:pt idx="724">
                  <c:v>741</c:v>
                </c:pt>
                <c:pt idx="725">
                  <c:v>742</c:v>
                </c:pt>
                <c:pt idx="726">
                  <c:v>743</c:v>
                </c:pt>
                <c:pt idx="727">
                  <c:v>744</c:v>
                </c:pt>
                <c:pt idx="728">
                  <c:v>745</c:v>
                </c:pt>
                <c:pt idx="729">
                  <c:v>746</c:v>
                </c:pt>
                <c:pt idx="730">
                  <c:v>747</c:v>
                </c:pt>
                <c:pt idx="731">
                  <c:v>748</c:v>
                </c:pt>
                <c:pt idx="732">
                  <c:v>749</c:v>
                </c:pt>
                <c:pt idx="733">
                  <c:v>750</c:v>
                </c:pt>
                <c:pt idx="734">
                  <c:v>751</c:v>
                </c:pt>
                <c:pt idx="735">
                  <c:v>752</c:v>
                </c:pt>
                <c:pt idx="736">
                  <c:v>754</c:v>
                </c:pt>
                <c:pt idx="737">
                  <c:v>755</c:v>
                </c:pt>
                <c:pt idx="738">
                  <c:v>756</c:v>
                </c:pt>
                <c:pt idx="739">
                  <c:v>757</c:v>
                </c:pt>
                <c:pt idx="740">
                  <c:v>758</c:v>
                </c:pt>
                <c:pt idx="741">
                  <c:v>759</c:v>
                </c:pt>
                <c:pt idx="742">
                  <c:v>760</c:v>
                </c:pt>
                <c:pt idx="743">
                  <c:v>761</c:v>
                </c:pt>
                <c:pt idx="744">
                  <c:v>762</c:v>
                </c:pt>
                <c:pt idx="745">
                  <c:v>763</c:v>
                </c:pt>
                <c:pt idx="746">
                  <c:v>764</c:v>
                </c:pt>
                <c:pt idx="747">
                  <c:v>766</c:v>
                </c:pt>
                <c:pt idx="748">
                  <c:v>767</c:v>
                </c:pt>
                <c:pt idx="749">
                  <c:v>768</c:v>
                </c:pt>
                <c:pt idx="750">
                  <c:v>770</c:v>
                </c:pt>
                <c:pt idx="751">
                  <c:v>771</c:v>
                </c:pt>
                <c:pt idx="752">
                  <c:v>772</c:v>
                </c:pt>
                <c:pt idx="753">
                  <c:v>773</c:v>
                </c:pt>
                <c:pt idx="754">
                  <c:v>774</c:v>
                </c:pt>
                <c:pt idx="755">
                  <c:v>775</c:v>
                </c:pt>
                <c:pt idx="756">
                  <c:v>776</c:v>
                </c:pt>
                <c:pt idx="757">
                  <c:v>777</c:v>
                </c:pt>
                <c:pt idx="758">
                  <c:v>778</c:v>
                </c:pt>
                <c:pt idx="759">
                  <c:v>779</c:v>
                </c:pt>
                <c:pt idx="760">
                  <c:v>780</c:v>
                </c:pt>
                <c:pt idx="761">
                  <c:v>781</c:v>
                </c:pt>
                <c:pt idx="762">
                  <c:v>782</c:v>
                </c:pt>
                <c:pt idx="763">
                  <c:v>785</c:v>
                </c:pt>
                <c:pt idx="764">
                  <c:v>786</c:v>
                </c:pt>
                <c:pt idx="765">
                  <c:v>787</c:v>
                </c:pt>
                <c:pt idx="766">
                  <c:v>788</c:v>
                </c:pt>
                <c:pt idx="767">
                  <c:v>789</c:v>
                </c:pt>
                <c:pt idx="768">
                  <c:v>790</c:v>
                </c:pt>
                <c:pt idx="769">
                  <c:v>791</c:v>
                </c:pt>
                <c:pt idx="770">
                  <c:v>792</c:v>
                </c:pt>
                <c:pt idx="771">
                  <c:v>793</c:v>
                </c:pt>
                <c:pt idx="772">
                  <c:v>794</c:v>
                </c:pt>
                <c:pt idx="773">
                  <c:v>795</c:v>
                </c:pt>
                <c:pt idx="774">
                  <c:v>796</c:v>
                </c:pt>
                <c:pt idx="775">
                  <c:v>797</c:v>
                </c:pt>
                <c:pt idx="776">
                  <c:v>798</c:v>
                </c:pt>
                <c:pt idx="777">
                  <c:v>799</c:v>
                </c:pt>
                <c:pt idx="778">
                  <c:v>800</c:v>
                </c:pt>
                <c:pt idx="779">
                  <c:v>805</c:v>
                </c:pt>
                <c:pt idx="780">
                  <c:v>806</c:v>
                </c:pt>
                <c:pt idx="781">
                  <c:v>807</c:v>
                </c:pt>
                <c:pt idx="782">
                  <c:v>808</c:v>
                </c:pt>
                <c:pt idx="783">
                  <c:v>809</c:v>
                </c:pt>
                <c:pt idx="784">
                  <c:v>811</c:v>
                </c:pt>
                <c:pt idx="785">
                  <c:v>812</c:v>
                </c:pt>
                <c:pt idx="786">
                  <c:v>813</c:v>
                </c:pt>
                <c:pt idx="787">
                  <c:v>814</c:v>
                </c:pt>
                <c:pt idx="788">
                  <c:v>815</c:v>
                </c:pt>
                <c:pt idx="789">
                  <c:v>816</c:v>
                </c:pt>
                <c:pt idx="790">
                  <c:v>817</c:v>
                </c:pt>
                <c:pt idx="791">
                  <c:v>818</c:v>
                </c:pt>
                <c:pt idx="792">
                  <c:v>819</c:v>
                </c:pt>
                <c:pt idx="793">
                  <c:v>820</c:v>
                </c:pt>
                <c:pt idx="794">
                  <c:v>821</c:v>
                </c:pt>
                <c:pt idx="795">
                  <c:v>822</c:v>
                </c:pt>
                <c:pt idx="796">
                  <c:v>823</c:v>
                </c:pt>
                <c:pt idx="797">
                  <c:v>824</c:v>
                </c:pt>
                <c:pt idx="798">
                  <c:v>825</c:v>
                </c:pt>
                <c:pt idx="799">
                  <c:v>826</c:v>
                </c:pt>
                <c:pt idx="800">
                  <c:v>835</c:v>
                </c:pt>
                <c:pt idx="801">
                  <c:v>839</c:v>
                </c:pt>
                <c:pt idx="802">
                  <c:v>842</c:v>
                </c:pt>
                <c:pt idx="803">
                  <c:v>844</c:v>
                </c:pt>
                <c:pt idx="804">
                  <c:v>848</c:v>
                </c:pt>
                <c:pt idx="805">
                  <c:v>852</c:v>
                </c:pt>
                <c:pt idx="806">
                  <c:v>853</c:v>
                </c:pt>
                <c:pt idx="807">
                  <c:v>854</c:v>
                </c:pt>
                <c:pt idx="808">
                  <c:v>855</c:v>
                </c:pt>
                <c:pt idx="809">
                  <c:v>856</c:v>
                </c:pt>
                <c:pt idx="810">
                  <c:v>857</c:v>
                </c:pt>
                <c:pt idx="811">
                  <c:v>859</c:v>
                </c:pt>
                <c:pt idx="812">
                  <c:v>861</c:v>
                </c:pt>
                <c:pt idx="813">
                  <c:v>862</c:v>
                </c:pt>
                <c:pt idx="814">
                  <c:v>863</c:v>
                </c:pt>
                <c:pt idx="815">
                  <c:v>864</c:v>
                </c:pt>
                <c:pt idx="816">
                  <c:v>865</c:v>
                </c:pt>
                <c:pt idx="817">
                  <c:v>866</c:v>
                </c:pt>
                <c:pt idx="818">
                  <c:v>867</c:v>
                </c:pt>
                <c:pt idx="819">
                  <c:v>870</c:v>
                </c:pt>
                <c:pt idx="820">
                  <c:v>871</c:v>
                </c:pt>
                <c:pt idx="821">
                  <c:v>876</c:v>
                </c:pt>
                <c:pt idx="822">
                  <c:v>877</c:v>
                </c:pt>
                <c:pt idx="823">
                  <c:v>878</c:v>
                </c:pt>
                <c:pt idx="824">
                  <c:v>882</c:v>
                </c:pt>
                <c:pt idx="825">
                  <c:v>883</c:v>
                </c:pt>
                <c:pt idx="826">
                  <c:v>884</c:v>
                </c:pt>
                <c:pt idx="827">
                  <c:v>885</c:v>
                </c:pt>
                <c:pt idx="828">
                  <c:v>886</c:v>
                </c:pt>
                <c:pt idx="829">
                  <c:v>887</c:v>
                </c:pt>
                <c:pt idx="830">
                  <c:v>888</c:v>
                </c:pt>
                <c:pt idx="831">
                  <c:v>889</c:v>
                </c:pt>
                <c:pt idx="832">
                  <c:v>897</c:v>
                </c:pt>
                <c:pt idx="833">
                  <c:v>898</c:v>
                </c:pt>
                <c:pt idx="834">
                  <c:v>899</c:v>
                </c:pt>
                <c:pt idx="835">
                  <c:v>903</c:v>
                </c:pt>
                <c:pt idx="836">
                  <c:v>904</c:v>
                </c:pt>
                <c:pt idx="837">
                  <c:v>905</c:v>
                </c:pt>
                <c:pt idx="838">
                  <c:v>909</c:v>
                </c:pt>
                <c:pt idx="839">
                  <c:v>911</c:v>
                </c:pt>
                <c:pt idx="840">
                  <c:v>912</c:v>
                </c:pt>
                <c:pt idx="841">
                  <c:v>913</c:v>
                </c:pt>
                <c:pt idx="842">
                  <c:v>917</c:v>
                </c:pt>
                <c:pt idx="843">
                  <c:v>918</c:v>
                </c:pt>
                <c:pt idx="844">
                  <c:v>919</c:v>
                </c:pt>
                <c:pt idx="845">
                  <c:v>920</c:v>
                </c:pt>
                <c:pt idx="846">
                  <c:v>921</c:v>
                </c:pt>
                <c:pt idx="847">
                  <c:v>926</c:v>
                </c:pt>
                <c:pt idx="848">
                  <c:v>927</c:v>
                </c:pt>
                <c:pt idx="849">
                  <c:v>931</c:v>
                </c:pt>
                <c:pt idx="850">
                  <c:v>932</c:v>
                </c:pt>
                <c:pt idx="851">
                  <c:v>933</c:v>
                </c:pt>
                <c:pt idx="852">
                  <c:v>934</c:v>
                </c:pt>
                <c:pt idx="853">
                  <c:v>935</c:v>
                </c:pt>
                <c:pt idx="854">
                  <c:v>936</c:v>
                </c:pt>
                <c:pt idx="855">
                  <c:v>938</c:v>
                </c:pt>
                <c:pt idx="856">
                  <c:v>939</c:v>
                </c:pt>
                <c:pt idx="857">
                  <c:v>941</c:v>
                </c:pt>
                <c:pt idx="858">
                  <c:v>942</c:v>
                </c:pt>
                <c:pt idx="859">
                  <c:v>943</c:v>
                </c:pt>
                <c:pt idx="860">
                  <c:v>945</c:v>
                </c:pt>
                <c:pt idx="861">
                  <c:v>949</c:v>
                </c:pt>
                <c:pt idx="862">
                  <c:v>950</c:v>
                </c:pt>
                <c:pt idx="863">
                  <c:v>951</c:v>
                </c:pt>
                <c:pt idx="864">
                  <c:v>952</c:v>
                </c:pt>
                <c:pt idx="865">
                  <c:v>953</c:v>
                </c:pt>
                <c:pt idx="866">
                  <c:v>959</c:v>
                </c:pt>
                <c:pt idx="867">
                  <c:v>960</c:v>
                </c:pt>
                <c:pt idx="868">
                  <c:v>968</c:v>
                </c:pt>
                <c:pt idx="869">
                  <c:v>969</c:v>
                </c:pt>
                <c:pt idx="870">
                  <c:v>970</c:v>
                </c:pt>
                <c:pt idx="871">
                  <c:v>971</c:v>
                </c:pt>
                <c:pt idx="872">
                  <c:v>972</c:v>
                </c:pt>
                <c:pt idx="873">
                  <c:v>974</c:v>
                </c:pt>
                <c:pt idx="874">
                  <c:v>975</c:v>
                </c:pt>
                <c:pt idx="875">
                  <c:v>976</c:v>
                </c:pt>
                <c:pt idx="876">
                  <c:v>985</c:v>
                </c:pt>
                <c:pt idx="877">
                  <c:v>986</c:v>
                </c:pt>
                <c:pt idx="878">
                  <c:v>990</c:v>
                </c:pt>
                <c:pt idx="879">
                  <c:v>992</c:v>
                </c:pt>
                <c:pt idx="880">
                  <c:v>994</c:v>
                </c:pt>
                <c:pt idx="881">
                  <c:v>995</c:v>
                </c:pt>
                <c:pt idx="882">
                  <c:v>996</c:v>
                </c:pt>
                <c:pt idx="883">
                  <c:v>997</c:v>
                </c:pt>
                <c:pt idx="884">
                  <c:v>998</c:v>
                </c:pt>
                <c:pt idx="885">
                  <c:v>1000</c:v>
                </c:pt>
                <c:pt idx="886">
                  <c:v>1001</c:v>
                </c:pt>
                <c:pt idx="887">
                  <c:v>1002</c:v>
                </c:pt>
                <c:pt idx="888">
                  <c:v>1003</c:v>
                </c:pt>
                <c:pt idx="889">
                  <c:v>1005</c:v>
                </c:pt>
                <c:pt idx="890">
                  <c:v>1006</c:v>
                </c:pt>
                <c:pt idx="891">
                  <c:v>1007</c:v>
                </c:pt>
                <c:pt idx="892">
                  <c:v>1008</c:v>
                </c:pt>
                <c:pt idx="893">
                  <c:v>1009</c:v>
                </c:pt>
                <c:pt idx="894">
                  <c:v>1011</c:v>
                </c:pt>
                <c:pt idx="895">
                  <c:v>1012</c:v>
                </c:pt>
                <c:pt idx="896">
                  <c:v>1013</c:v>
                </c:pt>
                <c:pt idx="897">
                  <c:v>1017</c:v>
                </c:pt>
                <c:pt idx="898">
                  <c:v>1018</c:v>
                </c:pt>
                <c:pt idx="899">
                  <c:v>1023</c:v>
                </c:pt>
                <c:pt idx="900">
                  <c:v>1032</c:v>
                </c:pt>
                <c:pt idx="901">
                  <c:v>1034</c:v>
                </c:pt>
                <c:pt idx="902">
                  <c:v>1035</c:v>
                </c:pt>
                <c:pt idx="903">
                  <c:v>1036</c:v>
                </c:pt>
                <c:pt idx="904">
                  <c:v>1038</c:v>
                </c:pt>
                <c:pt idx="905">
                  <c:v>1039</c:v>
                </c:pt>
                <c:pt idx="906">
                  <c:v>1043</c:v>
                </c:pt>
                <c:pt idx="907">
                  <c:v>1044</c:v>
                </c:pt>
                <c:pt idx="908">
                  <c:v>1046</c:v>
                </c:pt>
                <c:pt idx="909">
                  <c:v>1047</c:v>
                </c:pt>
                <c:pt idx="910">
                  <c:v>1048</c:v>
                </c:pt>
                <c:pt idx="911">
                  <c:v>1049</c:v>
                </c:pt>
                <c:pt idx="912">
                  <c:v>1053</c:v>
                </c:pt>
                <c:pt idx="913">
                  <c:v>1054</c:v>
                </c:pt>
                <c:pt idx="914">
                  <c:v>1055</c:v>
                </c:pt>
                <c:pt idx="915">
                  <c:v>1056</c:v>
                </c:pt>
                <c:pt idx="916">
                  <c:v>1061</c:v>
                </c:pt>
                <c:pt idx="917">
                  <c:v>1062</c:v>
                </c:pt>
                <c:pt idx="918">
                  <c:v>1063</c:v>
                </c:pt>
                <c:pt idx="919">
                  <c:v>1064</c:v>
                </c:pt>
                <c:pt idx="920">
                  <c:v>1065</c:v>
                </c:pt>
                <c:pt idx="921">
                  <c:v>1066</c:v>
                </c:pt>
                <c:pt idx="922">
                  <c:v>1067</c:v>
                </c:pt>
                <c:pt idx="923">
                  <c:v>1068</c:v>
                </c:pt>
                <c:pt idx="924">
                  <c:v>1069</c:v>
                </c:pt>
                <c:pt idx="925">
                  <c:v>1073</c:v>
                </c:pt>
                <c:pt idx="926">
                  <c:v>1074</c:v>
                </c:pt>
                <c:pt idx="927">
                  <c:v>1075</c:v>
                </c:pt>
                <c:pt idx="928">
                  <c:v>1077</c:v>
                </c:pt>
                <c:pt idx="929">
                  <c:v>1086</c:v>
                </c:pt>
                <c:pt idx="930">
                  <c:v>1087</c:v>
                </c:pt>
                <c:pt idx="931">
                  <c:v>1088</c:v>
                </c:pt>
                <c:pt idx="932">
                  <c:v>1089</c:v>
                </c:pt>
                <c:pt idx="933">
                  <c:v>1092</c:v>
                </c:pt>
                <c:pt idx="934">
                  <c:v>1093</c:v>
                </c:pt>
                <c:pt idx="935">
                  <c:v>1094</c:v>
                </c:pt>
                <c:pt idx="936">
                  <c:v>1100</c:v>
                </c:pt>
                <c:pt idx="937">
                  <c:v>1101</c:v>
                </c:pt>
                <c:pt idx="938">
                  <c:v>1102</c:v>
                </c:pt>
                <c:pt idx="939">
                  <c:v>1103</c:v>
                </c:pt>
                <c:pt idx="940">
                  <c:v>1104</c:v>
                </c:pt>
                <c:pt idx="941">
                  <c:v>1105</c:v>
                </c:pt>
                <c:pt idx="942">
                  <c:v>1106</c:v>
                </c:pt>
                <c:pt idx="943">
                  <c:v>1107</c:v>
                </c:pt>
                <c:pt idx="944">
                  <c:v>1108</c:v>
                </c:pt>
                <c:pt idx="945">
                  <c:v>1109</c:v>
                </c:pt>
                <c:pt idx="946">
                  <c:v>1110</c:v>
                </c:pt>
                <c:pt idx="947">
                  <c:v>1114</c:v>
                </c:pt>
                <c:pt idx="948">
                  <c:v>1115</c:v>
                </c:pt>
                <c:pt idx="949">
                  <c:v>1116</c:v>
                </c:pt>
                <c:pt idx="950">
                  <c:v>1117</c:v>
                </c:pt>
                <c:pt idx="951">
                  <c:v>1118</c:v>
                </c:pt>
                <c:pt idx="952">
                  <c:v>1119</c:v>
                </c:pt>
                <c:pt idx="953">
                  <c:v>1121</c:v>
                </c:pt>
                <c:pt idx="954">
                  <c:v>1123</c:v>
                </c:pt>
                <c:pt idx="955">
                  <c:v>1124</c:v>
                </c:pt>
                <c:pt idx="956">
                  <c:v>1125</c:v>
                </c:pt>
                <c:pt idx="957">
                  <c:v>1129</c:v>
                </c:pt>
                <c:pt idx="958">
                  <c:v>1133</c:v>
                </c:pt>
                <c:pt idx="959">
                  <c:v>1136</c:v>
                </c:pt>
                <c:pt idx="960">
                  <c:v>1137</c:v>
                </c:pt>
                <c:pt idx="961">
                  <c:v>1138</c:v>
                </c:pt>
                <c:pt idx="962">
                  <c:v>1139</c:v>
                </c:pt>
                <c:pt idx="963">
                  <c:v>1143</c:v>
                </c:pt>
                <c:pt idx="964">
                  <c:v>1144</c:v>
                </c:pt>
                <c:pt idx="965">
                  <c:v>1147</c:v>
                </c:pt>
                <c:pt idx="966">
                  <c:v>1148</c:v>
                </c:pt>
                <c:pt idx="967">
                  <c:v>1156</c:v>
                </c:pt>
                <c:pt idx="968">
                  <c:v>1157</c:v>
                </c:pt>
                <c:pt idx="969">
                  <c:v>1159</c:v>
                </c:pt>
                <c:pt idx="970">
                  <c:v>1163</c:v>
                </c:pt>
                <c:pt idx="971">
                  <c:v>1165</c:v>
                </c:pt>
                <c:pt idx="972">
                  <c:v>1166</c:v>
                </c:pt>
                <c:pt idx="973">
                  <c:v>1168</c:v>
                </c:pt>
                <c:pt idx="974">
                  <c:v>1169</c:v>
                </c:pt>
                <c:pt idx="975">
                  <c:v>1171</c:v>
                </c:pt>
                <c:pt idx="976">
                  <c:v>1172</c:v>
                </c:pt>
                <c:pt idx="977">
                  <c:v>1173</c:v>
                </c:pt>
                <c:pt idx="978">
                  <c:v>1175</c:v>
                </c:pt>
                <c:pt idx="979">
                  <c:v>1180</c:v>
                </c:pt>
                <c:pt idx="980">
                  <c:v>1181</c:v>
                </c:pt>
                <c:pt idx="981">
                  <c:v>1182</c:v>
                </c:pt>
                <c:pt idx="982">
                  <c:v>1184</c:v>
                </c:pt>
                <c:pt idx="983">
                  <c:v>1185</c:v>
                </c:pt>
                <c:pt idx="984">
                  <c:v>1187</c:v>
                </c:pt>
                <c:pt idx="985">
                  <c:v>1195</c:v>
                </c:pt>
                <c:pt idx="986">
                  <c:v>1196</c:v>
                </c:pt>
                <c:pt idx="987">
                  <c:v>1198</c:v>
                </c:pt>
                <c:pt idx="988">
                  <c:v>1199</c:v>
                </c:pt>
                <c:pt idx="989">
                  <c:v>1200</c:v>
                </c:pt>
                <c:pt idx="990">
                  <c:v>1201</c:v>
                </c:pt>
                <c:pt idx="991">
                  <c:v>1202</c:v>
                </c:pt>
                <c:pt idx="992">
                  <c:v>1203</c:v>
                </c:pt>
                <c:pt idx="993">
                  <c:v>1204</c:v>
                </c:pt>
                <c:pt idx="994">
                  <c:v>1206</c:v>
                </c:pt>
                <c:pt idx="995">
                  <c:v>1210</c:v>
                </c:pt>
                <c:pt idx="996">
                  <c:v>1212</c:v>
                </c:pt>
                <c:pt idx="997">
                  <c:v>1213</c:v>
                </c:pt>
                <c:pt idx="998">
                  <c:v>1214</c:v>
                </c:pt>
                <c:pt idx="999">
                  <c:v>1215</c:v>
                </c:pt>
                <c:pt idx="1000">
                  <c:v>1223</c:v>
                </c:pt>
                <c:pt idx="1001">
                  <c:v>1231</c:v>
                </c:pt>
                <c:pt idx="1002">
                  <c:v>1235</c:v>
                </c:pt>
                <c:pt idx="1003">
                  <c:v>1236</c:v>
                </c:pt>
                <c:pt idx="1004">
                  <c:v>1240</c:v>
                </c:pt>
                <c:pt idx="1005">
                  <c:v>1259</c:v>
                </c:pt>
                <c:pt idx="1006">
                  <c:v>1261</c:v>
                </c:pt>
                <c:pt idx="1007">
                  <c:v>1262</c:v>
                </c:pt>
                <c:pt idx="1008">
                  <c:v>1266</c:v>
                </c:pt>
                <c:pt idx="1009">
                  <c:v>1272</c:v>
                </c:pt>
                <c:pt idx="1010">
                  <c:v>1273</c:v>
                </c:pt>
                <c:pt idx="1011">
                  <c:v>1277</c:v>
                </c:pt>
                <c:pt idx="1012">
                  <c:v>1278</c:v>
                </c:pt>
                <c:pt idx="1013">
                  <c:v>1279</c:v>
                </c:pt>
                <c:pt idx="1014">
                  <c:v>1280</c:v>
                </c:pt>
                <c:pt idx="1015">
                  <c:v>1282</c:v>
                </c:pt>
                <c:pt idx="1016">
                  <c:v>1283</c:v>
                </c:pt>
                <c:pt idx="1017">
                  <c:v>1284</c:v>
                </c:pt>
                <c:pt idx="1018">
                  <c:v>1285</c:v>
                </c:pt>
                <c:pt idx="1019">
                  <c:v>1293</c:v>
                </c:pt>
                <c:pt idx="1020">
                  <c:v>1294</c:v>
                </c:pt>
                <c:pt idx="1021">
                  <c:v>1298</c:v>
                </c:pt>
                <c:pt idx="1022">
                  <c:v>1299</c:v>
                </c:pt>
                <c:pt idx="1023">
                  <c:v>1300</c:v>
                </c:pt>
                <c:pt idx="1024">
                  <c:v>1304</c:v>
                </c:pt>
                <c:pt idx="1025">
                  <c:v>1306</c:v>
                </c:pt>
                <c:pt idx="1026">
                  <c:v>1309</c:v>
                </c:pt>
                <c:pt idx="1027">
                  <c:v>1313</c:v>
                </c:pt>
                <c:pt idx="1028">
                  <c:v>1314</c:v>
                </c:pt>
                <c:pt idx="1029">
                  <c:v>1315</c:v>
                </c:pt>
                <c:pt idx="1030">
                  <c:v>1316</c:v>
                </c:pt>
                <c:pt idx="1031">
                  <c:v>1320</c:v>
                </c:pt>
                <c:pt idx="1032">
                  <c:v>1324</c:v>
                </c:pt>
                <c:pt idx="1033">
                  <c:v>1328</c:v>
                </c:pt>
                <c:pt idx="1034">
                  <c:v>1336</c:v>
                </c:pt>
                <c:pt idx="1035">
                  <c:v>1340</c:v>
                </c:pt>
                <c:pt idx="1036">
                  <c:v>1341</c:v>
                </c:pt>
                <c:pt idx="1037">
                  <c:v>1343</c:v>
                </c:pt>
                <c:pt idx="1038">
                  <c:v>1347</c:v>
                </c:pt>
                <c:pt idx="1039">
                  <c:v>1349</c:v>
                </c:pt>
                <c:pt idx="1040">
                  <c:v>1350</c:v>
                </c:pt>
                <c:pt idx="1041">
                  <c:v>1354</c:v>
                </c:pt>
                <c:pt idx="1042">
                  <c:v>1358</c:v>
                </c:pt>
                <c:pt idx="1043">
                  <c:v>1360</c:v>
                </c:pt>
                <c:pt idx="1044">
                  <c:v>1362</c:v>
                </c:pt>
                <c:pt idx="1045">
                  <c:v>1370</c:v>
                </c:pt>
                <c:pt idx="1046">
                  <c:v>1371</c:v>
                </c:pt>
                <c:pt idx="1047">
                  <c:v>1387</c:v>
                </c:pt>
                <c:pt idx="1048">
                  <c:v>1388</c:v>
                </c:pt>
                <c:pt idx="1049">
                  <c:v>1396</c:v>
                </c:pt>
                <c:pt idx="1050">
                  <c:v>1398</c:v>
                </c:pt>
                <c:pt idx="1051">
                  <c:v>1399</c:v>
                </c:pt>
                <c:pt idx="1052">
                  <c:v>1400</c:v>
                </c:pt>
                <c:pt idx="1053">
                  <c:v>1401</c:v>
                </c:pt>
                <c:pt idx="1054">
                  <c:v>1402</c:v>
                </c:pt>
                <c:pt idx="1055">
                  <c:v>1404</c:v>
                </c:pt>
                <c:pt idx="1056">
                  <c:v>1408</c:v>
                </c:pt>
                <c:pt idx="1057">
                  <c:v>1410</c:v>
                </c:pt>
                <c:pt idx="1058">
                  <c:v>1411</c:v>
                </c:pt>
                <c:pt idx="1059">
                  <c:v>1412</c:v>
                </c:pt>
                <c:pt idx="1060">
                  <c:v>1413</c:v>
                </c:pt>
                <c:pt idx="1061">
                  <c:v>1417</c:v>
                </c:pt>
                <c:pt idx="1062">
                  <c:v>1418</c:v>
                </c:pt>
                <c:pt idx="1063">
                  <c:v>1419</c:v>
                </c:pt>
                <c:pt idx="1064">
                  <c:v>1423</c:v>
                </c:pt>
                <c:pt idx="1065">
                  <c:v>1424</c:v>
                </c:pt>
                <c:pt idx="1066">
                  <c:v>1425</c:v>
                </c:pt>
                <c:pt idx="1067">
                  <c:v>1426</c:v>
                </c:pt>
                <c:pt idx="1068">
                  <c:v>1430</c:v>
                </c:pt>
                <c:pt idx="1069">
                  <c:v>1431</c:v>
                </c:pt>
                <c:pt idx="1070">
                  <c:v>1435</c:v>
                </c:pt>
                <c:pt idx="1071">
                  <c:v>1436</c:v>
                </c:pt>
                <c:pt idx="1072">
                  <c:v>1437</c:v>
                </c:pt>
                <c:pt idx="1073">
                  <c:v>1441</c:v>
                </c:pt>
                <c:pt idx="1074">
                  <c:v>1445</c:v>
                </c:pt>
                <c:pt idx="1075">
                  <c:v>1449</c:v>
                </c:pt>
                <c:pt idx="1076">
                  <c:v>1451</c:v>
                </c:pt>
                <c:pt idx="1077">
                  <c:v>1456</c:v>
                </c:pt>
                <c:pt idx="1078">
                  <c:v>1464</c:v>
                </c:pt>
                <c:pt idx="1079">
                  <c:v>1469</c:v>
                </c:pt>
                <c:pt idx="1080">
                  <c:v>1478</c:v>
                </c:pt>
                <c:pt idx="1081">
                  <c:v>1480</c:v>
                </c:pt>
                <c:pt idx="1082">
                  <c:v>1481</c:v>
                </c:pt>
                <c:pt idx="1083">
                  <c:v>1482</c:v>
                </c:pt>
                <c:pt idx="1084">
                  <c:v>1486</c:v>
                </c:pt>
                <c:pt idx="1085">
                  <c:v>1487</c:v>
                </c:pt>
                <c:pt idx="1086">
                  <c:v>1491</c:v>
                </c:pt>
                <c:pt idx="1087">
                  <c:v>1492</c:v>
                </c:pt>
                <c:pt idx="1088">
                  <c:v>1493</c:v>
                </c:pt>
                <c:pt idx="1089">
                  <c:v>1497</c:v>
                </c:pt>
                <c:pt idx="1090">
                  <c:v>1498</c:v>
                </c:pt>
                <c:pt idx="1091">
                  <c:v>1499</c:v>
                </c:pt>
                <c:pt idx="1092">
                  <c:v>1500</c:v>
                </c:pt>
                <c:pt idx="1093">
                  <c:v>1501</c:v>
                </c:pt>
                <c:pt idx="1094">
                  <c:v>1504</c:v>
                </c:pt>
                <c:pt idx="1095">
                  <c:v>1505</c:v>
                </c:pt>
                <c:pt idx="1096">
                  <c:v>1506</c:v>
                </c:pt>
                <c:pt idx="1097">
                  <c:v>1510</c:v>
                </c:pt>
                <c:pt idx="1098">
                  <c:v>1511</c:v>
                </c:pt>
                <c:pt idx="1099">
                  <c:v>1514</c:v>
                </c:pt>
                <c:pt idx="1100">
                  <c:v>1525</c:v>
                </c:pt>
                <c:pt idx="1101">
                  <c:v>1527</c:v>
                </c:pt>
                <c:pt idx="1102">
                  <c:v>1528</c:v>
                </c:pt>
                <c:pt idx="1103">
                  <c:v>1532</c:v>
                </c:pt>
                <c:pt idx="1104">
                  <c:v>1533</c:v>
                </c:pt>
                <c:pt idx="1105">
                  <c:v>1534</c:v>
                </c:pt>
                <c:pt idx="1106">
                  <c:v>1538</c:v>
                </c:pt>
                <c:pt idx="1107">
                  <c:v>1540</c:v>
                </c:pt>
                <c:pt idx="1108">
                  <c:v>1542</c:v>
                </c:pt>
                <c:pt idx="1109">
                  <c:v>1543</c:v>
                </c:pt>
                <c:pt idx="1110">
                  <c:v>1544</c:v>
                </c:pt>
                <c:pt idx="1111">
                  <c:v>1548</c:v>
                </c:pt>
                <c:pt idx="1112">
                  <c:v>1552</c:v>
                </c:pt>
                <c:pt idx="1113">
                  <c:v>1553</c:v>
                </c:pt>
                <c:pt idx="1114">
                  <c:v>1555</c:v>
                </c:pt>
                <c:pt idx="1115">
                  <c:v>1556</c:v>
                </c:pt>
                <c:pt idx="1116">
                  <c:v>1557</c:v>
                </c:pt>
                <c:pt idx="1117">
                  <c:v>1558</c:v>
                </c:pt>
                <c:pt idx="1118">
                  <c:v>1559</c:v>
                </c:pt>
                <c:pt idx="1119">
                  <c:v>1563</c:v>
                </c:pt>
                <c:pt idx="1120">
                  <c:v>1564</c:v>
                </c:pt>
                <c:pt idx="1121">
                  <c:v>1566</c:v>
                </c:pt>
                <c:pt idx="1122">
                  <c:v>1567</c:v>
                </c:pt>
                <c:pt idx="1123">
                  <c:v>1568</c:v>
                </c:pt>
                <c:pt idx="1124">
                  <c:v>1569</c:v>
                </c:pt>
                <c:pt idx="1125">
                  <c:v>1570</c:v>
                </c:pt>
                <c:pt idx="1126">
                  <c:v>1571</c:v>
                </c:pt>
                <c:pt idx="1127">
                  <c:v>1579</c:v>
                </c:pt>
                <c:pt idx="1128">
                  <c:v>1581</c:v>
                </c:pt>
                <c:pt idx="1129">
                  <c:v>1587</c:v>
                </c:pt>
                <c:pt idx="1130">
                  <c:v>1588</c:v>
                </c:pt>
                <c:pt idx="1131">
                  <c:v>1590</c:v>
                </c:pt>
                <c:pt idx="1132">
                  <c:v>1594</c:v>
                </c:pt>
                <c:pt idx="1133">
                  <c:v>1599</c:v>
                </c:pt>
                <c:pt idx="1134">
                  <c:v>1600</c:v>
                </c:pt>
                <c:pt idx="1135">
                  <c:v>1601</c:v>
                </c:pt>
                <c:pt idx="1136">
                  <c:v>1609</c:v>
                </c:pt>
                <c:pt idx="1137">
                  <c:v>1610</c:v>
                </c:pt>
                <c:pt idx="1138">
                  <c:v>1611</c:v>
                </c:pt>
                <c:pt idx="1139">
                  <c:v>1612</c:v>
                </c:pt>
                <c:pt idx="1140">
                  <c:v>1616</c:v>
                </c:pt>
                <c:pt idx="1141">
                  <c:v>1618</c:v>
                </c:pt>
                <c:pt idx="1142">
                  <c:v>1622</c:v>
                </c:pt>
                <c:pt idx="1143">
                  <c:v>1627</c:v>
                </c:pt>
                <c:pt idx="1144">
                  <c:v>1628</c:v>
                </c:pt>
                <c:pt idx="1145">
                  <c:v>1629</c:v>
                </c:pt>
                <c:pt idx="1146">
                  <c:v>1630</c:v>
                </c:pt>
                <c:pt idx="1147">
                  <c:v>1634</c:v>
                </c:pt>
                <c:pt idx="1148">
                  <c:v>1636</c:v>
                </c:pt>
                <c:pt idx="1149">
                  <c:v>1645</c:v>
                </c:pt>
                <c:pt idx="1150">
                  <c:v>1647</c:v>
                </c:pt>
                <c:pt idx="1151">
                  <c:v>1648</c:v>
                </c:pt>
                <c:pt idx="1152">
                  <c:v>1649</c:v>
                </c:pt>
                <c:pt idx="1153">
                  <c:v>1654</c:v>
                </c:pt>
                <c:pt idx="1154">
                  <c:v>1655</c:v>
                </c:pt>
                <c:pt idx="1155">
                  <c:v>1656</c:v>
                </c:pt>
                <c:pt idx="1156">
                  <c:v>1660</c:v>
                </c:pt>
                <c:pt idx="1157">
                  <c:v>1665</c:v>
                </c:pt>
                <c:pt idx="1158">
                  <c:v>1673</c:v>
                </c:pt>
                <c:pt idx="1159">
                  <c:v>1678</c:v>
                </c:pt>
                <c:pt idx="1160">
                  <c:v>1679</c:v>
                </c:pt>
                <c:pt idx="1161">
                  <c:v>1680</c:v>
                </c:pt>
                <c:pt idx="1162">
                  <c:v>1681</c:v>
                </c:pt>
                <c:pt idx="1163">
                  <c:v>1685</c:v>
                </c:pt>
                <c:pt idx="1164">
                  <c:v>1693</c:v>
                </c:pt>
                <c:pt idx="1165">
                  <c:v>1702</c:v>
                </c:pt>
                <c:pt idx="1166">
                  <c:v>1703</c:v>
                </c:pt>
                <c:pt idx="1167">
                  <c:v>1712</c:v>
                </c:pt>
                <c:pt idx="1168">
                  <c:v>1713</c:v>
                </c:pt>
                <c:pt idx="1169">
                  <c:v>1714</c:v>
                </c:pt>
                <c:pt idx="1170">
                  <c:v>1718</c:v>
                </c:pt>
                <c:pt idx="1171">
                  <c:v>1719</c:v>
                </c:pt>
                <c:pt idx="1172">
                  <c:v>1720</c:v>
                </c:pt>
                <c:pt idx="1173">
                  <c:v>1724</c:v>
                </c:pt>
                <c:pt idx="1174">
                  <c:v>1728</c:v>
                </c:pt>
                <c:pt idx="1175">
                  <c:v>1731</c:v>
                </c:pt>
                <c:pt idx="1176">
                  <c:v>1736</c:v>
                </c:pt>
                <c:pt idx="1177">
                  <c:v>1738</c:v>
                </c:pt>
                <c:pt idx="1178">
                  <c:v>1739</c:v>
                </c:pt>
                <c:pt idx="1179">
                  <c:v>1744</c:v>
                </c:pt>
                <c:pt idx="1180">
                  <c:v>1745</c:v>
                </c:pt>
                <c:pt idx="1181">
                  <c:v>1746</c:v>
                </c:pt>
                <c:pt idx="1182">
                  <c:v>1747</c:v>
                </c:pt>
                <c:pt idx="1183">
                  <c:v>1748</c:v>
                </c:pt>
                <c:pt idx="1184">
                  <c:v>1752</c:v>
                </c:pt>
                <c:pt idx="1185">
                  <c:v>1760</c:v>
                </c:pt>
                <c:pt idx="1186">
                  <c:v>1761</c:v>
                </c:pt>
                <c:pt idx="1187">
                  <c:v>1767</c:v>
                </c:pt>
                <c:pt idx="1188">
                  <c:v>1770</c:v>
                </c:pt>
                <c:pt idx="1189">
                  <c:v>1773</c:v>
                </c:pt>
                <c:pt idx="1190">
                  <c:v>1774</c:v>
                </c:pt>
                <c:pt idx="1191">
                  <c:v>1775</c:v>
                </c:pt>
                <c:pt idx="1192">
                  <c:v>1777</c:v>
                </c:pt>
                <c:pt idx="1193">
                  <c:v>1779</c:v>
                </c:pt>
                <c:pt idx="1194">
                  <c:v>1788</c:v>
                </c:pt>
                <c:pt idx="1195">
                  <c:v>1792</c:v>
                </c:pt>
                <c:pt idx="1196">
                  <c:v>1796</c:v>
                </c:pt>
                <c:pt idx="1197">
                  <c:v>1798</c:v>
                </c:pt>
                <c:pt idx="1198">
                  <c:v>1799</c:v>
                </c:pt>
                <c:pt idx="1199">
                  <c:v>1800</c:v>
                </c:pt>
                <c:pt idx="1200">
                  <c:v>1802</c:v>
                </c:pt>
                <c:pt idx="1201">
                  <c:v>1806</c:v>
                </c:pt>
                <c:pt idx="1202">
                  <c:v>1807</c:v>
                </c:pt>
                <c:pt idx="1203">
                  <c:v>1811</c:v>
                </c:pt>
                <c:pt idx="1204">
                  <c:v>1812</c:v>
                </c:pt>
                <c:pt idx="1205">
                  <c:v>1813</c:v>
                </c:pt>
                <c:pt idx="1206">
                  <c:v>1817</c:v>
                </c:pt>
                <c:pt idx="1207">
                  <c:v>1825</c:v>
                </c:pt>
                <c:pt idx="1208">
                  <c:v>1829</c:v>
                </c:pt>
                <c:pt idx="1209">
                  <c:v>1830</c:v>
                </c:pt>
                <c:pt idx="1210">
                  <c:v>1839</c:v>
                </c:pt>
                <c:pt idx="1211">
                  <c:v>1863</c:v>
                </c:pt>
                <c:pt idx="1212">
                  <c:v>1866</c:v>
                </c:pt>
                <c:pt idx="1213">
                  <c:v>1870</c:v>
                </c:pt>
                <c:pt idx="1214">
                  <c:v>1871</c:v>
                </c:pt>
                <c:pt idx="1215">
                  <c:v>1875</c:v>
                </c:pt>
                <c:pt idx="1216">
                  <c:v>1876</c:v>
                </c:pt>
                <c:pt idx="1217">
                  <c:v>1878</c:v>
                </c:pt>
                <c:pt idx="1218">
                  <c:v>1879</c:v>
                </c:pt>
                <c:pt idx="1219">
                  <c:v>1880</c:v>
                </c:pt>
                <c:pt idx="1220">
                  <c:v>1888</c:v>
                </c:pt>
                <c:pt idx="1221">
                  <c:v>1891</c:v>
                </c:pt>
                <c:pt idx="1222">
                  <c:v>1893</c:v>
                </c:pt>
                <c:pt idx="1223">
                  <c:v>1894</c:v>
                </c:pt>
                <c:pt idx="1224">
                  <c:v>1898</c:v>
                </c:pt>
                <c:pt idx="1225">
                  <c:v>1903</c:v>
                </c:pt>
                <c:pt idx="1226">
                  <c:v>1905</c:v>
                </c:pt>
                <c:pt idx="1227">
                  <c:v>1915</c:v>
                </c:pt>
                <c:pt idx="1228">
                  <c:v>1916</c:v>
                </c:pt>
                <c:pt idx="1229">
                  <c:v>1917</c:v>
                </c:pt>
                <c:pt idx="1230">
                  <c:v>1919</c:v>
                </c:pt>
                <c:pt idx="1231">
                  <c:v>1929</c:v>
                </c:pt>
                <c:pt idx="1232">
                  <c:v>1952</c:v>
                </c:pt>
                <c:pt idx="1233">
                  <c:v>1956</c:v>
                </c:pt>
                <c:pt idx="1234">
                  <c:v>1961</c:v>
                </c:pt>
                <c:pt idx="1235">
                  <c:v>1962</c:v>
                </c:pt>
                <c:pt idx="1236">
                  <c:v>1963</c:v>
                </c:pt>
                <c:pt idx="1237">
                  <c:v>1965</c:v>
                </c:pt>
                <c:pt idx="1238">
                  <c:v>1989</c:v>
                </c:pt>
                <c:pt idx="1239">
                  <c:v>1991</c:v>
                </c:pt>
                <c:pt idx="1240">
                  <c:v>2002</c:v>
                </c:pt>
                <c:pt idx="1241">
                  <c:v>2013</c:v>
                </c:pt>
                <c:pt idx="1242">
                  <c:v>2016</c:v>
                </c:pt>
                <c:pt idx="1243">
                  <c:v>2018</c:v>
                </c:pt>
                <c:pt idx="1244">
                  <c:v>2020</c:v>
                </c:pt>
                <c:pt idx="1245">
                  <c:v>2024</c:v>
                </c:pt>
                <c:pt idx="1246">
                  <c:v>2025</c:v>
                </c:pt>
                <c:pt idx="1247">
                  <c:v>2026</c:v>
                </c:pt>
                <c:pt idx="1248">
                  <c:v>2027</c:v>
                </c:pt>
                <c:pt idx="1249">
                  <c:v>2028</c:v>
                </c:pt>
                <c:pt idx="1250">
                  <c:v>2031</c:v>
                </c:pt>
                <c:pt idx="1251">
                  <c:v>2032</c:v>
                </c:pt>
                <c:pt idx="1252">
                  <c:v>2033</c:v>
                </c:pt>
                <c:pt idx="1253">
                  <c:v>2034</c:v>
                </c:pt>
                <c:pt idx="1254">
                  <c:v>2035</c:v>
                </c:pt>
                <c:pt idx="1255">
                  <c:v>2044</c:v>
                </c:pt>
                <c:pt idx="1256">
                  <c:v>2048</c:v>
                </c:pt>
                <c:pt idx="1257">
                  <c:v>2052</c:v>
                </c:pt>
                <c:pt idx="1258">
                  <c:v>2053</c:v>
                </c:pt>
                <c:pt idx="1259">
                  <c:v>2054</c:v>
                </c:pt>
                <c:pt idx="1260">
                  <c:v>2055</c:v>
                </c:pt>
                <c:pt idx="1261">
                  <c:v>2060</c:v>
                </c:pt>
                <c:pt idx="1262">
                  <c:v>2061</c:v>
                </c:pt>
                <c:pt idx="1263">
                  <c:v>2068</c:v>
                </c:pt>
                <c:pt idx="1264">
                  <c:v>2069</c:v>
                </c:pt>
                <c:pt idx="1265">
                  <c:v>2078</c:v>
                </c:pt>
                <c:pt idx="1266">
                  <c:v>2080</c:v>
                </c:pt>
                <c:pt idx="1267">
                  <c:v>2081</c:v>
                </c:pt>
                <c:pt idx="1268">
                  <c:v>2089</c:v>
                </c:pt>
                <c:pt idx="1269">
                  <c:v>2090</c:v>
                </c:pt>
                <c:pt idx="1270">
                  <c:v>2098</c:v>
                </c:pt>
                <c:pt idx="1271">
                  <c:v>2099</c:v>
                </c:pt>
                <c:pt idx="1272">
                  <c:v>2100</c:v>
                </c:pt>
                <c:pt idx="1273">
                  <c:v>2110</c:v>
                </c:pt>
                <c:pt idx="1274">
                  <c:v>2118</c:v>
                </c:pt>
                <c:pt idx="1275">
                  <c:v>2126</c:v>
                </c:pt>
                <c:pt idx="1276">
                  <c:v>2128</c:v>
                </c:pt>
                <c:pt idx="1277">
                  <c:v>2132</c:v>
                </c:pt>
                <c:pt idx="1278">
                  <c:v>2135</c:v>
                </c:pt>
                <c:pt idx="1279">
                  <c:v>2140</c:v>
                </c:pt>
                <c:pt idx="1280">
                  <c:v>2145</c:v>
                </c:pt>
                <c:pt idx="1281">
                  <c:v>2149</c:v>
                </c:pt>
                <c:pt idx="1282">
                  <c:v>2151</c:v>
                </c:pt>
                <c:pt idx="1283">
                  <c:v>2152</c:v>
                </c:pt>
                <c:pt idx="1284">
                  <c:v>2156</c:v>
                </c:pt>
                <c:pt idx="1285">
                  <c:v>2160</c:v>
                </c:pt>
                <c:pt idx="1286">
                  <c:v>2168</c:v>
                </c:pt>
                <c:pt idx="1287">
                  <c:v>2169</c:v>
                </c:pt>
                <c:pt idx="1288">
                  <c:v>2170</c:v>
                </c:pt>
                <c:pt idx="1289">
                  <c:v>2186</c:v>
                </c:pt>
                <c:pt idx="1290">
                  <c:v>2187</c:v>
                </c:pt>
                <c:pt idx="1291">
                  <c:v>2189</c:v>
                </c:pt>
                <c:pt idx="1292">
                  <c:v>2192</c:v>
                </c:pt>
                <c:pt idx="1293">
                  <c:v>2193</c:v>
                </c:pt>
                <c:pt idx="1294">
                  <c:v>2197</c:v>
                </c:pt>
                <c:pt idx="1295">
                  <c:v>2198</c:v>
                </c:pt>
                <c:pt idx="1296">
                  <c:v>2200</c:v>
                </c:pt>
                <c:pt idx="1297">
                  <c:v>2204</c:v>
                </c:pt>
                <c:pt idx="1298">
                  <c:v>2205</c:v>
                </c:pt>
                <c:pt idx="1299">
                  <c:v>2209</c:v>
                </c:pt>
                <c:pt idx="1300">
                  <c:v>2213</c:v>
                </c:pt>
                <c:pt idx="1301">
                  <c:v>2217</c:v>
                </c:pt>
                <c:pt idx="1302">
                  <c:v>2219</c:v>
                </c:pt>
                <c:pt idx="1303">
                  <c:v>2223</c:v>
                </c:pt>
                <c:pt idx="1304">
                  <c:v>2225</c:v>
                </c:pt>
                <c:pt idx="1305">
                  <c:v>2229</c:v>
                </c:pt>
                <c:pt idx="1306">
                  <c:v>2234</c:v>
                </c:pt>
                <c:pt idx="1307">
                  <c:v>2242</c:v>
                </c:pt>
                <c:pt idx="1308">
                  <c:v>2243</c:v>
                </c:pt>
                <c:pt idx="1309">
                  <c:v>2247</c:v>
                </c:pt>
                <c:pt idx="1310">
                  <c:v>2248</c:v>
                </c:pt>
                <c:pt idx="1311">
                  <c:v>2249</c:v>
                </c:pt>
                <c:pt idx="1312">
                  <c:v>2254</c:v>
                </c:pt>
                <c:pt idx="1313">
                  <c:v>2255</c:v>
                </c:pt>
                <c:pt idx="1314">
                  <c:v>2263</c:v>
                </c:pt>
                <c:pt idx="1315">
                  <c:v>2264</c:v>
                </c:pt>
                <c:pt idx="1316">
                  <c:v>2269</c:v>
                </c:pt>
                <c:pt idx="1317">
                  <c:v>2271</c:v>
                </c:pt>
                <c:pt idx="1318">
                  <c:v>2272</c:v>
                </c:pt>
                <c:pt idx="1319">
                  <c:v>2291</c:v>
                </c:pt>
                <c:pt idx="1320">
                  <c:v>2296</c:v>
                </c:pt>
                <c:pt idx="1321">
                  <c:v>2297</c:v>
                </c:pt>
                <c:pt idx="1322">
                  <c:v>2298</c:v>
                </c:pt>
                <c:pt idx="1323">
                  <c:v>2299</c:v>
                </c:pt>
                <c:pt idx="1324">
                  <c:v>2303</c:v>
                </c:pt>
                <c:pt idx="1325">
                  <c:v>2319</c:v>
                </c:pt>
                <c:pt idx="1326">
                  <c:v>2320</c:v>
                </c:pt>
                <c:pt idx="1327">
                  <c:v>2321</c:v>
                </c:pt>
                <c:pt idx="1328">
                  <c:v>2337</c:v>
                </c:pt>
                <c:pt idx="1329">
                  <c:v>2338</c:v>
                </c:pt>
                <c:pt idx="1330">
                  <c:v>2342</c:v>
                </c:pt>
                <c:pt idx="1331">
                  <c:v>2343</c:v>
                </c:pt>
                <c:pt idx="1332">
                  <c:v>2347</c:v>
                </c:pt>
                <c:pt idx="1333">
                  <c:v>2348</c:v>
                </c:pt>
                <c:pt idx="1334">
                  <c:v>2352</c:v>
                </c:pt>
                <c:pt idx="1335">
                  <c:v>2360</c:v>
                </c:pt>
                <c:pt idx="1336">
                  <c:v>2364</c:v>
                </c:pt>
                <c:pt idx="1337">
                  <c:v>2368</c:v>
                </c:pt>
                <c:pt idx="1338">
                  <c:v>2369</c:v>
                </c:pt>
                <c:pt idx="1339">
                  <c:v>2370</c:v>
                </c:pt>
                <c:pt idx="1340">
                  <c:v>2375</c:v>
                </c:pt>
                <c:pt idx="1341">
                  <c:v>2376</c:v>
                </c:pt>
                <c:pt idx="1342">
                  <c:v>2380</c:v>
                </c:pt>
                <c:pt idx="1343">
                  <c:v>2385</c:v>
                </c:pt>
                <c:pt idx="1344">
                  <c:v>2386</c:v>
                </c:pt>
                <c:pt idx="1345">
                  <c:v>2387</c:v>
                </c:pt>
                <c:pt idx="1346">
                  <c:v>2388</c:v>
                </c:pt>
                <c:pt idx="1347">
                  <c:v>2389</c:v>
                </c:pt>
                <c:pt idx="1348">
                  <c:v>2390</c:v>
                </c:pt>
                <c:pt idx="1349">
                  <c:v>2391</c:v>
                </c:pt>
                <c:pt idx="1350">
                  <c:v>2396</c:v>
                </c:pt>
                <c:pt idx="1351">
                  <c:v>2397</c:v>
                </c:pt>
                <c:pt idx="1352">
                  <c:v>2402</c:v>
                </c:pt>
                <c:pt idx="1353">
                  <c:v>2411</c:v>
                </c:pt>
                <c:pt idx="1354">
                  <c:v>2412</c:v>
                </c:pt>
                <c:pt idx="1355">
                  <c:v>2421</c:v>
                </c:pt>
                <c:pt idx="1356">
                  <c:v>2425</c:v>
                </c:pt>
                <c:pt idx="1357">
                  <c:v>2426</c:v>
                </c:pt>
                <c:pt idx="1358">
                  <c:v>2431</c:v>
                </c:pt>
                <c:pt idx="1359">
                  <c:v>2434</c:v>
                </c:pt>
                <c:pt idx="1360">
                  <c:v>2435</c:v>
                </c:pt>
                <c:pt idx="1361">
                  <c:v>2436</c:v>
                </c:pt>
                <c:pt idx="1362">
                  <c:v>2437</c:v>
                </c:pt>
                <c:pt idx="1363">
                  <c:v>2470</c:v>
                </c:pt>
                <c:pt idx="1364">
                  <c:v>2478</c:v>
                </c:pt>
                <c:pt idx="1365">
                  <c:v>2482</c:v>
                </c:pt>
                <c:pt idx="1366">
                  <c:v>2487</c:v>
                </c:pt>
                <c:pt idx="1367">
                  <c:v>2488</c:v>
                </c:pt>
                <c:pt idx="1368">
                  <c:v>2489</c:v>
                </c:pt>
                <c:pt idx="1369">
                  <c:v>2502</c:v>
                </c:pt>
                <c:pt idx="1370">
                  <c:v>2503</c:v>
                </c:pt>
                <c:pt idx="1371">
                  <c:v>2508</c:v>
                </c:pt>
                <c:pt idx="1372">
                  <c:v>2509</c:v>
                </c:pt>
                <c:pt idx="1373">
                  <c:v>2513</c:v>
                </c:pt>
                <c:pt idx="1374">
                  <c:v>2517</c:v>
                </c:pt>
                <c:pt idx="1375">
                  <c:v>2520</c:v>
                </c:pt>
                <c:pt idx="1376">
                  <c:v>2529</c:v>
                </c:pt>
                <c:pt idx="1377">
                  <c:v>2533</c:v>
                </c:pt>
                <c:pt idx="1378">
                  <c:v>2535</c:v>
                </c:pt>
                <c:pt idx="1379">
                  <c:v>2539</c:v>
                </c:pt>
                <c:pt idx="1380">
                  <c:v>2540</c:v>
                </c:pt>
                <c:pt idx="1381">
                  <c:v>2541</c:v>
                </c:pt>
                <c:pt idx="1382">
                  <c:v>2545</c:v>
                </c:pt>
                <c:pt idx="1383">
                  <c:v>2546</c:v>
                </c:pt>
                <c:pt idx="1384">
                  <c:v>2550</c:v>
                </c:pt>
                <c:pt idx="1385">
                  <c:v>2554</c:v>
                </c:pt>
                <c:pt idx="1386">
                  <c:v>2555</c:v>
                </c:pt>
                <c:pt idx="1387">
                  <c:v>2564</c:v>
                </c:pt>
                <c:pt idx="1388">
                  <c:v>2568</c:v>
                </c:pt>
                <c:pt idx="1389">
                  <c:v>2571</c:v>
                </c:pt>
                <c:pt idx="1390">
                  <c:v>2572</c:v>
                </c:pt>
                <c:pt idx="1391">
                  <c:v>2577</c:v>
                </c:pt>
                <c:pt idx="1392">
                  <c:v>2578</c:v>
                </c:pt>
                <c:pt idx="1393">
                  <c:v>2581</c:v>
                </c:pt>
                <c:pt idx="1394">
                  <c:v>2585</c:v>
                </c:pt>
                <c:pt idx="1395">
                  <c:v>2586</c:v>
                </c:pt>
                <c:pt idx="1396">
                  <c:v>2590</c:v>
                </c:pt>
                <c:pt idx="1397">
                  <c:v>2594</c:v>
                </c:pt>
                <c:pt idx="1398">
                  <c:v>2595</c:v>
                </c:pt>
                <c:pt idx="1399">
                  <c:v>2596</c:v>
                </c:pt>
                <c:pt idx="1400">
                  <c:v>2596</c:v>
                </c:pt>
              </c:numCache>
            </c:numRef>
          </c:yVal>
          <c:smooth val="0"/>
        </c:ser>
        <c:ser>
          <c:idx val="13"/>
          <c:order val="5"/>
          <c:tx>
            <c:strRef>
              <c:f>Sheet2!$H$1</c:f>
              <c:strCache>
                <c:ptCount val="1"/>
                <c:pt idx="0">
                  <c:v>Best Possible Result</c:v>
                </c:pt>
              </c:strCache>
            </c:strRef>
          </c:tx>
          <c:spPr>
            <a:ln cmpd="sng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Sheet2!$H$2:$H$1402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1399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Sheet2!$B$1</c:f>
              <c:strCache>
                <c:ptCount val="1"/>
                <c:pt idx="0">
                  <c:v>Baseline; 20 Control Ensemble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c:spPr>
          <c:marker>
            <c:symbol val="none"/>
          </c:marker>
          <c:dLbls>
            <c:dLbl>
              <c:idx val="1400"/>
              <c:layout/>
              <c:spPr/>
              <c:txPr>
                <a:bodyPr/>
                <a:lstStyle/>
                <a:p>
                  <a:pPr>
                    <a:defRPr sz="1200">
                      <a:solidFill>
                        <a:schemeClr val="accent4">
                          <a:lumMod val="7500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Sheet2!$B$2:$B$1402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480</c:v>
                </c:pt>
                <c:pt idx="479">
                  <c:v>481</c:v>
                </c:pt>
                <c:pt idx="480">
                  <c:v>482</c:v>
                </c:pt>
                <c:pt idx="481">
                  <c:v>483</c:v>
                </c:pt>
                <c:pt idx="482">
                  <c:v>484</c:v>
                </c:pt>
                <c:pt idx="483">
                  <c:v>485</c:v>
                </c:pt>
                <c:pt idx="484">
                  <c:v>486</c:v>
                </c:pt>
                <c:pt idx="485">
                  <c:v>487</c:v>
                </c:pt>
                <c:pt idx="486">
                  <c:v>488</c:v>
                </c:pt>
                <c:pt idx="487">
                  <c:v>489</c:v>
                </c:pt>
                <c:pt idx="488">
                  <c:v>490</c:v>
                </c:pt>
                <c:pt idx="489">
                  <c:v>491</c:v>
                </c:pt>
                <c:pt idx="490">
                  <c:v>492</c:v>
                </c:pt>
                <c:pt idx="491">
                  <c:v>493</c:v>
                </c:pt>
                <c:pt idx="492">
                  <c:v>494</c:v>
                </c:pt>
                <c:pt idx="493">
                  <c:v>495</c:v>
                </c:pt>
                <c:pt idx="494">
                  <c:v>496</c:v>
                </c:pt>
                <c:pt idx="495">
                  <c:v>497</c:v>
                </c:pt>
                <c:pt idx="496">
                  <c:v>498</c:v>
                </c:pt>
                <c:pt idx="497">
                  <c:v>499</c:v>
                </c:pt>
                <c:pt idx="498">
                  <c:v>500</c:v>
                </c:pt>
                <c:pt idx="499">
                  <c:v>501</c:v>
                </c:pt>
                <c:pt idx="500">
                  <c:v>502</c:v>
                </c:pt>
                <c:pt idx="501">
                  <c:v>503</c:v>
                </c:pt>
                <c:pt idx="502">
                  <c:v>504</c:v>
                </c:pt>
                <c:pt idx="503">
                  <c:v>505</c:v>
                </c:pt>
                <c:pt idx="504">
                  <c:v>506</c:v>
                </c:pt>
                <c:pt idx="505">
                  <c:v>507</c:v>
                </c:pt>
                <c:pt idx="506">
                  <c:v>508</c:v>
                </c:pt>
                <c:pt idx="507">
                  <c:v>509</c:v>
                </c:pt>
                <c:pt idx="508">
                  <c:v>510</c:v>
                </c:pt>
                <c:pt idx="509">
                  <c:v>511</c:v>
                </c:pt>
                <c:pt idx="510">
                  <c:v>512</c:v>
                </c:pt>
                <c:pt idx="511">
                  <c:v>513</c:v>
                </c:pt>
                <c:pt idx="512">
                  <c:v>514</c:v>
                </c:pt>
                <c:pt idx="513">
                  <c:v>515</c:v>
                </c:pt>
                <c:pt idx="514">
                  <c:v>516</c:v>
                </c:pt>
                <c:pt idx="515">
                  <c:v>517</c:v>
                </c:pt>
                <c:pt idx="516">
                  <c:v>518</c:v>
                </c:pt>
                <c:pt idx="517">
                  <c:v>519</c:v>
                </c:pt>
                <c:pt idx="518">
                  <c:v>520</c:v>
                </c:pt>
                <c:pt idx="519">
                  <c:v>521</c:v>
                </c:pt>
                <c:pt idx="520">
                  <c:v>522</c:v>
                </c:pt>
                <c:pt idx="521">
                  <c:v>523</c:v>
                </c:pt>
                <c:pt idx="522">
                  <c:v>524</c:v>
                </c:pt>
                <c:pt idx="523">
                  <c:v>525</c:v>
                </c:pt>
                <c:pt idx="524">
                  <c:v>526</c:v>
                </c:pt>
                <c:pt idx="525">
                  <c:v>527</c:v>
                </c:pt>
                <c:pt idx="526">
                  <c:v>528</c:v>
                </c:pt>
                <c:pt idx="527">
                  <c:v>529</c:v>
                </c:pt>
                <c:pt idx="528">
                  <c:v>530</c:v>
                </c:pt>
                <c:pt idx="529">
                  <c:v>531</c:v>
                </c:pt>
                <c:pt idx="530">
                  <c:v>532</c:v>
                </c:pt>
                <c:pt idx="531">
                  <c:v>533</c:v>
                </c:pt>
                <c:pt idx="532">
                  <c:v>534</c:v>
                </c:pt>
                <c:pt idx="533">
                  <c:v>535</c:v>
                </c:pt>
                <c:pt idx="534">
                  <c:v>536</c:v>
                </c:pt>
                <c:pt idx="535">
                  <c:v>537</c:v>
                </c:pt>
                <c:pt idx="536">
                  <c:v>538</c:v>
                </c:pt>
                <c:pt idx="537">
                  <c:v>539</c:v>
                </c:pt>
                <c:pt idx="538">
                  <c:v>540</c:v>
                </c:pt>
                <c:pt idx="539">
                  <c:v>541</c:v>
                </c:pt>
                <c:pt idx="540">
                  <c:v>542</c:v>
                </c:pt>
                <c:pt idx="541">
                  <c:v>543</c:v>
                </c:pt>
                <c:pt idx="542">
                  <c:v>544</c:v>
                </c:pt>
                <c:pt idx="543">
                  <c:v>545</c:v>
                </c:pt>
                <c:pt idx="544">
                  <c:v>546</c:v>
                </c:pt>
                <c:pt idx="545">
                  <c:v>547</c:v>
                </c:pt>
                <c:pt idx="546">
                  <c:v>548</c:v>
                </c:pt>
                <c:pt idx="547">
                  <c:v>549</c:v>
                </c:pt>
                <c:pt idx="548">
                  <c:v>550</c:v>
                </c:pt>
                <c:pt idx="549">
                  <c:v>551</c:v>
                </c:pt>
                <c:pt idx="550">
                  <c:v>552</c:v>
                </c:pt>
                <c:pt idx="551">
                  <c:v>553</c:v>
                </c:pt>
                <c:pt idx="552">
                  <c:v>554</c:v>
                </c:pt>
                <c:pt idx="553">
                  <c:v>555</c:v>
                </c:pt>
                <c:pt idx="554">
                  <c:v>556</c:v>
                </c:pt>
                <c:pt idx="555">
                  <c:v>557</c:v>
                </c:pt>
                <c:pt idx="556">
                  <c:v>558</c:v>
                </c:pt>
                <c:pt idx="557">
                  <c:v>559</c:v>
                </c:pt>
                <c:pt idx="558">
                  <c:v>560</c:v>
                </c:pt>
                <c:pt idx="559">
                  <c:v>561</c:v>
                </c:pt>
                <c:pt idx="560">
                  <c:v>562</c:v>
                </c:pt>
                <c:pt idx="561">
                  <c:v>563</c:v>
                </c:pt>
                <c:pt idx="562">
                  <c:v>564</c:v>
                </c:pt>
                <c:pt idx="563">
                  <c:v>565</c:v>
                </c:pt>
                <c:pt idx="564">
                  <c:v>566</c:v>
                </c:pt>
                <c:pt idx="565">
                  <c:v>567</c:v>
                </c:pt>
                <c:pt idx="566">
                  <c:v>568</c:v>
                </c:pt>
                <c:pt idx="567">
                  <c:v>569</c:v>
                </c:pt>
                <c:pt idx="568">
                  <c:v>570</c:v>
                </c:pt>
                <c:pt idx="569">
                  <c:v>571</c:v>
                </c:pt>
                <c:pt idx="570">
                  <c:v>572</c:v>
                </c:pt>
                <c:pt idx="571">
                  <c:v>573</c:v>
                </c:pt>
                <c:pt idx="572">
                  <c:v>574</c:v>
                </c:pt>
                <c:pt idx="573">
                  <c:v>575</c:v>
                </c:pt>
                <c:pt idx="574">
                  <c:v>576</c:v>
                </c:pt>
                <c:pt idx="575">
                  <c:v>577</c:v>
                </c:pt>
                <c:pt idx="576">
                  <c:v>578</c:v>
                </c:pt>
                <c:pt idx="577">
                  <c:v>579</c:v>
                </c:pt>
                <c:pt idx="578">
                  <c:v>580</c:v>
                </c:pt>
                <c:pt idx="579">
                  <c:v>581</c:v>
                </c:pt>
                <c:pt idx="580">
                  <c:v>582</c:v>
                </c:pt>
                <c:pt idx="581">
                  <c:v>583</c:v>
                </c:pt>
                <c:pt idx="582">
                  <c:v>584</c:v>
                </c:pt>
                <c:pt idx="583">
                  <c:v>585</c:v>
                </c:pt>
                <c:pt idx="584">
                  <c:v>586</c:v>
                </c:pt>
                <c:pt idx="585">
                  <c:v>587</c:v>
                </c:pt>
                <c:pt idx="586">
                  <c:v>588</c:v>
                </c:pt>
                <c:pt idx="587">
                  <c:v>589</c:v>
                </c:pt>
                <c:pt idx="588">
                  <c:v>590</c:v>
                </c:pt>
                <c:pt idx="589">
                  <c:v>591</c:v>
                </c:pt>
                <c:pt idx="590">
                  <c:v>592</c:v>
                </c:pt>
                <c:pt idx="591">
                  <c:v>593</c:v>
                </c:pt>
                <c:pt idx="592">
                  <c:v>594</c:v>
                </c:pt>
                <c:pt idx="593">
                  <c:v>595</c:v>
                </c:pt>
                <c:pt idx="594">
                  <c:v>596</c:v>
                </c:pt>
                <c:pt idx="595">
                  <c:v>597</c:v>
                </c:pt>
                <c:pt idx="596">
                  <c:v>598</c:v>
                </c:pt>
                <c:pt idx="597">
                  <c:v>599</c:v>
                </c:pt>
                <c:pt idx="598">
                  <c:v>600</c:v>
                </c:pt>
                <c:pt idx="599">
                  <c:v>601</c:v>
                </c:pt>
                <c:pt idx="600">
                  <c:v>604</c:v>
                </c:pt>
                <c:pt idx="601">
                  <c:v>605</c:v>
                </c:pt>
                <c:pt idx="602">
                  <c:v>606</c:v>
                </c:pt>
                <c:pt idx="603">
                  <c:v>607</c:v>
                </c:pt>
                <c:pt idx="604">
                  <c:v>608</c:v>
                </c:pt>
                <c:pt idx="605">
                  <c:v>609</c:v>
                </c:pt>
                <c:pt idx="606">
                  <c:v>611</c:v>
                </c:pt>
                <c:pt idx="607">
                  <c:v>612</c:v>
                </c:pt>
                <c:pt idx="608">
                  <c:v>613</c:v>
                </c:pt>
                <c:pt idx="609">
                  <c:v>614</c:v>
                </c:pt>
                <c:pt idx="610">
                  <c:v>615</c:v>
                </c:pt>
                <c:pt idx="611">
                  <c:v>616</c:v>
                </c:pt>
                <c:pt idx="612">
                  <c:v>617</c:v>
                </c:pt>
                <c:pt idx="613">
                  <c:v>618</c:v>
                </c:pt>
                <c:pt idx="614">
                  <c:v>619</c:v>
                </c:pt>
                <c:pt idx="615">
                  <c:v>620</c:v>
                </c:pt>
                <c:pt idx="616">
                  <c:v>621</c:v>
                </c:pt>
                <c:pt idx="617">
                  <c:v>622</c:v>
                </c:pt>
                <c:pt idx="618">
                  <c:v>623</c:v>
                </c:pt>
                <c:pt idx="619">
                  <c:v>624</c:v>
                </c:pt>
                <c:pt idx="620">
                  <c:v>625</c:v>
                </c:pt>
                <c:pt idx="621">
                  <c:v>626</c:v>
                </c:pt>
                <c:pt idx="622">
                  <c:v>627</c:v>
                </c:pt>
                <c:pt idx="623">
                  <c:v>628</c:v>
                </c:pt>
                <c:pt idx="624">
                  <c:v>631</c:v>
                </c:pt>
                <c:pt idx="625">
                  <c:v>632</c:v>
                </c:pt>
                <c:pt idx="626">
                  <c:v>633</c:v>
                </c:pt>
                <c:pt idx="627">
                  <c:v>634</c:v>
                </c:pt>
                <c:pt idx="628">
                  <c:v>636</c:v>
                </c:pt>
                <c:pt idx="629">
                  <c:v>637</c:v>
                </c:pt>
                <c:pt idx="630">
                  <c:v>638</c:v>
                </c:pt>
                <c:pt idx="631">
                  <c:v>639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646</c:v>
                </c:pt>
                <c:pt idx="636">
                  <c:v>647</c:v>
                </c:pt>
                <c:pt idx="637">
                  <c:v>649</c:v>
                </c:pt>
                <c:pt idx="638">
                  <c:v>652</c:v>
                </c:pt>
                <c:pt idx="639">
                  <c:v>653</c:v>
                </c:pt>
                <c:pt idx="640">
                  <c:v>654</c:v>
                </c:pt>
                <c:pt idx="641">
                  <c:v>657</c:v>
                </c:pt>
                <c:pt idx="642">
                  <c:v>660</c:v>
                </c:pt>
                <c:pt idx="643">
                  <c:v>661</c:v>
                </c:pt>
                <c:pt idx="644">
                  <c:v>662</c:v>
                </c:pt>
                <c:pt idx="645">
                  <c:v>663</c:v>
                </c:pt>
                <c:pt idx="646">
                  <c:v>664</c:v>
                </c:pt>
                <c:pt idx="647">
                  <c:v>667</c:v>
                </c:pt>
                <c:pt idx="648">
                  <c:v>668</c:v>
                </c:pt>
                <c:pt idx="649">
                  <c:v>669</c:v>
                </c:pt>
                <c:pt idx="650">
                  <c:v>670</c:v>
                </c:pt>
                <c:pt idx="651">
                  <c:v>671</c:v>
                </c:pt>
                <c:pt idx="652">
                  <c:v>672</c:v>
                </c:pt>
                <c:pt idx="653">
                  <c:v>673</c:v>
                </c:pt>
                <c:pt idx="654">
                  <c:v>674</c:v>
                </c:pt>
                <c:pt idx="655">
                  <c:v>677</c:v>
                </c:pt>
                <c:pt idx="656">
                  <c:v>678</c:v>
                </c:pt>
                <c:pt idx="657">
                  <c:v>682</c:v>
                </c:pt>
                <c:pt idx="658">
                  <c:v>683</c:v>
                </c:pt>
                <c:pt idx="659">
                  <c:v>684</c:v>
                </c:pt>
                <c:pt idx="660">
                  <c:v>685</c:v>
                </c:pt>
                <c:pt idx="661">
                  <c:v>688</c:v>
                </c:pt>
                <c:pt idx="662">
                  <c:v>689</c:v>
                </c:pt>
                <c:pt idx="663">
                  <c:v>690</c:v>
                </c:pt>
                <c:pt idx="664">
                  <c:v>691</c:v>
                </c:pt>
                <c:pt idx="665">
                  <c:v>692</c:v>
                </c:pt>
                <c:pt idx="666">
                  <c:v>693</c:v>
                </c:pt>
                <c:pt idx="667">
                  <c:v>694</c:v>
                </c:pt>
                <c:pt idx="668">
                  <c:v>697</c:v>
                </c:pt>
                <c:pt idx="669">
                  <c:v>698</c:v>
                </c:pt>
                <c:pt idx="670">
                  <c:v>699</c:v>
                </c:pt>
                <c:pt idx="671">
                  <c:v>700</c:v>
                </c:pt>
                <c:pt idx="672">
                  <c:v>701</c:v>
                </c:pt>
                <c:pt idx="673">
                  <c:v>702</c:v>
                </c:pt>
                <c:pt idx="674">
                  <c:v>703</c:v>
                </c:pt>
                <c:pt idx="675">
                  <c:v>704</c:v>
                </c:pt>
                <c:pt idx="676">
                  <c:v>705</c:v>
                </c:pt>
                <c:pt idx="677">
                  <c:v>708</c:v>
                </c:pt>
                <c:pt idx="678">
                  <c:v>712</c:v>
                </c:pt>
                <c:pt idx="679">
                  <c:v>713</c:v>
                </c:pt>
                <c:pt idx="680">
                  <c:v>714</c:v>
                </c:pt>
                <c:pt idx="681">
                  <c:v>715</c:v>
                </c:pt>
                <c:pt idx="682">
                  <c:v>716</c:v>
                </c:pt>
                <c:pt idx="683">
                  <c:v>717</c:v>
                </c:pt>
                <c:pt idx="684">
                  <c:v>718</c:v>
                </c:pt>
                <c:pt idx="685">
                  <c:v>721</c:v>
                </c:pt>
                <c:pt idx="686">
                  <c:v>724</c:v>
                </c:pt>
                <c:pt idx="687">
                  <c:v>725</c:v>
                </c:pt>
                <c:pt idx="688">
                  <c:v>726</c:v>
                </c:pt>
                <c:pt idx="689">
                  <c:v>727</c:v>
                </c:pt>
                <c:pt idx="690">
                  <c:v>728</c:v>
                </c:pt>
                <c:pt idx="691">
                  <c:v>729</c:v>
                </c:pt>
                <c:pt idx="692">
                  <c:v>730</c:v>
                </c:pt>
                <c:pt idx="693">
                  <c:v>731</c:v>
                </c:pt>
                <c:pt idx="694">
                  <c:v>732</c:v>
                </c:pt>
                <c:pt idx="695">
                  <c:v>733</c:v>
                </c:pt>
                <c:pt idx="696">
                  <c:v>734</c:v>
                </c:pt>
                <c:pt idx="697">
                  <c:v>735</c:v>
                </c:pt>
                <c:pt idx="698">
                  <c:v>736</c:v>
                </c:pt>
                <c:pt idx="699">
                  <c:v>737</c:v>
                </c:pt>
                <c:pt idx="700">
                  <c:v>741</c:v>
                </c:pt>
                <c:pt idx="701">
                  <c:v>742</c:v>
                </c:pt>
                <c:pt idx="702">
                  <c:v>743</c:v>
                </c:pt>
                <c:pt idx="703">
                  <c:v>744</c:v>
                </c:pt>
                <c:pt idx="704">
                  <c:v>745</c:v>
                </c:pt>
                <c:pt idx="705">
                  <c:v>746</c:v>
                </c:pt>
                <c:pt idx="706">
                  <c:v>748</c:v>
                </c:pt>
                <c:pt idx="707">
                  <c:v>749</c:v>
                </c:pt>
                <c:pt idx="708">
                  <c:v>752</c:v>
                </c:pt>
                <c:pt idx="709">
                  <c:v>753</c:v>
                </c:pt>
                <c:pt idx="710">
                  <c:v>754</c:v>
                </c:pt>
                <c:pt idx="711">
                  <c:v>757</c:v>
                </c:pt>
                <c:pt idx="712">
                  <c:v>758</c:v>
                </c:pt>
                <c:pt idx="713">
                  <c:v>759</c:v>
                </c:pt>
                <c:pt idx="714">
                  <c:v>760</c:v>
                </c:pt>
                <c:pt idx="715">
                  <c:v>761</c:v>
                </c:pt>
                <c:pt idx="716">
                  <c:v>763</c:v>
                </c:pt>
                <c:pt idx="717">
                  <c:v>764</c:v>
                </c:pt>
                <c:pt idx="718">
                  <c:v>767</c:v>
                </c:pt>
                <c:pt idx="719">
                  <c:v>768</c:v>
                </c:pt>
                <c:pt idx="720">
                  <c:v>769</c:v>
                </c:pt>
                <c:pt idx="721">
                  <c:v>770</c:v>
                </c:pt>
                <c:pt idx="722">
                  <c:v>771</c:v>
                </c:pt>
                <c:pt idx="723">
                  <c:v>772</c:v>
                </c:pt>
                <c:pt idx="724">
                  <c:v>773</c:v>
                </c:pt>
                <c:pt idx="725">
                  <c:v>774</c:v>
                </c:pt>
                <c:pt idx="726">
                  <c:v>775</c:v>
                </c:pt>
                <c:pt idx="727">
                  <c:v>778</c:v>
                </c:pt>
                <c:pt idx="728">
                  <c:v>779</c:v>
                </c:pt>
                <c:pt idx="729">
                  <c:v>780</c:v>
                </c:pt>
                <c:pt idx="730">
                  <c:v>781</c:v>
                </c:pt>
                <c:pt idx="731">
                  <c:v>782</c:v>
                </c:pt>
                <c:pt idx="732">
                  <c:v>783</c:v>
                </c:pt>
                <c:pt idx="733">
                  <c:v>784</c:v>
                </c:pt>
                <c:pt idx="734">
                  <c:v>785</c:v>
                </c:pt>
                <c:pt idx="735">
                  <c:v>786</c:v>
                </c:pt>
                <c:pt idx="736">
                  <c:v>789</c:v>
                </c:pt>
                <c:pt idx="737">
                  <c:v>790</c:v>
                </c:pt>
                <c:pt idx="738">
                  <c:v>791</c:v>
                </c:pt>
                <c:pt idx="739">
                  <c:v>792</c:v>
                </c:pt>
                <c:pt idx="740">
                  <c:v>793</c:v>
                </c:pt>
                <c:pt idx="741">
                  <c:v>794</c:v>
                </c:pt>
                <c:pt idx="742">
                  <c:v>797</c:v>
                </c:pt>
                <c:pt idx="743">
                  <c:v>798</c:v>
                </c:pt>
                <c:pt idx="744">
                  <c:v>799</c:v>
                </c:pt>
                <c:pt idx="745">
                  <c:v>800</c:v>
                </c:pt>
                <c:pt idx="746">
                  <c:v>801</c:v>
                </c:pt>
                <c:pt idx="747">
                  <c:v>802</c:v>
                </c:pt>
                <c:pt idx="748">
                  <c:v>803</c:v>
                </c:pt>
                <c:pt idx="749">
                  <c:v>804</c:v>
                </c:pt>
                <c:pt idx="750">
                  <c:v>805</c:v>
                </c:pt>
                <c:pt idx="751">
                  <c:v>806</c:v>
                </c:pt>
                <c:pt idx="752">
                  <c:v>807</c:v>
                </c:pt>
                <c:pt idx="753">
                  <c:v>808</c:v>
                </c:pt>
                <c:pt idx="754">
                  <c:v>809</c:v>
                </c:pt>
                <c:pt idx="755">
                  <c:v>810</c:v>
                </c:pt>
                <c:pt idx="756">
                  <c:v>811</c:v>
                </c:pt>
                <c:pt idx="757">
                  <c:v>814</c:v>
                </c:pt>
                <c:pt idx="758">
                  <c:v>817</c:v>
                </c:pt>
                <c:pt idx="759">
                  <c:v>818</c:v>
                </c:pt>
                <c:pt idx="760">
                  <c:v>820</c:v>
                </c:pt>
                <c:pt idx="761">
                  <c:v>821</c:v>
                </c:pt>
                <c:pt idx="762">
                  <c:v>822</c:v>
                </c:pt>
                <c:pt idx="763">
                  <c:v>825</c:v>
                </c:pt>
                <c:pt idx="764">
                  <c:v>826</c:v>
                </c:pt>
                <c:pt idx="765">
                  <c:v>827</c:v>
                </c:pt>
                <c:pt idx="766">
                  <c:v>828</c:v>
                </c:pt>
                <c:pt idx="767">
                  <c:v>829</c:v>
                </c:pt>
                <c:pt idx="768">
                  <c:v>830</c:v>
                </c:pt>
                <c:pt idx="769">
                  <c:v>831</c:v>
                </c:pt>
                <c:pt idx="770">
                  <c:v>832</c:v>
                </c:pt>
                <c:pt idx="771">
                  <c:v>833</c:v>
                </c:pt>
                <c:pt idx="772">
                  <c:v>834</c:v>
                </c:pt>
                <c:pt idx="773">
                  <c:v>835</c:v>
                </c:pt>
                <c:pt idx="774">
                  <c:v>837</c:v>
                </c:pt>
                <c:pt idx="775">
                  <c:v>839</c:v>
                </c:pt>
                <c:pt idx="776">
                  <c:v>842</c:v>
                </c:pt>
                <c:pt idx="777">
                  <c:v>843</c:v>
                </c:pt>
                <c:pt idx="778">
                  <c:v>845</c:v>
                </c:pt>
                <c:pt idx="779">
                  <c:v>846</c:v>
                </c:pt>
                <c:pt idx="780">
                  <c:v>847</c:v>
                </c:pt>
                <c:pt idx="781">
                  <c:v>848</c:v>
                </c:pt>
                <c:pt idx="782">
                  <c:v>849</c:v>
                </c:pt>
                <c:pt idx="783">
                  <c:v>850</c:v>
                </c:pt>
                <c:pt idx="784">
                  <c:v>851</c:v>
                </c:pt>
                <c:pt idx="785">
                  <c:v>852</c:v>
                </c:pt>
                <c:pt idx="786">
                  <c:v>853</c:v>
                </c:pt>
                <c:pt idx="787">
                  <c:v>856</c:v>
                </c:pt>
                <c:pt idx="788">
                  <c:v>857</c:v>
                </c:pt>
                <c:pt idx="789">
                  <c:v>860</c:v>
                </c:pt>
                <c:pt idx="790">
                  <c:v>861</c:v>
                </c:pt>
                <c:pt idx="791">
                  <c:v>862</c:v>
                </c:pt>
                <c:pt idx="792">
                  <c:v>863</c:v>
                </c:pt>
                <c:pt idx="793">
                  <c:v>864</c:v>
                </c:pt>
                <c:pt idx="794">
                  <c:v>865</c:v>
                </c:pt>
                <c:pt idx="795">
                  <c:v>868</c:v>
                </c:pt>
                <c:pt idx="796">
                  <c:v>869</c:v>
                </c:pt>
                <c:pt idx="797">
                  <c:v>871</c:v>
                </c:pt>
                <c:pt idx="798">
                  <c:v>872</c:v>
                </c:pt>
                <c:pt idx="799">
                  <c:v>873</c:v>
                </c:pt>
                <c:pt idx="800">
                  <c:v>876</c:v>
                </c:pt>
                <c:pt idx="801">
                  <c:v>881</c:v>
                </c:pt>
                <c:pt idx="802">
                  <c:v>886</c:v>
                </c:pt>
                <c:pt idx="803">
                  <c:v>887</c:v>
                </c:pt>
                <c:pt idx="804">
                  <c:v>888</c:v>
                </c:pt>
                <c:pt idx="805">
                  <c:v>893</c:v>
                </c:pt>
                <c:pt idx="806">
                  <c:v>896</c:v>
                </c:pt>
                <c:pt idx="807">
                  <c:v>897</c:v>
                </c:pt>
                <c:pt idx="808">
                  <c:v>901</c:v>
                </c:pt>
                <c:pt idx="809">
                  <c:v>906</c:v>
                </c:pt>
                <c:pt idx="810">
                  <c:v>907</c:v>
                </c:pt>
                <c:pt idx="811">
                  <c:v>908</c:v>
                </c:pt>
                <c:pt idx="812">
                  <c:v>911</c:v>
                </c:pt>
                <c:pt idx="813">
                  <c:v>914</c:v>
                </c:pt>
                <c:pt idx="814">
                  <c:v>915</c:v>
                </c:pt>
                <c:pt idx="815">
                  <c:v>918</c:v>
                </c:pt>
                <c:pt idx="816">
                  <c:v>919</c:v>
                </c:pt>
                <c:pt idx="817">
                  <c:v>924</c:v>
                </c:pt>
                <c:pt idx="818">
                  <c:v>925</c:v>
                </c:pt>
                <c:pt idx="819">
                  <c:v>926</c:v>
                </c:pt>
                <c:pt idx="820">
                  <c:v>927</c:v>
                </c:pt>
                <c:pt idx="821">
                  <c:v>928</c:v>
                </c:pt>
                <c:pt idx="822">
                  <c:v>932</c:v>
                </c:pt>
                <c:pt idx="823">
                  <c:v>933</c:v>
                </c:pt>
                <c:pt idx="824">
                  <c:v>936</c:v>
                </c:pt>
                <c:pt idx="825">
                  <c:v>939</c:v>
                </c:pt>
                <c:pt idx="826">
                  <c:v>942</c:v>
                </c:pt>
                <c:pt idx="827">
                  <c:v>943</c:v>
                </c:pt>
                <c:pt idx="828">
                  <c:v>944</c:v>
                </c:pt>
                <c:pt idx="829">
                  <c:v>945</c:v>
                </c:pt>
                <c:pt idx="830">
                  <c:v>946</c:v>
                </c:pt>
                <c:pt idx="831">
                  <c:v>951</c:v>
                </c:pt>
                <c:pt idx="832">
                  <c:v>957</c:v>
                </c:pt>
                <c:pt idx="833">
                  <c:v>960</c:v>
                </c:pt>
                <c:pt idx="834">
                  <c:v>961</c:v>
                </c:pt>
                <c:pt idx="835">
                  <c:v>966</c:v>
                </c:pt>
                <c:pt idx="836">
                  <c:v>967</c:v>
                </c:pt>
                <c:pt idx="837">
                  <c:v>972</c:v>
                </c:pt>
                <c:pt idx="838">
                  <c:v>973</c:v>
                </c:pt>
                <c:pt idx="839">
                  <c:v>976</c:v>
                </c:pt>
                <c:pt idx="840">
                  <c:v>977</c:v>
                </c:pt>
                <c:pt idx="841">
                  <c:v>982</c:v>
                </c:pt>
                <c:pt idx="842">
                  <c:v>986</c:v>
                </c:pt>
                <c:pt idx="843">
                  <c:v>989</c:v>
                </c:pt>
                <c:pt idx="844">
                  <c:v>990</c:v>
                </c:pt>
                <c:pt idx="845">
                  <c:v>993</c:v>
                </c:pt>
                <c:pt idx="846">
                  <c:v>994</c:v>
                </c:pt>
                <c:pt idx="847">
                  <c:v>995</c:v>
                </c:pt>
                <c:pt idx="848">
                  <c:v>996</c:v>
                </c:pt>
                <c:pt idx="849">
                  <c:v>1000</c:v>
                </c:pt>
                <c:pt idx="850">
                  <c:v>1001</c:v>
                </c:pt>
                <c:pt idx="851">
                  <c:v>1002</c:v>
                </c:pt>
                <c:pt idx="852">
                  <c:v>1004</c:v>
                </c:pt>
                <c:pt idx="853">
                  <c:v>1006</c:v>
                </c:pt>
                <c:pt idx="854">
                  <c:v>1008</c:v>
                </c:pt>
                <c:pt idx="855">
                  <c:v>1009</c:v>
                </c:pt>
                <c:pt idx="856">
                  <c:v>1013</c:v>
                </c:pt>
                <c:pt idx="857">
                  <c:v>1016</c:v>
                </c:pt>
                <c:pt idx="858">
                  <c:v>1017</c:v>
                </c:pt>
                <c:pt idx="859">
                  <c:v>1018</c:v>
                </c:pt>
                <c:pt idx="860">
                  <c:v>1021</c:v>
                </c:pt>
                <c:pt idx="861">
                  <c:v>1025</c:v>
                </c:pt>
                <c:pt idx="862">
                  <c:v>1026</c:v>
                </c:pt>
                <c:pt idx="863">
                  <c:v>1029</c:v>
                </c:pt>
                <c:pt idx="864">
                  <c:v>1033</c:v>
                </c:pt>
                <c:pt idx="865">
                  <c:v>1034</c:v>
                </c:pt>
                <c:pt idx="866">
                  <c:v>1035</c:v>
                </c:pt>
                <c:pt idx="867">
                  <c:v>1036</c:v>
                </c:pt>
                <c:pt idx="868">
                  <c:v>1039</c:v>
                </c:pt>
                <c:pt idx="869">
                  <c:v>1040</c:v>
                </c:pt>
                <c:pt idx="870">
                  <c:v>1044</c:v>
                </c:pt>
                <c:pt idx="871">
                  <c:v>1045</c:v>
                </c:pt>
                <c:pt idx="872">
                  <c:v>1048</c:v>
                </c:pt>
                <c:pt idx="873">
                  <c:v>1049</c:v>
                </c:pt>
                <c:pt idx="874">
                  <c:v>1054</c:v>
                </c:pt>
                <c:pt idx="875">
                  <c:v>1058</c:v>
                </c:pt>
                <c:pt idx="876">
                  <c:v>1059</c:v>
                </c:pt>
                <c:pt idx="877">
                  <c:v>1063</c:v>
                </c:pt>
                <c:pt idx="878">
                  <c:v>1070</c:v>
                </c:pt>
                <c:pt idx="879">
                  <c:v>1071</c:v>
                </c:pt>
                <c:pt idx="880">
                  <c:v>1072</c:v>
                </c:pt>
                <c:pt idx="881">
                  <c:v>1073</c:v>
                </c:pt>
                <c:pt idx="882">
                  <c:v>1074</c:v>
                </c:pt>
                <c:pt idx="883">
                  <c:v>1075</c:v>
                </c:pt>
                <c:pt idx="884">
                  <c:v>1076</c:v>
                </c:pt>
                <c:pt idx="885">
                  <c:v>1077</c:v>
                </c:pt>
                <c:pt idx="886">
                  <c:v>1081</c:v>
                </c:pt>
                <c:pt idx="887">
                  <c:v>1082</c:v>
                </c:pt>
                <c:pt idx="888">
                  <c:v>1085</c:v>
                </c:pt>
                <c:pt idx="889">
                  <c:v>1088</c:v>
                </c:pt>
                <c:pt idx="890">
                  <c:v>1089</c:v>
                </c:pt>
                <c:pt idx="891">
                  <c:v>1090</c:v>
                </c:pt>
                <c:pt idx="892">
                  <c:v>1091</c:v>
                </c:pt>
                <c:pt idx="893">
                  <c:v>1092</c:v>
                </c:pt>
                <c:pt idx="894">
                  <c:v>1095</c:v>
                </c:pt>
                <c:pt idx="895">
                  <c:v>1097</c:v>
                </c:pt>
                <c:pt idx="896">
                  <c:v>1098</c:v>
                </c:pt>
                <c:pt idx="897">
                  <c:v>1102</c:v>
                </c:pt>
                <c:pt idx="898">
                  <c:v>1105</c:v>
                </c:pt>
                <c:pt idx="899">
                  <c:v>1108</c:v>
                </c:pt>
                <c:pt idx="900">
                  <c:v>1109</c:v>
                </c:pt>
                <c:pt idx="901">
                  <c:v>1111</c:v>
                </c:pt>
                <c:pt idx="902">
                  <c:v>1112</c:v>
                </c:pt>
                <c:pt idx="903">
                  <c:v>1114</c:v>
                </c:pt>
                <c:pt idx="904">
                  <c:v>1115</c:v>
                </c:pt>
                <c:pt idx="905">
                  <c:v>1116</c:v>
                </c:pt>
                <c:pt idx="906">
                  <c:v>1117</c:v>
                </c:pt>
                <c:pt idx="907">
                  <c:v>1118</c:v>
                </c:pt>
                <c:pt idx="908">
                  <c:v>1121</c:v>
                </c:pt>
                <c:pt idx="909">
                  <c:v>1122</c:v>
                </c:pt>
                <c:pt idx="910">
                  <c:v>1125</c:v>
                </c:pt>
                <c:pt idx="911">
                  <c:v>1128</c:v>
                </c:pt>
                <c:pt idx="912">
                  <c:v>1133</c:v>
                </c:pt>
                <c:pt idx="913">
                  <c:v>1134</c:v>
                </c:pt>
                <c:pt idx="914">
                  <c:v>1139</c:v>
                </c:pt>
                <c:pt idx="915">
                  <c:v>1140</c:v>
                </c:pt>
                <c:pt idx="916">
                  <c:v>1141</c:v>
                </c:pt>
                <c:pt idx="917">
                  <c:v>1142</c:v>
                </c:pt>
                <c:pt idx="918">
                  <c:v>1147</c:v>
                </c:pt>
                <c:pt idx="919">
                  <c:v>1148</c:v>
                </c:pt>
                <c:pt idx="920">
                  <c:v>1149</c:v>
                </c:pt>
                <c:pt idx="921">
                  <c:v>1153</c:v>
                </c:pt>
                <c:pt idx="922">
                  <c:v>1154</c:v>
                </c:pt>
                <c:pt idx="923">
                  <c:v>1155</c:v>
                </c:pt>
                <c:pt idx="924">
                  <c:v>1156</c:v>
                </c:pt>
                <c:pt idx="925">
                  <c:v>1159</c:v>
                </c:pt>
                <c:pt idx="926">
                  <c:v>1160</c:v>
                </c:pt>
                <c:pt idx="927">
                  <c:v>1161</c:v>
                </c:pt>
                <c:pt idx="928">
                  <c:v>1162</c:v>
                </c:pt>
                <c:pt idx="929">
                  <c:v>1166</c:v>
                </c:pt>
                <c:pt idx="930">
                  <c:v>1169</c:v>
                </c:pt>
                <c:pt idx="931">
                  <c:v>1170</c:v>
                </c:pt>
                <c:pt idx="932">
                  <c:v>1172</c:v>
                </c:pt>
                <c:pt idx="933">
                  <c:v>1177</c:v>
                </c:pt>
                <c:pt idx="934">
                  <c:v>1179</c:v>
                </c:pt>
                <c:pt idx="935">
                  <c:v>1180</c:v>
                </c:pt>
                <c:pt idx="936">
                  <c:v>1183</c:v>
                </c:pt>
                <c:pt idx="937">
                  <c:v>1184</c:v>
                </c:pt>
                <c:pt idx="938">
                  <c:v>1185</c:v>
                </c:pt>
                <c:pt idx="939">
                  <c:v>1186</c:v>
                </c:pt>
                <c:pt idx="940">
                  <c:v>1190</c:v>
                </c:pt>
                <c:pt idx="941">
                  <c:v>1193</c:v>
                </c:pt>
                <c:pt idx="942">
                  <c:v>1196</c:v>
                </c:pt>
                <c:pt idx="943">
                  <c:v>1199</c:v>
                </c:pt>
                <c:pt idx="944">
                  <c:v>1200</c:v>
                </c:pt>
                <c:pt idx="945">
                  <c:v>1201</c:v>
                </c:pt>
                <c:pt idx="946">
                  <c:v>1202</c:v>
                </c:pt>
                <c:pt idx="947">
                  <c:v>1207</c:v>
                </c:pt>
                <c:pt idx="948">
                  <c:v>1208</c:v>
                </c:pt>
                <c:pt idx="949">
                  <c:v>1211</c:v>
                </c:pt>
                <c:pt idx="950">
                  <c:v>1215</c:v>
                </c:pt>
                <c:pt idx="951">
                  <c:v>1216</c:v>
                </c:pt>
                <c:pt idx="952">
                  <c:v>1219</c:v>
                </c:pt>
                <c:pt idx="953">
                  <c:v>1220</c:v>
                </c:pt>
                <c:pt idx="954">
                  <c:v>1221</c:v>
                </c:pt>
                <c:pt idx="955">
                  <c:v>1224</c:v>
                </c:pt>
                <c:pt idx="956">
                  <c:v>1227</c:v>
                </c:pt>
                <c:pt idx="957">
                  <c:v>1228</c:v>
                </c:pt>
                <c:pt idx="958">
                  <c:v>1235</c:v>
                </c:pt>
                <c:pt idx="959">
                  <c:v>1239</c:v>
                </c:pt>
                <c:pt idx="960">
                  <c:v>1242</c:v>
                </c:pt>
                <c:pt idx="961">
                  <c:v>1243</c:v>
                </c:pt>
                <c:pt idx="962">
                  <c:v>1250</c:v>
                </c:pt>
                <c:pt idx="963">
                  <c:v>1251</c:v>
                </c:pt>
                <c:pt idx="964">
                  <c:v>1254</c:v>
                </c:pt>
                <c:pt idx="965">
                  <c:v>1257</c:v>
                </c:pt>
                <c:pt idx="966">
                  <c:v>1258</c:v>
                </c:pt>
                <c:pt idx="967">
                  <c:v>1261</c:v>
                </c:pt>
                <c:pt idx="968">
                  <c:v>1262</c:v>
                </c:pt>
                <c:pt idx="969">
                  <c:v>1265</c:v>
                </c:pt>
                <c:pt idx="970">
                  <c:v>1266</c:v>
                </c:pt>
                <c:pt idx="971">
                  <c:v>1267</c:v>
                </c:pt>
                <c:pt idx="972">
                  <c:v>1268</c:v>
                </c:pt>
                <c:pt idx="973">
                  <c:v>1269</c:v>
                </c:pt>
                <c:pt idx="974">
                  <c:v>1273</c:v>
                </c:pt>
                <c:pt idx="975">
                  <c:v>1274</c:v>
                </c:pt>
                <c:pt idx="976">
                  <c:v>1279</c:v>
                </c:pt>
                <c:pt idx="977">
                  <c:v>1280</c:v>
                </c:pt>
                <c:pt idx="978">
                  <c:v>1284</c:v>
                </c:pt>
                <c:pt idx="979">
                  <c:v>1288</c:v>
                </c:pt>
                <c:pt idx="980">
                  <c:v>1289</c:v>
                </c:pt>
                <c:pt idx="981">
                  <c:v>1292</c:v>
                </c:pt>
                <c:pt idx="982">
                  <c:v>1294</c:v>
                </c:pt>
                <c:pt idx="983">
                  <c:v>1296</c:v>
                </c:pt>
                <c:pt idx="984">
                  <c:v>1299</c:v>
                </c:pt>
                <c:pt idx="985">
                  <c:v>1302</c:v>
                </c:pt>
                <c:pt idx="986">
                  <c:v>1303</c:v>
                </c:pt>
                <c:pt idx="987">
                  <c:v>1304</c:v>
                </c:pt>
                <c:pt idx="988">
                  <c:v>1305</c:v>
                </c:pt>
                <c:pt idx="989">
                  <c:v>1310</c:v>
                </c:pt>
                <c:pt idx="990">
                  <c:v>1311</c:v>
                </c:pt>
                <c:pt idx="991">
                  <c:v>1314</c:v>
                </c:pt>
                <c:pt idx="992">
                  <c:v>1315</c:v>
                </c:pt>
                <c:pt idx="993">
                  <c:v>1318</c:v>
                </c:pt>
                <c:pt idx="994">
                  <c:v>1321</c:v>
                </c:pt>
                <c:pt idx="995">
                  <c:v>1326</c:v>
                </c:pt>
                <c:pt idx="996">
                  <c:v>1327</c:v>
                </c:pt>
                <c:pt idx="997">
                  <c:v>1330</c:v>
                </c:pt>
                <c:pt idx="998">
                  <c:v>1331</c:v>
                </c:pt>
                <c:pt idx="999">
                  <c:v>1332</c:v>
                </c:pt>
                <c:pt idx="1000">
                  <c:v>1333</c:v>
                </c:pt>
                <c:pt idx="1001">
                  <c:v>1340</c:v>
                </c:pt>
                <c:pt idx="1002">
                  <c:v>1342</c:v>
                </c:pt>
                <c:pt idx="1003">
                  <c:v>1347</c:v>
                </c:pt>
                <c:pt idx="1004">
                  <c:v>1351</c:v>
                </c:pt>
                <c:pt idx="1005">
                  <c:v>1358</c:v>
                </c:pt>
                <c:pt idx="1006">
                  <c:v>1362</c:v>
                </c:pt>
                <c:pt idx="1007">
                  <c:v>1363</c:v>
                </c:pt>
                <c:pt idx="1008">
                  <c:v>1369</c:v>
                </c:pt>
                <c:pt idx="1009">
                  <c:v>1372</c:v>
                </c:pt>
                <c:pt idx="1010">
                  <c:v>1375</c:v>
                </c:pt>
                <c:pt idx="1011">
                  <c:v>1379</c:v>
                </c:pt>
                <c:pt idx="1012">
                  <c:v>1382</c:v>
                </c:pt>
                <c:pt idx="1013">
                  <c:v>1383</c:v>
                </c:pt>
                <c:pt idx="1014">
                  <c:v>1385</c:v>
                </c:pt>
                <c:pt idx="1015">
                  <c:v>1389</c:v>
                </c:pt>
                <c:pt idx="1016">
                  <c:v>1390</c:v>
                </c:pt>
                <c:pt idx="1017">
                  <c:v>1391</c:v>
                </c:pt>
                <c:pt idx="1018">
                  <c:v>1392</c:v>
                </c:pt>
                <c:pt idx="1019">
                  <c:v>1399</c:v>
                </c:pt>
                <c:pt idx="1020">
                  <c:v>1401</c:v>
                </c:pt>
                <c:pt idx="1021">
                  <c:v>1402</c:v>
                </c:pt>
                <c:pt idx="1022">
                  <c:v>1403</c:v>
                </c:pt>
                <c:pt idx="1023">
                  <c:v>1404</c:v>
                </c:pt>
                <c:pt idx="1024">
                  <c:v>1409</c:v>
                </c:pt>
                <c:pt idx="1025">
                  <c:v>1412</c:v>
                </c:pt>
                <c:pt idx="1026">
                  <c:v>1415</c:v>
                </c:pt>
                <c:pt idx="1027">
                  <c:v>1420</c:v>
                </c:pt>
                <c:pt idx="1028">
                  <c:v>1423</c:v>
                </c:pt>
                <c:pt idx="1029">
                  <c:v>1424</c:v>
                </c:pt>
                <c:pt idx="1030">
                  <c:v>1425</c:v>
                </c:pt>
                <c:pt idx="1031">
                  <c:v>1430</c:v>
                </c:pt>
                <c:pt idx="1032">
                  <c:v>1434</c:v>
                </c:pt>
                <c:pt idx="1033">
                  <c:v>1437</c:v>
                </c:pt>
                <c:pt idx="1034">
                  <c:v>1440</c:v>
                </c:pt>
                <c:pt idx="1035">
                  <c:v>1449</c:v>
                </c:pt>
                <c:pt idx="1036">
                  <c:v>1450</c:v>
                </c:pt>
                <c:pt idx="1037">
                  <c:v>1452</c:v>
                </c:pt>
                <c:pt idx="1038">
                  <c:v>1456</c:v>
                </c:pt>
                <c:pt idx="1039">
                  <c:v>1457</c:v>
                </c:pt>
                <c:pt idx="1040">
                  <c:v>1460</c:v>
                </c:pt>
                <c:pt idx="1041">
                  <c:v>1467</c:v>
                </c:pt>
                <c:pt idx="1042">
                  <c:v>1475</c:v>
                </c:pt>
                <c:pt idx="1043">
                  <c:v>1478</c:v>
                </c:pt>
                <c:pt idx="1044">
                  <c:v>1479</c:v>
                </c:pt>
                <c:pt idx="1045">
                  <c:v>1484</c:v>
                </c:pt>
                <c:pt idx="1046">
                  <c:v>1486</c:v>
                </c:pt>
                <c:pt idx="1047">
                  <c:v>1490</c:v>
                </c:pt>
                <c:pt idx="1048">
                  <c:v>1491</c:v>
                </c:pt>
                <c:pt idx="1049">
                  <c:v>1495</c:v>
                </c:pt>
                <c:pt idx="1050">
                  <c:v>1497</c:v>
                </c:pt>
                <c:pt idx="1051">
                  <c:v>1498</c:v>
                </c:pt>
                <c:pt idx="1052">
                  <c:v>1499</c:v>
                </c:pt>
                <c:pt idx="1053">
                  <c:v>1500</c:v>
                </c:pt>
                <c:pt idx="1054">
                  <c:v>1503</c:v>
                </c:pt>
                <c:pt idx="1055">
                  <c:v>1504</c:v>
                </c:pt>
                <c:pt idx="1056">
                  <c:v>1508</c:v>
                </c:pt>
                <c:pt idx="1057">
                  <c:v>1509</c:v>
                </c:pt>
                <c:pt idx="1058">
                  <c:v>1510</c:v>
                </c:pt>
                <c:pt idx="1059">
                  <c:v>1511</c:v>
                </c:pt>
                <c:pt idx="1060">
                  <c:v>1514</c:v>
                </c:pt>
                <c:pt idx="1061">
                  <c:v>1518</c:v>
                </c:pt>
                <c:pt idx="1062">
                  <c:v>1519</c:v>
                </c:pt>
                <c:pt idx="1063">
                  <c:v>1521</c:v>
                </c:pt>
                <c:pt idx="1064">
                  <c:v>1528</c:v>
                </c:pt>
                <c:pt idx="1065">
                  <c:v>1531</c:v>
                </c:pt>
                <c:pt idx="1066">
                  <c:v>1538</c:v>
                </c:pt>
                <c:pt idx="1067">
                  <c:v>1539</c:v>
                </c:pt>
                <c:pt idx="1068">
                  <c:v>1549</c:v>
                </c:pt>
                <c:pt idx="1069">
                  <c:v>1550</c:v>
                </c:pt>
                <c:pt idx="1070">
                  <c:v>1554</c:v>
                </c:pt>
                <c:pt idx="1071">
                  <c:v>1555</c:v>
                </c:pt>
                <c:pt idx="1072">
                  <c:v>1556</c:v>
                </c:pt>
                <c:pt idx="1073">
                  <c:v>1563</c:v>
                </c:pt>
                <c:pt idx="1074">
                  <c:v>1567</c:v>
                </c:pt>
                <c:pt idx="1075">
                  <c:v>1571</c:v>
                </c:pt>
                <c:pt idx="1076">
                  <c:v>1572</c:v>
                </c:pt>
                <c:pt idx="1077">
                  <c:v>1574</c:v>
                </c:pt>
                <c:pt idx="1078">
                  <c:v>1578</c:v>
                </c:pt>
                <c:pt idx="1079">
                  <c:v>1579</c:v>
                </c:pt>
                <c:pt idx="1080">
                  <c:v>1583</c:v>
                </c:pt>
                <c:pt idx="1081">
                  <c:v>1587</c:v>
                </c:pt>
                <c:pt idx="1082">
                  <c:v>1590</c:v>
                </c:pt>
                <c:pt idx="1083">
                  <c:v>1591</c:v>
                </c:pt>
                <c:pt idx="1084">
                  <c:v>1595</c:v>
                </c:pt>
                <c:pt idx="1085">
                  <c:v>1600</c:v>
                </c:pt>
                <c:pt idx="1086">
                  <c:v>1605</c:v>
                </c:pt>
                <c:pt idx="1087">
                  <c:v>1606</c:v>
                </c:pt>
                <c:pt idx="1088">
                  <c:v>1607</c:v>
                </c:pt>
                <c:pt idx="1089">
                  <c:v>1611</c:v>
                </c:pt>
                <c:pt idx="1090">
                  <c:v>1613</c:v>
                </c:pt>
                <c:pt idx="1091">
                  <c:v>1614</c:v>
                </c:pt>
                <c:pt idx="1092">
                  <c:v>1615</c:v>
                </c:pt>
                <c:pt idx="1093">
                  <c:v>1616</c:v>
                </c:pt>
                <c:pt idx="1094">
                  <c:v>1620</c:v>
                </c:pt>
                <c:pt idx="1095">
                  <c:v>1623</c:v>
                </c:pt>
                <c:pt idx="1096">
                  <c:v>1624</c:v>
                </c:pt>
                <c:pt idx="1097">
                  <c:v>1628</c:v>
                </c:pt>
                <c:pt idx="1098">
                  <c:v>1631</c:v>
                </c:pt>
                <c:pt idx="1099">
                  <c:v>1635</c:v>
                </c:pt>
                <c:pt idx="1100">
                  <c:v>1638</c:v>
                </c:pt>
                <c:pt idx="1101">
                  <c:v>1641</c:v>
                </c:pt>
                <c:pt idx="1102">
                  <c:v>1642</c:v>
                </c:pt>
                <c:pt idx="1103">
                  <c:v>1647</c:v>
                </c:pt>
                <c:pt idx="1104">
                  <c:v>1652</c:v>
                </c:pt>
                <c:pt idx="1105">
                  <c:v>1655</c:v>
                </c:pt>
                <c:pt idx="1106">
                  <c:v>1662</c:v>
                </c:pt>
                <c:pt idx="1107">
                  <c:v>1663</c:v>
                </c:pt>
                <c:pt idx="1108">
                  <c:v>1667</c:v>
                </c:pt>
                <c:pt idx="1109">
                  <c:v>1668</c:v>
                </c:pt>
                <c:pt idx="1110">
                  <c:v>1669</c:v>
                </c:pt>
                <c:pt idx="1111">
                  <c:v>1673</c:v>
                </c:pt>
                <c:pt idx="1112">
                  <c:v>1681</c:v>
                </c:pt>
                <c:pt idx="1113">
                  <c:v>1682</c:v>
                </c:pt>
                <c:pt idx="1114">
                  <c:v>1685</c:v>
                </c:pt>
                <c:pt idx="1115">
                  <c:v>1688</c:v>
                </c:pt>
                <c:pt idx="1116">
                  <c:v>1691</c:v>
                </c:pt>
                <c:pt idx="1117">
                  <c:v>1695</c:v>
                </c:pt>
                <c:pt idx="1118">
                  <c:v>1696</c:v>
                </c:pt>
                <c:pt idx="1119">
                  <c:v>1700</c:v>
                </c:pt>
                <c:pt idx="1120">
                  <c:v>1703</c:v>
                </c:pt>
                <c:pt idx="1121">
                  <c:v>1706</c:v>
                </c:pt>
                <c:pt idx="1122">
                  <c:v>1707</c:v>
                </c:pt>
                <c:pt idx="1123">
                  <c:v>1708</c:v>
                </c:pt>
                <c:pt idx="1124">
                  <c:v>1715</c:v>
                </c:pt>
                <c:pt idx="1125">
                  <c:v>1718</c:v>
                </c:pt>
                <c:pt idx="1126">
                  <c:v>1720</c:v>
                </c:pt>
                <c:pt idx="1127">
                  <c:v>1723</c:v>
                </c:pt>
                <c:pt idx="1128">
                  <c:v>1724</c:v>
                </c:pt>
                <c:pt idx="1129">
                  <c:v>1725</c:v>
                </c:pt>
                <c:pt idx="1130">
                  <c:v>1728</c:v>
                </c:pt>
                <c:pt idx="1131">
                  <c:v>1731</c:v>
                </c:pt>
                <c:pt idx="1132">
                  <c:v>1735</c:v>
                </c:pt>
                <c:pt idx="1133">
                  <c:v>1742</c:v>
                </c:pt>
                <c:pt idx="1134">
                  <c:v>1745</c:v>
                </c:pt>
                <c:pt idx="1135">
                  <c:v>1746</c:v>
                </c:pt>
                <c:pt idx="1136">
                  <c:v>1751</c:v>
                </c:pt>
                <c:pt idx="1137">
                  <c:v>1756</c:v>
                </c:pt>
                <c:pt idx="1138">
                  <c:v>1757</c:v>
                </c:pt>
                <c:pt idx="1139">
                  <c:v>1758</c:v>
                </c:pt>
                <c:pt idx="1140">
                  <c:v>1763</c:v>
                </c:pt>
                <c:pt idx="1141">
                  <c:v>1766</c:v>
                </c:pt>
                <c:pt idx="1142">
                  <c:v>1770</c:v>
                </c:pt>
                <c:pt idx="1143">
                  <c:v>1775</c:v>
                </c:pt>
                <c:pt idx="1144">
                  <c:v>1776</c:v>
                </c:pt>
                <c:pt idx="1145">
                  <c:v>1777</c:v>
                </c:pt>
                <c:pt idx="1146">
                  <c:v>1778</c:v>
                </c:pt>
                <c:pt idx="1147">
                  <c:v>1786</c:v>
                </c:pt>
                <c:pt idx="1148">
                  <c:v>1789</c:v>
                </c:pt>
                <c:pt idx="1149">
                  <c:v>1792</c:v>
                </c:pt>
                <c:pt idx="1150">
                  <c:v>1795</c:v>
                </c:pt>
                <c:pt idx="1151">
                  <c:v>1796</c:v>
                </c:pt>
                <c:pt idx="1152">
                  <c:v>1797</c:v>
                </c:pt>
                <c:pt idx="1153">
                  <c:v>1802</c:v>
                </c:pt>
                <c:pt idx="1154">
                  <c:v>1803</c:v>
                </c:pt>
                <c:pt idx="1155">
                  <c:v>1806</c:v>
                </c:pt>
                <c:pt idx="1156">
                  <c:v>1811</c:v>
                </c:pt>
                <c:pt idx="1157">
                  <c:v>1819</c:v>
                </c:pt>
                <c:pt idx="1158">
                  <c:v>1823</c:v>
                </c:pt>
                <c:pt idx="1159">
                  <c:v>1831</c:v>
                </c:pt>
                <c:pt idx="1160">
                  <c:v>1835</c:v>
                </c:pt>
                <c:pt idx="1161">
                  <c:v>1836</c:v>
                </c:pt>
                <c:pt idx="1162">
                  <c:v>1837</c:v>
                </c:pt>
                <c:pt idx="1163">
                  <c:v>1841</c:v>
                </c:pt>
                <c:pt idx="1164">
                  <c:v>1844</c:v>
                </c:pt>
                <c:pt idx="1165">
                  <c:v>1848</c:v>
                </c:pt>
                <c:pt idx="1166">
                  <c:v>1852</c:v>
                </c:pt>
                <c:pt idx="1167">
                  <c:v>1853</c:v>
                </c:pt>
                <c:pt idx="1168">
                  <c:v>1856</c:v>
                </c:pt>
                <c:pt idx="1169">
                  <c:v>1859</c:v>
                </c:pt>
                <c:pt idx="1170">
                  <c:v>1863</c:v>
                </c:pt>
                <c:pt idx="1171">
                  <c:v>1866</c:v>
                </c:pt>
                <c:pt idx="1172">
                  <c:v>1869</c:v>
                </c:pt>
                <c:pt idx="1173">
                  <c:v>1874</c:v>
                </c:pt>
                <c:pt idx="1174">
                  <c:v>1879</c:v>
                </c:pt>
                <c:pt idx="1175">
                  <c:v>1880</c:v>
                </c:pt>
                <c:pt idx="1176">
                  <c:v>1883</c:v>
                </c:pt>
                <c:pt idx="1177">
                  <c:v>1887</c:v>
                </c:pt>
                <c:pt idx="1178">
                  <c:v>1893</c:v>
                </c:pt>
                <c:pt idx="1179">
                  <c:v>1897</c:v>
                </c:pt>
                <c:pt idx="1180">
                  <c:v>1900</c:v>
                </c:pt>
                <c:pt idx="1181">
                  <c:v>1901</c:v>
                </c:pt>
                <c:pt idx="1182">
                  <c:v>1902</c:v>
                </c:pt>
                <c:pt idx="1183">
                  <c:v>1905</c:v>
                </c:pt>
                <c:pt idx="1184">
                  <c:v>1909</c:v>
                </c:pt>
                <c:pt idx="1185">
                  <c:v>1914</c:v>
                </c:pt>
                <c:pt idx="1186">
                  <c:v>1915</c:v>
                </c:pt>
                <c:pt idx="1187">
                  <c:v>1918</c:v>
                </c:pt>
                <c:pt idx="1188">
                  <c:v>1922</c:v>
                </c:pt>
                <c:pt idx="1189">
                  <c:v>1926</c:v>
                </c:pt>
                <c:pt idx="1190">
                  <c:v>1927</c:v>
                </c:pt>
                <c:pt idx="1191">
                  <c:v>1930</c:v>
                </c:pt>
                <c:pt idx="1192">
                  <c:v>1931</c:v>
                </c:pt>
                <c:pt idx="1193">
                  <c:v>1934</c:v>
                </c:pt>
                <c:pt idx="1194">
                  <c:v>1937</c:v>
                </c:pt>
                <c:pt idx="1195">
                  <c:v>1945</c:v>
                </c:pt>
                <c:pt idx="1196">
                  <c:v>1949</c:v>
                </c:pt>
                <c:pt idx="1197">
                  <c:v>1953</c:v>
                </c:pt>
                <c:pt idx="1198">
                  <c:v>1954</c:v>
                </c:pt>
                <c:pt idx="1199">
                  <c:v>1955</c:v>
                </c:pt>
                <c:pt idx="1200">
                  <c:v>1962</c:v>
                </c:pt>
                <c:pt idx="1201">
                  <c:v>1983</c:v>
                </c:pt>
                <c:pt idx="1202">
                  <c:v>1987</c:v>
                </c:pt>
                <c:pt idx="1203">
                  <c:v>1994</c:v>
                </c:pt>
                <c:pt idx="1204">
                  <c:v>1998</c:v>
                </c:pt>
                <c:pt idx="1205">
                  <c:v>2002</c:v>
                </c:pt>
                <c:pt idx="1206">
                  <c:v>2010</c:v>
                </c:pt>
                <c:pt idx="1207">
                  <c:v>2013</c:v>
                </c:pt>
                <c:pt idx="1208">
                  <c:v>2021</c:v>
                </c:pt>
                <c:pt idx="1209">
                  <c:v>2024</c:v>
                </c:pt>
                <c:pt idx="1210">
                  <c:v>2026</c:v>
                </c:pt>
                <c:pt idx="1211">
                  <c:v>2030</c:v>
                </c:pt>
                <c:pt idx="1212">
                  <c:v>2033</c:v>
                </c:pt>
                <c:pt idx="1213">
                  <c:v>2034</c:v>
                </c:pt>
                <c:pt idx="1214">
                  <c:v>2036</c:v>
                </c:pt>
                <c:pt idx="1215">
                  <c:v>2040</c:v>
                </c:pt>
                <c:pt idx="1216">
                  <c:v>2041</c:v>
                </c:pt>
                <c:pt idx="1217">
                  <c:v>2044</c:v>
                </c:pt>
                <c:pt idx="1218">
                  <c:v>2047</c:v>
                </c:pt>
                <c:pt idx="1219">
                  <c:v>2054</c:v>
                </c:pt>
                <c:pt idx="1220">
                  <c:v>2057</c:v>
                </c:pt>
                <c:pt idx="1221">
                  <c:v>2064</c:v>
                </c:pt>
                <c:pt idx="1222">
                  <c:v>2065</c:v>
                </c:pt>
                <c:pt idx="1223">
                  <c:v>2066</c:v>
                </c:pt>
                <c:pt idx="1224">
                  <c:v>2076</c:v>
                </c:pt>
                <c:pt idx="1225">
                  <c:v>2081</c:v>
                </c:pt>
                <c:pt idx="1226">
                  <c:v>2082</c:v>
                </c:pt>
                <c:pt idx="1227">
                  <c:v>2086</c:v>
                </c:pt>
                <c:pt idx="1228">
                  <c:v>2090</c:v>
                </c:pt>
                <c:pt idx="1229">
                  <c:v>2093</c:v>
                </c:pt>
                <c:pt idx="1230">
                  <c:v>2096</c:v>
                </c:pt>
                <c:pt idx="1231">
                  <c:v>2100</c:v>
                </c:pt>
                <c:pt idx="1232">
                  <c:v>2104</c:v>
                </c:pt>
                <c:pt idx="1233">
                  <c:v>2105</c:v>
                </c:pt>
                <c:pt idx="1234">
                  <c:v>2118</c:v>
                </c:pt>
                <c:pt idx="1235">
                  <c:v>2122</c:v>
                </c:pt>
                <c:pt idx="1236">
                  <c:v>2126</c:v>
                </c:pt>
                <c:pt idx="1237">
                  <c:v>2129</c:v>
                </c:pt>
                <c:pt idx="1238">
                  <c:v>2133</c:v>
                </c:pt>
                <c:pt idx="1239">
                  <c:v>2136</c:v>
                </c:pt>
                <c:pt idx="1240">
                  <c:v>2137</c:v>
                </c:pt>
                <c:pt idx="1241">
                  <c:v>2141</c:v>
                </c:pt>
                <c:pt idx="1242">
                  <c:v>2145</c:v>
                </c:pt>
                <c:pt idx="1243">
                  <c:v>2149</c:v>
                </c:pt>
                <c:pt idx="1244">
                  <c:v>2152</c:v>
                </c:pt>
                <c:pt idx="1245">
                  <c:v>2157</c:v>
                </c:pt>
                <c:pt idx="1246">
                  <c:v>2160</c:v>
                </c:pt>
                <c:pt idx="1247">
                  <c:v>2167</c:v>
                </c:pt>
                <c:pt idx="1248">
                  <c:v>2170</c:v>
                </c:pt>
                <c:pt idx="1249">
                  <c:v>2177</c:v>
                </c:pt>
                <c:pt idx="1250">
                  <c:v>2181</c:v>
                </c:pt>
                <c:pt idx="1251">
                  <c:v>2184</c:v>
                </c:pt>
                <c:pt idx="1252">
                  <c:v>2187</c:v>
                </c:pt>
                <c:pt idx="1253">
                  <c:v>2188</c:v>
                </c:pt>
                <c:pt idx="1254">
                  <c:v>2189</c:v>
                </c:pt>
                <c:pt idx="1255">
                  <c:v>2191</c:v>
                </c:pt>
                <c:pt idx="1256">
                  <c:v>2195</c:v>
                </c:pt>
                <c:pt idx="1257">
                  <c:v>2199</c:v>
                </c:pt>
                <c:pt idx="1258">
                  <c:v>2200</c:v>
                </c:pt>
                <c:pt idx="1259">
                  <c:v>2203</c:v>
                </c:pt>
                <c:pt idx="1260">
                  <c:v>2207</c:v>
                </c:pt>
                <c:pt idx="1261">
                  <c:v>2211</c:v>
                </c:pt>
                <c:pt idx="1262">
                  <c:v>2212</c:v>
                </c:pt>
                <c:pt idx="1263">
                  <c:v>2215</c:v>
                </c:pt>
                <c:pt idx="1264">
                  <c:v>2219</c:v>
                </c:pt>
                <c:pt idx="1265">
                  <c:v>2224</c:v>
                </c:pt>
                <c:pt idx="1266">
                  <c:v>2233</c:v>
                </c:pt>
                <c:pt idx="1267">
                  <c:v>2236</c:v>
                </c:pt>
                <c:pt idx="1268">
                  <c:v>2240</c:v>
                </c:pt>
                <c:pt idx="1269">
                  <c:v>2241</c:v>
                </c:pt>
                <c:pt idx="1270">
                  <c:v>2245</c:v>
                </c:pt>
                <c:pt idx="1271">
                  <c:v>2246</c:v>
                </c:pt>
                <c:pt idx="1272">
                  <c:v>2247</c:v>
                </c:pt>
                <c:pt idx="1273">
                  <c:v>2251</c:v>
                </c:pt>
                <c:pt idx="1274">
                  <c:v>2255</c:v>
                </c:pt>
                <c:pt idx="1275">
                  <c:v>2259</c:v>
                </c:pt>
                <c:pt idx="1276">
                  <c:v>2263</c:v>
                </c:pt>
                <c:pt idx="1277">
                  <c:v>2267</c:v>
                </c:pt>
                <c:pt idx="1278">
                  <c:v>2270</c:v>
                </c:pt>
                <c:pt idx="1279">
                  <c:v>2273</c:v>
                </c:pt>
                <c:pt idx="1280">
                  <c:v>2280</c:v>
                </c:pt>
                <c:pt idx="1281">
                  <c:v>2284</c:v>
                </c:pt>
                <c:pt idx="1282">
                  <c:v>2288</c:v>
                </c:pt>
                <c:pt idx="1283">
                  <c:v>2289</c:v>
                </c:pt>
                <c:pt idx="1284">
                  <c:v>2293</c:v>
                </c:pt>
                <c:pt idx="1285">
                  <c:v>2297</c:v>
                </c:pt>
                <c:pt idx="1286">
                  <c:v>2305</c:v>
                </c:pt>
                <c:pt idx="1287">
                  <c:v>2306</c:v>
                </c:pt>
                <c:pt idx="1288">
                  <c:v>2310</c:v>
                </c:pt>
                <c:pt idx="1289">
                  <c:v>2314</c:v>
                </c:pt>
                <c:pt idx="1290">
                  <c:v>2317</c:v>
                </c:pt>
                <c:pt idx="1291">
                  <c:v>2321</c:v>
                </c:pt>
                <c:pt idx="1292">
                  <c:v>2326</c:v>
                </c:pt>
                <c:pt idx="1293">
                  <c:v>2327</c:v>
                </c:pt>
                <c:pt idx="1294">
                  <c:v>2331</c:v>
                </c:pt>
                <c:pt idx="1295">
                  <c:v>2337</c:v>
                </c:pt>
                <c:pt idx="1296">
                  <c:v>2338</c:v>
                </c:pt>
                <c:pt idx="1297">
                  <c:v>2347</c:v>
                </c:pt>
                <c:pt idx="1298">
                  <c:v>2351</c:v>
                </c:pt>
                <c:pt idx="1299">
                  <c:v>2355</c:v>
                </c:pt>
                <c:pt idx="1300">
                  <c:v>2364</c:v>
                </c:pt>
                <c:pt idx="1301">
                  <c:v>2365</c:v>
                </c:pt>
                <c:pt idx="1302">
                  <c:v>2368</c:v>
                </c:pt>
                <c:pt idx="1303">
                  <c:v>2372</c:v>
                </c:pt>
                <c:pt idx="1304">
                  <c:v>2376</c:v>
                </c:pt>
                <c:pt idx="1305">
                  <c:v>2387</c:v>
                </c:pt>
                <c:pt idx="1306">
                  <c:v>2395</c:v>
                </c:pt>
                <c:pt idx="1307">
                  <c:v>2400</c:v>
                </c:pt>
                <c:pt idx="1308">
                  <c:v>2405</c:v>
                </c:pt>
                <c:pt idx="1309">
                  <c:v>2409</c:v>
                </c:pt>
                <c:pt idx="1310">
                  <c:v>2412</c:v>
                </c:pt>
                <c:pt idx="1311">
                  <c:v>2419</c:v>
                </c:pt>
                <c:pt idx="1312">
                  <c:v>2423</c:v>
                </c:pt>
                <c:pt idx="1313">
                  <c:v>2424</c:v>
                </c:pt>
                <c:pt idx="1314">
                  <c:v>2427</c:v>
                </c:pt>
                <c:pt idx="1315">
                  <c:v>2430</c:v>
                </c:pt>
                <c:pt idx="1316">
                  <c:v>2435</c:v>
                </c:pt>
                <c:pt idx="1317">
                  <c:v>2438</c:v>
                </c:pt>
                <c:pt idx="1318">
                  <c:v>2441</c:v>
                </c:pt>
                <c:pt idx="1319">
                  <c:v>2445</c:v>
                </c:pt>
                <c:pt idx="1320">
                  <c:v>2448</c:v>
                </c:pt>
                <c:pt idx="1321">
                  <c:v>2453</c:v>
                </c:pt>
                <c:pt idx="1322">
                  <c:v>2457</c:v>
                </c:pt>
                <c:pt idx="1323">
                  <c:v>2460</c:v>
                </c:pt>
                <c:pt idx="1324">
                  <c:v>2465</c:v>
                </c:pt>
                <c:pt idx="1325">
                  <c:v>2476</c:v>
                </c:pt>
                <c:pt idx="1326">
                  <c:v>2477</c:v>
                </c:pt>
                <c:pt idx="1327">
                  <c:v>2480</c:v>
                </c:pt>
                <c:pt idx="1328">
                  <c:v>2484</c:v>
                </c:pt>
                <c:pt idx="1329">
                  <c:v>2487</c:v>
                </c:pt>
                <c:pt idx="1330">
                  <c:v>2490</c:v>
                </c:pt>
                <c:pt idx="1331">
                  <c:v>2495</c:v>
                </c:pt>
                <c:pt idx="1332">
                  <c:v>2502</c:v>
                </c:pt>
                <c:pt idx="1333">
                  <c:v>2506</c:v>
                </c:pt>
                <c:pt idx="1334">
                  <c:v>2507</c:v>
                </c:pt>
                <c:pt idx="1335">
                  <c:v>2510</c:v>
                </c:pt>
                <c:pt idx="1336">
                  <c:v>2518</c:v>
                </c:pt>
                <c:pt idx="1337">
                  <c:v>2521</c:v>
                </c:pt>
                <c:pt idx="1338">
                  <c:v>2524</c:v>
                </c:pt>
                <c:pt idx="1339">
                  <c:v>2525</c:v>
                </c:pt>
                <c:pt idx="1340">
                  <c:v>2534</c:v>
                </c:pt>
                <c:pt idx="1341">
                  <c:v>2537</c:v>
                </c:pt>
                <c:pt idx="1342">
                  <c:v>2541</c:v>
                </c:pt>
                <c:pt idx="1343">
                  <c:v>2544</c:v>
                </c:pt>
                <c:pt idx="1344">
                  <c:v>2548</c:v>
                </c:pt>
                <c:pt idx="1345">
                  <c:v>2549</c:v>
                </c:pt>
                <c:pt idx="1346">
                  <c:v>2552</c:v>
                </c:pt>
                <c:pt idx="1347">
                  <c:v>2556</c:v>
                </c:pt>
                <c:pt idx="1348">
                  <c:v>2559</c:v>
                </c:pt>
                <c:pt idx="1349">
                  <c:v>2562</c:v>
                </c:pt>
                <c:pt idx="1350">
                  <c:v>2568</c:v>
                </c:pt>
                <c:pt idx="1351">
                  <c:v>2569</c:v>
                </c:pt>
                <c:pt idx="1352">
                  <c:v>2570</c:v>
                </c:pt>
                <c:pt idx="1353">
                  <c:v>2575</c:v>
                </c:pt>
                <c:pt idx="1354">
                  <c:v>2584</c:v>
                </c:pt>
                <c:pt idx="1355">
                  <c:v>2588</c:v>
                </c:pt>
                <c:pt idx="1356">
                  <c:v>2595</c:v>
                </c:pt>
                <c:pt idx="1357">
                  <c:v>2617</c:v>
                </c:pt>
                <c:pt idx="1358">
                  <c:v>2624</c:v>
                </c:pt>
                <c:pt idx="1359">
                  <c:v>2628</c:v>
                </c:pt>
                <c:pt idx="1360">
                  <c:v>2630</c:v>
                </c:pt>
                <c:pt idx="1361">
                  <c:v>2634</c:v>
                </c:pt>
                <c:pt idx="1362">
                  <c:v>2639</c:v>
                </c:pt>
                <c:pt idx="1363">
                  <c:v>2643</c:v>
                </c:pt>
                <c:pt idx="1364">
                  <c:v>2646</c:v>
                </c:pt>
                <c:pt idx="1365">
                  <c:v>2650</c:v>
                </c:pt>
                <c:pt idx="1366">
                  <c:v>2669</c:v>
                </c:pt>
                <c:pt idx="1367">
                  <c:v>2676</c:v>
                </c:pt>
                <c:pt idx="1368">
                  <c:v>2677</c:v>
                </c:pt>
                <c:pt idx="1369">
                  <c:v>2680</c:v>
                </c:pt>
                <c:pt idx="1370">
                  <c:v>2684</c:v>
                </c:pt>
                <c:pt idx="1371">
                  <c:v>2689</c:v>
                </c:pt>
                <c:pt idx="1372">
                  <c:v>2691</c:v>
                </c:pt>
                <c:pt idx="1373">
                  <c:v>2694</c:v>
                </c:pt>
                <c:pt idx="1374">
                  <c:v>2701</c:v>
                </c:pt>
                <c:pt idx="1375">
                  <c:v>2702</c:v>
                </c:pt>
                <c:pt idx="1376">
                  <c:v>2711</c:v>
                </c:pt>
                <c:pt idx="1377">
                  <c:v>2715</c:v>
                </c:pt>
                <c:pt idx="1378">
                  <c:v>2719</c:v>
                </c:pt>
                <c:pt idx="1379">
                  <c:v>2729</c:v>
                </c:pt>
                <c:pt idx="1380">
                  <c:v>2732</c:v>
                </c:pt>
                <c:pt idx="1381">
                  <c:v>2736</c:v>
                </c:pt>
                <c:pt idx="1382">
                  <c:v>2740</c:v>
                </c:pt>
                <c:pt idx="1383">
                  <c:v>2743</c:v>
                </c:pt>
                <c:pt idx="1384">
                  <c:v>2747</c:v>
                </c:pt>
                <c:pt idx="1385">
                  <c:v>2752</c:v>
                </c:pt>
                <c:pt idx="1386">
                  <c:v>2755</c:v>
                </c:pt>
                <c:pt idx="1387">
                  <c:v>2762</c:v>
                </c:pt>
                <c:pt idx="1388">
                  <c:v>2770</c:v>
                </c:pt>
                <c:pt idx="1389">
                  <c:v>2779</c:v>
                </c:pt>
                <c:pt idx="1390">
                  <c:v>2780</c:v>
                </c:pt>
                <c:pt idx="1391">
                  <c:v>2791</c:v>
                </c:pt>
                <c:pt idx="1392">
                  <c:v>2794</c:v>
                </c:pt>
                <c:pt idx="1393">
                  <c:v>2795</c:v>
                </c:pt>
                <c:pt idx="1394">
                  <c:v>2796</c:v>
                </c:pt>
                <c:pt idx="1395">
                  <c:v>2814</c:v>
                </c:pt>
                <c:pt idx="1396">
                  <c:v>2820</c:v>
                </c:pt>
                <c:pt idx="1397">
                  <c:v>2824</c:v>
                </c:pt>
                <c:pt idx="1398">
                  <c:v>2826</c:v>
                </c:pt>
                <c:pt idx="1399">
                  <c:v>2827</c:v>
                </c:pt>
                <c:pt idx="1400">
                  <c:v>2827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Baseline; 200 Control Ensemble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1400"/>
              <c:layout/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Sheet2!$C$2:$C$1402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626</c:v>
                </c:pt>
                <c:pt idx="625">
                  <c:v>627</c:v>
                </c:pt>
                <c:pt idx="626">
                  <c:v>628</c:v>
                </c:pt>
                <c:pt idx="627">
                  <c:v>629</c:v>
                </c:pt>
                <c:pt idx="628">
                  <c:v>630</c:v>
                </c:pt>
                <c:pt idx="629">
                  <c:v>631</c:v>
                </c:pt>
                <c:pt idx="630">
                  <c:v>632</c:v>
                </c:pt>
                <c:pt idx="631">
                  <c:v>633</c:v>
                </c:pt>
                <c:pt idx="632">
                  <c:v>634</c:v>
                </c:pt>
                <c:pt idx="633">
                  <c:v>635</c:v>
                </c:pt>
                <c:pt idx="634">
                  <c:v>636</c:v>
                </c:pt>
                <c:pt idx="635">
                  <c:v>638</c:v>
                </c:pt>
                <c:pt idx="636">
                  <c:v>639</c:v>
                </c:pt>
                <c:pt idx="637">
                  <c:v>640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653</c:v>
                </c:pt>
                <c:pt idx="643">
                  <c:v>654</c:v>
                </c:pt>
                <c:pt idx="644">
                  <c:v>655</c:v>
                </c:pt>
                <c:pt idx="645">
                  <c:v>656</c:v>
                </c:pt>
                <c:pt idx="646">
                  <c:v>657</c:v>
                </c:pt>
                <c:pt idx="647">
                  <c:v>658</c:v>
                </c:pt>
                <c:pt idx="648">
                  <c:v>659</c:v>
                </c:pt>
                <c:pt idx="649">
                  <c:v>660</c:v>
                </c:pt>
                <c:pt idx="650">
                  <c:v>661</c:v>
                </c:pt>
                <c:pt idx="651">
                  <c:v>663</c:v>
                </c:pt>
                <c:pt idx="652">
                  <c:v>664</c:v>
                </c:pt>
                <c:pt idx="653">
                  <c:v>665</c:v>
                </c:pt>
                <c:pt idx="654">
                  <c:v>666</c:v>
                </c:pt>
                <c:pt idx="655">
                  <c:v>667</c:v>
                </c:pt>
                <c:pt idx="656">
                  <c:v>668</c:v>
                </c:pt>
                <c:pt idx="657">
                  <c:v>670</c:v>
                </c:pt>
                <c:pt idx="658">
                  <c:v>671</c:v>
                </c:pt>
                <c:pt idx="659">
                  <c:v>672</c:v>
                </c:pt>
                <c:pt idx="660">
                  <c:v>673</c:v>
                </c:pt>
                <c:pt idx="661">
                  <c:v>675</c:v>
                </c:pt>
                <c:pt idx="662">
                  <c:v>676</c:v>
                </c:pt>
                <c:pt idx="663">
                  <c:v>677</c:v>
                </c:pt>
                <c:pt idx="664">
                  <c:v>678</c:v>
                </c:pt>
                <c:pt idx="665">
                  <c:v>679</c:v>
                </c:pt>
                <c:pt idx="666">
                  <c:v>680</c:v>
                </c:pt>
                <c:pt idx="667">
                  <c:v>681</c:v>
                </c:pt>
                <c:pt idx="668">
                  <c:v>682</c:v>
                </c:pt>
                <c:pt idx="669">
                  <c:v>683</c:v>
                </c:pt>
                <c:pt idx="670">
                  <c:v>684</c:v>
                </c:pt>
                <c:pt idx="671">
                  <c:v>685</c:v>
                </c:pt>
                <c:pt idx="672">
                  <c:v>686</c:v>
                </c:pt>
                <c:pt idx="673">
                  <c:v>687</c:v>
                </c:pt>
                <c:pt idx="674">
                  <c:v>688</c:v>
                </c:pt>
                <c:pt idx="675">
                  <c:v>689</c:v>
                </c:pt>
                <c:pt idx="676">
                  <c:v>690</c:v>
                </c:pt>
                <c:pt idx="677">
                  <c:v>691</c:v>
                </c:pt>
                <c:pt idx="678">
                  <c:v>692</c:v>
                </c:pt>
                <c:pt idx="679">
                  <c:v>693</c:v>
                </c:pt>
                <c:pt idx="680">
                  <c:v>694</c:v>
                </c:pt>
                <c:pt idx="681">
                  <c:v>695</c:v>
                </c:pt>
                <c:pt idx="682">
                  <c:v>696</c:v>
                </c:pt>
                <c:pt idx="683">
                  <c:v>697</c:v>
                </c:pt>
                <c:pt idx="684">
                  <c:v>698</c:v>
                </c:pt>
                <c:pt idx="685">
                  <c:v>699</c:v>
                </c:pt>
                <c:pt idx="686">
                  <c:v>700</c:v>
                </c:pt>
                <c:pt idx="687">
                  <c:v>701</c:v>
                </c:pt>
                <c:pt idx="688">
                  <c:v>702</c:v>
                </c:pt>
                <c:pt idx="689">
                  <c:v>703</c:v>
                </c:pt>
                <c:pt idx="690">
                  <c:v>704</c:v>
                </c:pt>
                <c:pt idx="691">
                  <c:v>705</c:v>
                </c:pt>
                <c:pt idx="692">
                  <c:v>706</c:v>
                </c:pt>
                <c:pt idx="693">
                  <c:v>707</c:v>
                </c:pt>
                <c:pt idx="694">
                  <c:v>708</c:v>
                </c:pt>
                <c:pt idx="695">
                  <c:v>709</c:v>
                </c:pt>
                <c:pt idx="696">
                  <c:v>710</c:v>
                </c:pt>
                <c:pt idx="697">
                  <c:v>712</c:v>
                </c:pt>
                <c:pt idx="698">
                  <c:v>713</c:v>
                </c:pt>
                <c:pt idx="699">
                  <c:v>714</c:v>
                </c:pt>
                <c:pt idx="700">
                  <c:v>715</c:v>
                </c:pt>
                <c:pt idx="701">
                  <c:v>716</c:v>
                </c:pt>
                <c:pt idx="702">
                  <c:v>717</c:v>
                </c:pt>
                <c:pt idx="703">
                  <c:v>718</c:v>
                </c:pt>
                <c:pt idx="704">
                  <c:v>719</c:v>
                </c:pt>
                <c:pt idx="705">
                  <c:v>720</c:v>
                </c:pt>
                <c:pt idx="706">
                  <c:v>721</c:v>
                </c:pt>
                <c:pt idx="707">
                  <c:v>722</c:v>
                </c:pt>
                <c:pt idx="708">
                  <c:v>724</c:v>
                </c:pt>
                <c:pt idx="709">
                  <c:v>726</c:v>
                </c:pt>
                <c:pt idx="710">
                  <c:v>727</c:v>
                </c:pt>
                <c:pt idx="711">
                  <c:v>728</c:v>
                </c:pt>
                <c:pt idx="712">
                  <c:v>729</c:v>
                </c:pt>
                <c:pt idx="713">
                  <c:v>730</c:v>
                </c:pt>
                <c:pt idx="714">
                  <c:v>731</c:v>
                </c:pt>
                <c:pt idx="715">
                  <c:v>732</c:v>
                </c:pt>
                <c:pt idx="716">
                  <c:v>733</c:v>
                </c:pt>
                <c:pt idx="717">
                  <c:v>734</c:v>
                </c:pt>
                <c:pt idx="718">
                  <c:v>735</c:v>
                </c:pt>
                <c:pt idx="719">
                  <c:v>736</c:v>
                </c:pt>
                <c:pt idx="720">
                  <c:v>737</c:v>
                </c:pt>
                <c:pt idx="721">
                  <c:v>738</c:v>
                </c:pt>
                <c:pt idx="722">
                  <c:v>739</c:v>
                </c:pt>
                <c:pt idx="723">
                  <c:v>740</c:v>
                </c:pt>
                <c:pt idx="724">
                  <c:v>741</c:v>
                </c:pt>
                <c:pt idx="725">
                  <c:v>742</c:v>
                </c:pt>
                <c:pt idx="726">
                  <c:v>743</c:v>
                </c:pt>
                <c:pt idx="727">
                  <c:v>744</c:v>
                </c:pt>
                <c:pt idx="728">
                  <c:v>745</c:v>
                </c:pt>
                <c:pt idx="729">
                  <c:v>746</c:v>
                </c:pt>
                <c:pt idx="730">
                  <c:v>747</c:v>
                </c:pt>
                <c:pt idx="731">
                  <c:v>748</c:v>
                </c:pt>
                <c:pt idx="732">
                  <c:v>749</c:v>
                </c:pt>
                <c:pt idx="733">
                  <c:v>750</c:v>
                </c:pt>
                <c:pt idx="734">
                  <c:v>751</c:v>
                </c:pt>
                <c:pt idx="735">
                  <c:v>752</c:v>
                </c:pt>
                <c:pt idx="736">
                  <c:v>754</c:v>
                </c:pt>
                <c:pt idx="737">
                  <c:v>755</c:v>
                </c:pt>
                <c:pt idx="738">
                  <c:v>756</c:v>
                </c:pt>
                <c:pt idx="739">
                  <c:v>757</c:v>
                </c:pt>
                <c:pt idx="740">
                  <c:v>758</c:v>
                </c:pt>
                <c:pt idx="741">
                  <c:v>759</c:v>
                </c:pt>
                <c:pt idx="742">
                  <c:v>760</c:v>
                </c:pt>
                <c:pt idx="743">
                  <c:v>761</c:v>
                </c:pt>
                <c:pt idx="744">
                  <c:v>762</c:v>
                </c:pt>
                <c:pt idx="745">
                  <c:v>763</c:v>
                </c:pt>
                <c:pt idx="746">
                  <c:v>764</c:v>
                </c:pt>
                <c:pt idx="747">
                  <c:v>766</c:v>
                </c:pt>
                <c:pt idx="748">
                  <c:v>767</c:v>
                </c:pt>
                <c:pt idx="749">
                  <c:v>768</c:v>
                </c:pt>
                <c:pt idx="750">
                  <c:v>770</c:v>
                </c:pt>
                <c:pt idx="751">
                  <c:v>771</c:v>
                </c:pt>
                <c:pt idx="752">
                  <c:v>772</c:v>
                </c:pt>
                <c:pt idx="753">
                  <c:v>773</c:v>
                </c:pt>
                <c:pt idx="754">
                  <c:v>774</c:v>
                </c:pt>
                <c:pt idx="755">
                  <c:v>775</c:v>
                </c:pt>
                <c:pt idx="756">
                  <c:v>776</c:v>
                </c:pt>
                <c:pt idx="757">
                  <c:v>777</c:v>
                </c:pt>
                <c:pt idx="758">
                  <c:v>778</c:v>
                </c:pt>
                <c:pt idx="759">
                  <c:v>779</c:v>
                </c:pt>
                <c:pt idx="760">
                  <c:v>780</c:v>
                </c:pt>
                <c:pt idx="761">
                  <c:v>781</c:v>
                </c:pt>
                <c:pt idx="762">
                  <c:v>782</c:v>
                </c:pt>
                <c:pt idx="763">
                  <c:v>785</c:v>
                </c:pt>
                <c:pt idx="764">
                  <c:v>786</c:v>
                </c:pt>
                <c:pt idx="765">
                  <c:v>787</c:v>
                </c:pt>
                <c:pt idx="766">
                  <c:v>788</c:v>
                </c:pt>
                <c:pt idx="767">
                  <c:v>789</c:v>
                </c:pt>
                <c:pt idx="768">
                  <c:v>790</c:v>
                </c:pt>
                <c:pt idx="769">
                  <c:v>791</c:v>
                </c:pt>
                <c:pt idx="770">
                  <c:v>792</c:v>
                </c:pt>
                <c:pt idx="771">
                  <c:v>793</c:v>
                </c:pt>
                <c:pt idx="772">
                  <c:v>794</c:v>
                </c:pt>
                <c:pt idx="773">
                  <c:v>795</c:v>
                </c:pt>
                <c:pt idx="774">
                  <c:v>796</c:v>
                </c:pt>
                <c:pt idx="775">
                  <c:v>797</c:v>
                </c:pt>
                <c:pt idx="776">
                  <c:v>798</c:v>
                </c:pt>
                <c:pt idx="777">
                  <c:v>799</c:v>
                </c:pt>
                <c:pt idx="778">
                  <c:v>800</c:v>
                </c:pt>
                <c:pt idx="779">
                  <c:v>805</c:v>
                </c:pt>
                <c:pt idx="780">
                  <c:v>806</c:v>
                </c:pt>
                <c:pt idx="781">
                  <c:v>807</c:v>
                </c:pt>
                <c:pt idx="782">
                  <c:v>808</c:v>
                </c:pt>
                <c:pt idx="783">
                  <c:v>809</c:v>
                </c:pt>
                <c:pt idx="784">
                  <c:v>811</c:v>
                </c:pt>
                <c:pt idx="785">
                  <c:v>812</c:v>
                </c:pt>
                <c:pt idx="786">
                  <c:v>813</c:v>
                </c:pt>
                <c:pt idx="787">
                  <c:v>814</c:v>
                </c:pt>
                <c:pt idx="788">
                  <c:v>815</c:v>
                </c:pt>
                <c:pt idx="789">
                  <c:v>816</c:v>
                </c:pt>
                <c:pt idx="790">
                  <c:v>817</c:v>
                </c:pt>
                <c:pt idx="791">
                  <c:v>818</c:v>
                </c:pt>
                <c:pt idx="792">
                  <c:v>819</c:v>
                </c:pt>
                <c:pt idx="793">
                  <c:v>820</c:v>
                </c:pt>
                <c:pt idx="794">
                  <c:v>821</c:v>
                </c:pt>
                <c:pt idx="795">
                  <c:v>822</c:v>
                </c:pt>
                <c:pt idx="796">
                  <c:v>823</c:v>
                </c:pt>
                <c:pt idx="797">
                  <c:v>824</c:v>
                </c:pt>
                <c:pt idx="798">
                  <c:v>825</c:v>
                </c:pt>
                <c:pt idx="799">
                  <c:v>826</c:v>
                </c:pt>
                <c:pt idx="800">
                  <c:v>835</c:v>
                </c:pt>
                <c:pt idx="801">
                  <c:v>839</c:v>
                </c:pt>
                <c:pt idx="802">
                  <c:v>842</c:v>
                </c:pt>
                <c:pt idx="803">
                  <c:v>844</c:v>
                </c:pt>
                <c:pt idx="804">
                  <c:v>848</c:v>
                </c:pt>
                <c:pt idx="805">
                  <c:v>852</c:v>
                </c:pt>
                <c:pt idx="806">
                  <c:v>853</c:v>
                </c:pt>
                <c:pt idx="807">
                  <c:v>854</c:v>
                </c:pt>
                <c:pt idx="808">
                  <c:v>855</c:v>
                </c:pt>
                <c:pt idx="809">
                  <c:v>856</c:v>
                </c:pt>
                <c:pt idx="810">
                  <c:v>857</c:v>
                </c:pt>
                <c:pt idx="811">
                  <c:v>859</c:v>
                </c:pt>
                <c:pt idx="812">
                  <c:v>861</c:v>
                </c:pt>
                <c:pt idx="813">
                  <c:v>862</c:v>
                </c:pt>
                <c:pt idx="814">
                  <c:v>863</c:v>
                </c:pt>
                <c:pt idx="815">
                  <c:v>864</c:v>
                </c:pt>
                <c:pt idx="816">
                  <c:v>865</c:v>
                </c:pt>
                <c:pt idx="817">
                  <c:v>866</c:v>
                </c:pt>
                <c:pt idx="818">
                  <c:v>867</c:v>
                </c:pt>
                <c:pt idx="819">
                  <c:v>870</c:v>
                </c:pt>
                <c:pt idx="820">
                  <c:v>871</c:v>
                </c:pt>
                <c:pt idx="821">
                  <c:v>876</c:v>
                </c:pt>
                <c:pt idx="822">
                  <c:v>877</c:v>
                </c:pt>
                <c:pt idx="823">
                  <c:v>878</c:v>
                </c:pt>
                <c:pt idx="824">
                  <c:v>882</c:v>
                </c:pt>
                <c:pt idx="825">
                  <c:v>883</c:v>
                </c:pt>
                <c:pt idx="826">
                  <c:v>884</c:v>
                </c:pt>
                <c:pt idx="827">
                  <c:v>885</c:v>
                </c:pt>
                <c:pt idx="828">
                  <c:v>886</c:v>
                </c:pt>
                <c:pt idx="829">
                  <c:v>887</c:v>
                </c:pt>
                <c:pt idx="830">
                  <c:v>888</c:v>
                </c:pt>
                <c:pt idx="831">
                  <c:v>889</c:v>
                </c:pt>
                <c:pt idx="832">
                  <c:v>897</c:v>
                </c:pt>
                <c:pt idx="833">
                  <c:v>898</c:v>
                </c:pt>
                <c:pt idx="834">
                  <c:v>899</c:v>
                </c:pt>
                <c:pt idx="835">
                  <c:v>903</c:v>
                </c:pt>
                <c:pt idx="836">
                  <c:v>904</c:v>
                </c:pt>
                <c:pt idx="837">
                  <c:v>905</c:v>
                </c:pt>
                <c:pt idx="838">
                  <c:v>909</c:v>
                </c:pt>
                <c:pt idx="839">
                  <c:v>911</c:v>
                </c:pt>
                <c:pt idx="840">
                  <c:v>912</c:v>
                </c:pt>
                <c:pt idx="841">
                  <c:v>913</c:v>
                </c:pt>
                <c:pt idx="842">
                  <c:v>917</c:v>
                </c:pt>
                <c:pt idx="843">
                  <c:v>918</c:v>
                </c:pt>
                <c:pt idx="844">
                  <c:v>919</c:v>
                </c:pt>
                <c:pt idx="845">
                  <c:v>920</c:v>
                </c:pt>
                <c:pt idx="846">
                  <c:v>921</c:v>
                </c:pt>
                <c:pt idx="847">
                  <c:v>926</c:v>
                </c:pt>
                <c:pt idx="848">
                  <c:v>927</c:v>
                </c:pt>
                <c:pt idx="849">
                  <c:v>931</c:v>
                </c:pt>
                <c:pt idx="850">
                  <c:v>932</c:v>
                </c:pt>
                <c:pt idx="851">
                  <c:v>933</c:v>
                </c:pt>
                <c:pt idx="852">
                  <c:v>934</c:v>
                </c:pt>
                <c:pt idx="853">
                  <c:v>935</c:v>
                </c:pt>
                <c:pt idx="854">
                  <c:v>936</c:v>
                </c:pt>
                <c:pt idx="855">
                  <c:v>938</c:v>
                </c:pt>
                <c:pt idx="856">
                  <c:v>939</c:v>
                </c:pt>
                <c:pt idx="857">
                  <c:v>941</c:v>
                </c:pt>
                <c:pt idx="858">
                  <c:v>942</c:v>
                </c:pt>
                <c:pt idx="859">
                  <c:v>943</c:v>
                </c:pt>
                <c:pt idx="860">
                  <c:v>945</c:v>
                </c:pt>
                <c:pt idx="861">
                  <c:v>949</c:v>
                </c:pt>
                <c:pt idx="862">
                  <c:v>950</c:v>
                </c:pt>
                <c:pt idx="863">
                  <c:v>951</c:v>
                </c:pt>
                <c:pt idx="864">
                  <c:v>952</c:v>
                </c:pt>
                <c:pt idx="865">
                  <c:v>953</c:v>
                </c:pt>
                <c:pt idx="866">
                  <c:v>959</c:v>
                </c:pt>
                <c:pt idx="867">
                  <c:v>960</c:v>
                </c:pt>
                <c:pt idx="868">
                  <c:v>968</c:v>
                </c:pt>
                <c:pt idx="869">
                  <c:v>969</c:v>
                </c:pt>
                <c:pt idx="870">
                  <c:v>970</c:v>
                </c:pt>
                <c:pt idx="871">
                  <c:v>971</c:v>
                </c:pt>
                <c:pt idx="872">
                  <c:v>972</c:v>
                </c:pt>
                <c:pt idx="873">
                  <c:v>974</c:v>
                </c:pt>
                <c:pt idx="874">
                  <c:v>975</c:v>
                </c:pt>
                <c:pt idx="875">
                  <c:v>976</c:v>
                </c:pt>
                <c:pt idx="876">
                  <c:v>985</c:v>
                </c:pt>
                <c:pt idx="877">
                  <c:v>986</c:v>
                </c:pt>
                <c:pt idx="878">
                  <c:v>990</c:v>
                </c:pt>
                <c:pt idx="879">
                  <c:v>992</c:v>
                </c:pt>
                <c:pt idx="880">
                  <c:v>994</c:v>
                </c:pt>
                <c:pt idx="881">
                  <c:v>995</c:v>
                </c:pt>
                <c:pt idx="882">
                  <c:v>996</c:v>
                </c:pt>
                <c:pt idx="883">
                  <c:v>997</c:v>
                </c:pt>
                <c:pt idx="884">
                  <c:v>998</c:v>
                </c:pt>
                <c:pt idx="885">
                  <c:v>1000</c:v>
                </c:pt>
                <c:pt idx="886">
                  <c:v>1001</c:v>
                </c:pt>
                <c:pt idx="887">
                  <c:v>1002</c:v>
                </c:pt>
                <c:pt idx="888">
                  <c:v>1003</c:v>
                </c:pt>
                <c:pt idx="889">
                  <c:v>1005</c:v>
                </c:pt>
                <c:pt idx="890">
                  <c:v>1006</c:v>
                </c:pt>
                <c:pt idx="891">
                  <c:v>1007</c:v>
                </c:pt>
                <c:pt idx="892">
                  <c:v>1008</c:v>
                </c:pt>
                <c:pt idx="893">
                  <c:v>1009</c:v>
                </c:pt>
                <c:pt idx="894">
                  <c:v>1011</c:v>
                </c:pt>
                <c:pt idx="895">
                  <c:v>1012</c:v>
                </c:pt>
                <c:pt idx="896">
                  <c:v>1013</c:v>
                </c:pt>
                <c:pt idx="897">
                  <c:v>1017</c:v>
                </c:pt>
                <c:pt idx="898">
                  <c:v>1018</c:v>
                </c:pt>
                <c:pt idx="899">
                  <c:v>1023</c:v>
                </c:pt>
                <c:pt idx="900">
                  <c:v>1032</c:v>
                </c:pt>
                <c:pt idx="901">
                  <c:v>1034</c:v>
                </c:pt>
                <c:pt idx="902">
                  <c:v>1035</c:v>
                </c:pt>
                <c:pt idx="903">
                  <c:v>1036</c:v>
                </c:pt>
                <c:pt idx="904">
                  <c:v>1038</c:v>
                </c:pt>
                <c:pt idx="905">
                  <c:v>1039</c:v>
                </c:pt>
                <c:pt idx="906">
                  <c:v>1043</c:v>
                </c:pt>
                <c:pt idx="907">
                  <c:v>1044</c:v>
                </c:pt>
                <c:pt idx="908">
                  <c:v>1046</c:v>
                </c:pt>
                <c:pt idx="909">
                  <c:v>1047</c:v>
                </c:pt>
                <c:pt idx="910">
                  <c:v>1048</c:v>
                </c:pt>
                <c:pt idx="911">
                  <c:v>1049</c:v>
                </c:pt>
                <c:pt idx="912">
                  <c:v>1053</c:v>
                </c:pt>
                <c:pt idx="913">
                  <c:v>1054</c:v>
                </c:pt>
                <c:pt idx="914">
                  <c:v>1055</c:v>
                </c:pt>
                <c:pt idx="915">
                  <c:v>1056</c:v>
                </c:pt>
                <c:pt idx="916">
                  <c:v>1061</c:v>
                </c:pt>
                <c:pt idx="917">
                  <c:v>1062</c:v>
                </c:pt>
                <c:pt idx="918">
                  <c:v>1063</c:v>
                </c:pt>
                <c:pt idx="919">
                  <c:v>1064</c:v>
                </c:pt>
                <c:pt idx="920">
                  <c:v>1065</c:v>
                </c:pt>
                <c:pt idx="921">
                  <c:v>1066</c:v>
                </c:pt>
                <c:pt idx="922">
                  <c:v>1067</c:v>
                </c:pt>
                <c:pt idx="923">
                  <c:v>1068</c:v>
                </c:pt>
                <c:pt idx="924">
                  <c:v>1069</c:v>
                </c:pt>
                <c:pt idx="925">
                  <c:v>1073</c:v>
                </c:pt>
                <c:pt idx="926">
                  <c:v>1074</c:v>
                </c:pt>
                <c:pt idx="927">
                  <c:v>1075</c:v>
                </c:pt>
                <c:pt idx="928">
                  <c:v>1077</c:v>
                </c:pt>
                <c:pt idx="929">
                  <c:v>1086</c:v>
                </c:pt>
                <c:pt idx="930">
                  <c:v>1087</c:v>
                </c:pt>
                <c:pt idx="931">
                  <c:v>1088</c:v>
                </c:pt>
                <c:pt idx="932">
                  <c:v>1089</c:v>
                </c:pt>
                <c:pt idx="933">
                  <c:v>1092</c:v>
                </c:pt>
                <c:pt idx="934">
                  <c:v>1093</c:v>
                </c:pt>
                <c:pt idx="935">
                  <c:v>1094</c:v>
                </c:pt>
                <c:pt idx="936">
                  <c:v>1100</c:v>
                </c:pt>
                <c:pt idx="937">
                  <c:v>1101</c:v>
                </c:pt>
                <c:pt idx="938">
                  <c:v>1102</c:v>
                </c:pt>
                <c:pt idx="939">
                  <c:v>1103</c:v>
                </c:pt>
                <c:pt idx="940">
                  <c:v>1104</c:v>
                </c:pt>
                <c:pt idx="941">
                  <c:v>1105</c:v>
                </c:pt>
                <c:pt idx="942">
                  <c:v>1106</c:v>
                </c:pt>
                <c:pt idx="943">
                  <c:v>1107</c:v>
                </c:pt>
                <c:pt idx="944">
                  <c:v>1108</c:v>
                </c:pt>
                <c:pt idx="945">
                  <c:v>1109</c:v>
                </c:pt>
                <c:pt idx="946">
                  <c:v>1110</c:v>
                </c:pt>
                <c:pt idx="947">
                  <c:v>1114</c:v>
                </c:pt>
                <c:pt idx="948">
                  <c:v>1115</c:v>
                </c:pt>
                <c:pt idx="949">
                  <c:v>1116</c:v>
                </c:pt>
                <c:pt idx="950">
                  <c:v>1117</c:v>
                </c:pt>
                <c:pt idx="951">
                  <c:v>1118</c:v>
                </c:pt>
                <c:pt idx="952">
                  <c:v>1119</c:v>
                </c:pt>
                <c:pt idx="953">
                  <c:v>1121</c:v>
                </c:pt>
                <c:pt idx="954">
                  <c:v>1123</c:v>
                </c:pt>
                <c:pt idx="955">
                  <c:v>1124</c:v>
                </c:pt>
                <c:pt idx="956">
                  <c:v>1125</c:v>
                </c:pt>
                <c:pt idx="957">
                  <c:v>1129</c:v>
                </c:pt>
                <c:pt idx="958">
                  <c:v>1133</c:v>
                </c:pt>
                <c:pt idx="959">
                  <c:v>1136</c:v>
                </c:pt>
                <c:pt idx="960">
                  <c:v>1137</c:v>
                </c:pt>
                <c:pt idx="961">
                  <c:v>1138</c:v>
                </c:pt>
                <c:pt idx="962">
                  <c:v>1139</c:v>
                </c:pt>
                <c:pt idx="963">
                  <c:v>1143</c:v>
                </c:pt>
                <c:pt idx="964">
                  <c:v>1144</c:v>
                </c:pt>
                <c:pt idx="965">
                  <c:v>1147</c:v>
                </c:pt>
                <c:pt idx="966">
                  <c:v>1148</c:v>
                </c:pt>
                <c:pt idx="967">
                  <c:v>1156</c:v>
                </c:pt>
                <c:pt idx="968">
                  <c:v>1157</c:v>
                </c:pt>
                <c:pt idx="969">
                  <c:v>1159</c:v>
                </c:pt>
                <c:pt idx="970">
                  <c:v>1163</c:v>
                </c:pt>
                <c:pt idx="971">
                  <c:v>1165</c:v>
                </c:pt>
                <c:pt idx="972">
                  <c:v>1166</c:v>
                </c:pt>
                <c:pt idx="973">
                  <c:v>1168</c:v>
                </c:pt>
                <c:pt idx="974">
                  <c:v>1169</c:v>
                </c:pt>
                <c:pt idx="975">
                  <c:v>1171</c:v>
                </c:pt>
                <c:pt idx="976">
                  <c:v>1172</c:v>
                </c:pt>
                <c:pt idx="977">
                  <c:v>1173</c:v>
                </c:pt>
                <c:pt idx="978">
                  <c:v>1175</c:v>
                </c:pt>
                <c:pt idx="979">
                  <c:v>1180</c:v>
                </c:pt>
                <c:pt idx="980">
                  <c:v>1181</c:v>
                </c:pt>
                <c:pt idx="981">
                  <c:v>1182</c:v>
                </c:pt>
                <c:pt idx="982">
                  <c:v>1184</c:v>
                </c:pt>
                <c:pt idx="983">
                  <c:v>1185</c:v>
                </c:pt>
                <c:pt idx="984">
                  <c:v>1187</c:v>
                </c:pt>
                <c:pt idx="985">
                  <c:v>1195</c:v>
                </c:pt>
                <c:pt idx="986">
                  <c:v>1196</c:v>
                </c:pt>
                <c:pt idx="987">
                  <c:v>1198</c:v>
                </c:pt>
                <c:pt idx="988">
                  <c:v>1199</c:v>
                </c:pt>
                <c:pt idx="989">
                  <c:v>1200</c:v>
                </c:pt>
                <c:pt idx="990">
                  <c:v>1201</c:v>
                </c:pt>
                <c:pt idx="991">
                  <c:v>1202</c:v>
                </c:pt>
                <c:pt idx="992">
                  <c:v>1203</c:v>
                </c:pt>
                <c:pt idx="993">
                  <c:v>1204</c:v>
                </c:pt>
                <c:pt idx="994">
                  <c:v>1206</c:v>
                </c:pt>
                <c:pt idx="995">
                  <c:v>1210</c:v>
                </c:pt>
                <c:pt idx="996">
                  <c:v>1212</c:v>
                </c:pt>
                <c:pt idx="997">
                  <c:v>1213</c:v>
                </c:pt>
                <c:pt idx="998">
                  <c:v>1214</c:v>
                </c:pt>
                <c:pt idx="999">
                  <c:v>1215</c:v>
                </c:pt>
                <c:pt idx="1000">
                  <c:v>1223</c:v>
                </c:pt>
                <c:pt idx="1001">
                  <c:v>1231</c:v>
                </c:pt>
                <c:pt idx="1002">
                  <c:v>1235</c:v>
                </c:pt>
                <c:pt idx="1003">
                  <c:v>1236</c:v>
                </c:pt>
                <c:pt idx="1004">
                  <c:v>1240</c:v>
                </c:pt>
                <c:pt idx="1005">
                  <c:v>1259</c:v>
                </c:pt>
                <c:pt idx="1006">
                  <c:v>1261</c:v>
                </c:pt>
                <c:pt idx="1007">
                  <c:v>1262</c:v>
                </c:pt>
                <c:pt idx="1008">
                  <c:v>1266</c:v>
                </c:pt>
                <c:pt idx="1009">
                  <c:v>1272</c:v>
                </c:pt>
                <c:pt idx="1010">
                  <c:v>1273</c:v>
                </c:pt>
                <c:pt idx="1011">
                  <c:v>1277</c:v>
                </c:pt>
                <c:pt idx="1012">
                  <c:v>1278</c:v>
                </c:pt>
                <c:pt idx="1013">
                  <c:v>1279</c:v>
                </c:pt>
                <c:pt idx="1014">
                  <c:v>1280</c:v>
                </c:pt>
                <c:pt idx="1015">
                  <c:v>1282</c:v>
                </c:pt>
                <c:pt idx="1016">
                  <c:v>1283</c:v>
                </c:pt>
                <c:pt idx="1017">
                  <c:v>1284</c:v>
                </c:pt>
                <c:pt idx="1018">
                  <c:v>1285</c:v>
                </c:pt>
                <c:pt idx="1019">
                  <c:v>1293</c:v>
                </c:pt>
                <c:pt idx="1020">
                  <c:v>1294</c:v>
                </c:pt>
                <c:pt idx="1021">
                  <c:v>1298</c:v>
                </c:pt>
                <c:pt idx="1022">
                  <c:v>1299</c:v>
                </c:pt>
                <c:pt idx="1023">
                  <c:v>1300</c:v>
                </c:pt>
                <c:pt idx="1024">
                  <c:v>1304</c:v>
                </c:pt>
                <c:pt idx="1025">
                  <c:v>1306</c:v>
                </c:pt>
                <c:pt idx="1026">
                  <c:v>1309</c:v>
                </c:pt>
                <c:pt idx="1027">
                  <c:v>1313</c:v>
                </c:pt>
                <c:pt idx="1028">
                  <c:v>1314</c:v>
                </c:pt>
                <c:pt idx="1029">
                  <c:v>1315</c:v>
                </c:pt>
                <c:pt idx="1030">
                  <c:v>1316</c:v>
                </c:pt>
                <c:pt idx="1031">
                  <c:v>1320</c:v>
                </c:pt>
                <c:pt idx="1032">
                  <c:v>1324</c:v>
                </c:pt>
                <c:pt idx="1033">
                  <c:v>1328</c:v>
                </c:pt>
                <c:pt idx="1034">
                  <c:v>1336</c:v>
                </c:pt>
                <c:pt idx="1035">
                  <c:v>1340</c:v>
                </c:pt>
                <c:pt idx="1036">
                  <c:v>1341</c:v>
                </c:pt>
                <c:pt idx="1037">
                  <c:v>1343</c:v>
                </c:pt>
                <c:pt idx="1038">
                  <c:v>1347</c:v>
                </c:pt>
                <c:pt idx="1039">
                  <c:v>1349</c:v>
                </c:pt>
                <c:pt idx="1040">
                  <c:v>1350</c:v>
                </c:pt>
                <c:pt idx="1041">
                  <c:v>1354</c:v>
                </c:pt>
                <c:pt idx="1042">
                  <c:v>1358</c:v>
                </c:pt>
                <c:pt idx="1043">
                  <c:v>1360</c:v>
                </c:pt>
                <c:pt idx="1044">
                  <c:v>1362</c:v>
                </c:pt>
                <c:pt idx="1045">
                  <c:v>1370</c:v>
                </c:pt>
                <c:pt idx="1046">
                  <c:v>1371</c:v>
                </c:pt>
                <c:pt idx="1047">
                  <c:v>1387</c:v>
                </c:pt>
                <c:pt idx="1048">
                  <c:v>1388</c:v>
                </c:pt>
                <c:pt idx="1049">
                  <c:v>1396</c:v>
                </c:pt>
                <c:pt idx="1050">
                  <c:v>1398</c:v>
                </c:pt>
                <c:pt idx="1051">
                  <c:v>1399</c:v>
                </c:pt>
                <c:pt idx="1052">
                  <c:v>1400</c:v>
                </c:pt>
                <c:pt idx="1053">
                  <c:v>1401</c:v>
                </c:pt>
                <c:pt idx="1054">
                  <c:v>1402</c:v>
                </c:pt>
                <c:pt idx="1055">
                  <c:v>1404</c:v>
                </c:pt>
                <c:pt idx="1056">
                  <c:v>1408</c:v>
                </c:pt>
                <c:pt idx="1057">
                  <c:v>1410</c:v>
                </c:pt>
                <c:pt idx="1058">
                  <c:v>1411</c:v>
                </c:pt>
                <c:pt idx="1059">
                  <c:v>1412</c:v>
                </c:pt>
                <c:pt idx="1060">
                  <c:v>1413</c:v>
                </c:pt>
                <c:pt idx="1061">
                  <c:v>1417</c:v>
                </c:pt>
                <c:pt idx="1062">
                  <c:v>1418</c:v>
                </c:pt>
                <c:pt idx="1063">
                  <c:v>1419</c:v>
                </c:pt>
                <c:pt idx="1064">
                  <c:v>1423</c:v>
                </c:pt>
                <c:pt idx="1065">
                  <c:v>1424</c:v>
                </c:pt>
                <c:pt idx="1066">
                  <c:v>1425</c:v>
                </c:pt>
                <c:pt idx="1067">
                  <c:v>1426</c:v>
                </c:pt>
                <c:pt idx="1068">
                  <c:v>1430</c:v>
                </c:pt>
                <c:pt idx="1069">
                  <c:v>1431</c:v>
                </c:pt>
                <c:pt idx="1070">
                  <c:v>1435</c:v>
                </c:pt>
                <c:pt idx="1071">
                  <c:v>1436</c:v>
                </c:pt>
                <c:pt idx="1072">
                  <c:v>1437</c:v>
                </c:pt>
                <c:pt idx="1073">
                  <c:v>1441</c:v>
                </c:pt>
                <c:pt idx="1074">
                  <c:v>1445</c:v>
                </c:pt>
                <c:pt idx="1075">
                  <c:v>1449</c:v>
                </c:pt>
                <c:pt idx="1076">
                  <c:v>1451</c:v>
                </c:pt>
                <c:pt idx="1077">
                  <c:v>1456</c:v>
                </c:pt>
                <c:pt idx="1078">
                  <c:v>1464</c:v>
                </c:pt>
                <c:pt idx="1079">
                  <c:v>1469</c:v>
                </c:pt>
                <c:pt idx="1080">
                  <c:v>1478</c:v>
                </c:pt>
                <c:pt idx="1081">
                  <c:v>1480</c:v>
                </c:pt>
                <c:pt idx="1082">
                  <c:v>1481</c:v>
                </c:pt>
                <c:pt idx="1083">
                  <c:v>1482</c:v>
                </c:pt>
                <c:pt idx="1084">
                  <c:v>1486</c:v>
                </c:pt>
                <c:pt idx="1085">
                  <c:v>1487</c:v>
                </c:pt>
                <c:pt idx="1086">
                  <c:v>1491</c:v>
                </c:pt>
                <c:pt idx="1087">
                  <c:v>1492</c:v>
                </c:pt>
                <c:pt idx="1088">
                  <c:v>1493</c:v>
                </c:pt>
                <c:pt idx="1089">
                  <c:v>1497</c:v>
                </c:pt>
                <c:pt idx="1090">
                  <c:v>1498</c:v>
                </c:pt>
                <c:pt idx="1091">
                  <c:v>1499</c:v>
                </c:pt>
                <c:pt idx="1092">
                  <c:v>1500</c:v>
                </c:pt>
                <c:pt idx="1093">
                  <c:v>1501</c:v>
                </c:pt>
                <c:pt idx="1094">
                  <c:v>1504</c:v>
                </c:pt>
                <c:pt idx="1095">
                  <c:v>1505</c:v>
                </c:pt>
                <c:pt idx="1096">
                  <c:v>1506</c:v>
                </c:pt>
                <c:pt idx="1097">
                  <c:v>1510</c:v>
                </c:pt>
                <c:pt idx="1098">
                  <c:v>1511</c:v>
                </c:pt>
                <c:pt idx="1099">
                  <c:v>1514</c:v>
                </c:pt>
                <c:pt idx="1100">
                  <c:v>1525</c:v>
                </c:pt>
                <c:pt idx="1101">
                  <c:v>1527</c:v>
                </c:pt>
                <c:pt idx="1102">
                  <c:v>1528</c:v>
                </c:pt>
                <c:pt idx="1103">
                  <c:v>1532</c:v>
                </c:pt>
                <c:pt idx="1104">
                  <c:v>1533</c:v>
                </c:pt>
                <c:pt idx="1105">
                  <c:v>1534</c:v>
                </c:pt>
                <c:pt idx="1106">
                  <c:v>1538</c:v>
                </c:pt>
                <c:pt idx="1107">
                  <c:v>1540</c:v>
                </c:pt>
                <c:pt idx="1108">
                  <c:v>1542</c:v>
                </c:pt>
                <c:pt idx="1109">
                  <c:v>1543</c:v>
                </c:pt>
                <c:pt idx="1110">
                  <c:v>1544</c:v>
                </c:pt>
                <c:pt idx="1111">
                  <c:v>1548</c:v>
                </c:pt>
                <c:pt idx="1112">
                  <c:v>1552</c:v>
                </c:pt>
                <c:pt idx="1113">
                  <c:v>1553</c:v>
                </c:pt>
                <c:pt idx="1114">
                  <c:v>1555</c:v>
                </c:pt>
                <c:pt idx="1115">
                  <c:v>1556</c:v>
                </c:pt>
                <c:pt idx="1116">
                  <c:v>1557</c:v>
                </c:pt>
                <c:pt idx="1117">
                  <c:v>1558</c:v>
                </c:pt>
                <c:pt idx="1118">
                  <c:v>1559</c:v>
                </c:pt>
                <c:pt idx="1119">
                  <c:v>1563</c:v>
                </c:pt>
                <c:pt idx="1120">
                  <c:v>1564</c:v>
                </c:pt>
                <c:pt idx="1121">
                  <c:v>1566</c:v>
                </c:pt>
                <c:pt idx="1122">
                  <c:v>1567</c:v>
                </c:pt>
                <c:pt idx="1123">
                  <c:v>1568</c:v>
                </c:pt>
                <c:pt idx="1124">
                  <c:v>1569</c:v>
                </c:pt>
                <c:pt idx="1125">
                  <c:v>1570</c:v>
                </c:pt>
                <c:pt idx="1126">
                  <c:v>1571</c:v>
                </c:pt>
                <c:pt idx="1127">
                  <c:v>1579</c:v>
                </c:pt>
                <c:pt idx="1128">
                  <c:v>1581</c:v>
                </c:pt>
                <c:pt idx="1129">
                  <c:v>1587</c:v>
                </c:pt>
                <c:pt idx="1130">
                  <c:v>1588</c:v>
                </c:pt>
                <c:pt idx="1131">
                  <c:v>1590</c:v>
                </c:pt>
                <c:pt idx="1132">
                  <c:v>1594</c:v>
                </c:pt>
                <c:pt idx="1133">
                  <c:v>1599</c:v>
                </c:pt>
                <c:pt idx="1134">
                  <c:v>1600</c:v>
                </c:pt>
                <c:pt idx="1135">
                  <c:v>1601</c:v>
                </c:pt>
                <c:pt idx="1136">
                  <c:v>1609</c:v>
                </c:pt>
                <c:pt idx="1137">
                  <c:v>1610</c:v>
                </c:pt>
                <c:pt idx="1138">
                  <c:v>1611</c:v>
                </c:pt>
                <c:pt idx="1139">
                  <c:v>1612</c:v>
                </c:pt>
                <c:pt idx="1140">
                  <c:v>1616</c:v>
                </c:pt>
                <c:pt idx="1141">
                  <c:v>1618</c:v>
                </c:pt>
                <c:pt idx="1142">
                  <c:v>1622</c:v>
                </c:pt>
                <c:pt idx="1143">
                  <c:v>1627</c:v>
                </c:pt>
                <c:pt idx="1144">
                  <c:v>1628</c:v>
                </c:pt>
                <c:pt idx="1145">
                  <c:v>1629</c:v>
                </c:pt>
                <c:pt idx="1146">
                  <c:v>1630</c:v>
                </c:pt>
                <c:pt idx="1147">
                  <c:v>1634</c:v>
                </c:pt>
                <c:pt idx="1148">
                  <c:v>1636</c:v>
                </c:pt>
                <c:pt idx="1149">
                  <c:v>1645</c:v>
                </c:pt>
                <c:pt idx="1150">
                  <c:v>1647</c:v>
                </c:pt>
                <c:pt idx="1151">
                  <c:v>1648</c:v>
                </c:pt>
                <c:pt idx="1152">
                  <c:v>1649</c:v>
                </c:pt>
                <c:pt idx="1153">
                  <c:v>1654</c:v>
                </c:pt>
                <c:pt idx="1154">
                  <c:v>1655</c:v>
                </c:pt>
                <c:pt idx="1155">
                  <c:v>1656</c:v>
                </c:pt>
                <c:pt idx="1156">
                  <c:v>1660</c:v>
                </c:pt>
                <c:pt idx="1157">
                  <c:v>1665</c:v>
                </c:pt>
                <c:pt idx="1158">
                  <c:v>1673</c:v>
                </c:pt>
                <c:pt idx="1159">
                  <c:v>1678</c:v>
                </c:pt>
                <c:pt idx="1160">
                  <c:v>1679</c:v>
                </c:pt>
                <c:pt idx="1161">
                  <c:v>1680</c:v>
                </c:pt>
                <c:pt idx="1162">
                  <c:v>1681</c:v>
                </c:pt>
                <c:pt idx="1163">
                  <c:v>1685</c:v>
                </c:pt>
                <c:pt idx="1164">
                  <c:v>1693</c:v>
                </c:pt>
                <c:pt idx="1165">
                  <c:v>1702</c:v>
                </c:pt>
                <c:pt idx="1166">
                  <c:v>1703</c:v>
                </c:pt>
                <c:pt idx="1167">
                  <c:v>1712</c:v>
                </c:pt>
                <c:pt idx="1168">
                  <c:v>1713</c:v>
                </c:pt>
                <c:pt idx="1169">
                  <c:v>1714</c:v>
                </c:pt>
                <c:pt idx="1170">
                  <c:v>1718</c:v>
                </c:pt>
                <c:pt idx="1171">
                  <c:v>1719</c:v>
                </c:pt>
                <c:pt idx="1172">
                  <c:v>1720</c:v>
                </c:pt>
                <c:pt idx="1173">
                  <c:v>1724</c:v>
                </c:pt>
                <c:pt idx="1174">
                  <c:v>1728</c:v>
                </c:pt>
                <c:pt idx="1175">
                  <c:v>1731</c:v>
                </c:pt>
                <c:pt idx="1176">
                  <c:v>1736</c:v>
                </c:pt>
                <c:pt idx="1177">
                  <c:v>1738</c:v>
                </c:pt>
                <c:pt idx="1178">
                  <c:v>1739</c:v>
                </c:pt>
                <c:pt idx="1179">
                  <c:v>1744</c:v>
                </c:pt>
                <c:pt idx="1180">
                  <c:v>1745</c:v>
                </c:pt>
                <c:pt idx="1181">
                  <c:v>1746</c:v>
                </c:pt>
                <c:pt idx="1182">
                  <c:v>1747</c:v>
                </c:pt>
                <c:pt idx="1183">
                  <c:v>1748</c:v>
                </c:pt>
                <c:pt idx="1184">
                  <c:v>1752</c:v>
                </c:pt>
                <c:pt idx="1185">
                  <c:v>1760</c:v>
                </c:pt>
                <c:pt idx="1186">
                  <c:v>1761</c:v>
                </c:pt>
                <c:pt idx="1187">
                  <c:v>1767</c:v>
                </c:pt>
                <c:pt idx="1188">
                  <c:v>1770</c:v>
                </c:pt>
                <c:pt idx="1189">
                  <c:v>1773</c:v>
                </c:pt>
                <c:pt idx="1190">
                  <c:v>1774</c:v>
                </c:pt>
                <c:pt idx="1191">
                  <c:v>1775</c:v>
                </c:pt>
                <c:pt idx="1192">
                  <c:v>1777</c:v>
                </c:pt>
                <c:pt idx="1193">
                  <c:v>1779</c:v>
                </c:pt>
                <c:pt idx="1194">
                  <c:v>1788</c:v>
                </c:pt>
                <c:pt idx="1195">
                  <c:v>1792</c:v>
                </c:pt>
                <c:pt idx="1196">
                  <c:v>1796</c:v>
                </c:pt>
                <c:pt idx="1197">
                  <c:v>1798</c:v>
                </c:pt>
                <c:pt idx="1198">
                  <c:v>1799</c:v>
                </c:pt>
                <c:pt idx="1199">
                  <c:v>1800</c:v>
                </c:pt>
                <c:pt idx="1200">
                  <c:v>1802</c:v>
                </c:pt>
                <c:pt idx="1201">
                  <c:v>1806</c:v>
                </c:pt>
                <c:pt idx="1202">
                  <c:v>1807</c:v>
                </c:pt>
                <c:pt idx="1203">
                  <c:v>1811</c:v>
                </c:pt>
                <c:pt idx="1204">
                  <c:v>1812</c:v>
                </c:pt>
                <c:pt idx="1205">
                  <c:v>1813</c:v>
                </c:pt>
                <c:pt idx="1206">
                  <c:v>1817</c:v>
                </c:pt>
                <c:pt idx="1207">
                  <c:v>1825</c:v>
                </c:pt>
                <c:pt idx="1208">
                  <c:v>1829</c:v>
                </c:pt>
                <c:pt idx="1209">
                  <c:v>1830</c:v>
                </c:pt>
                <c:pt idx="1210">
                  <c:v>1839</c:v>
                </c:pt>
                <c:pt idx="1211">
                  <c:v>1863</c:v>
                </c:pt>
                <c:pt idx="1212">
                  <c:v>1866</c:v>
                </c:pt>
                <c:pt idx="1213">
                  <c:v>1870</c:v>
                </c:pt>
                <c:pt idx="1214">
                  <c:v>1871</c:v>
                </c:pt>
                <c:pt idx="1215">
                  <c:v>1875</c:v>
                </c:pt>
                <c:pt idx="1216">
                  <c:v>1876</c:v>
                </c:pt>
                <c:pt idx="1217">
                  <c:v>1878</c:v>
                </c:pt>
                <c:pt idx="1218">
                  <c:v>1879</c:v>
                </c:pt>
                <c:pt idx="1219">
                  <c:v>1880</c:v>
                </c:pt>
                <c:pt idx="1220">
                  <c:v>1888</c:v>
                </c:pt>
                <c:pt idx="1221">
                  <c:v>1891</c:v>
                </c:pt>
                <c:pt idx="1222">
                  <c:v>1893</c:v>
                </c:pt>
                <c:pt idx="1223">
                  <c:v>1894</c:v>
                </c:pt>
                <c:pt idx="1224">
                  <c:v>1898</c:v>
                </c:pt>
                <c:pt idx="1225">
                  <c:v>1903</c:v>
                </c:pt>
                <c:pt idx="1226">
                  <c:v>1905</c:v>
                </c:pt>
                <c:pt idx="1227">
                  <c:v>1915</c:v>
                </c:pt>
                <c:pt idx="1228">
                  <c:v>1916</c:v>
                </c:pt>
                <c:pt idx="1229">
                  <c:v>1917</c:v>
                </c:pt>
                <c:pt idx="1230">
                  <c:v>1919</c:v>
                </c:pt>
                <c:pt idx="1231">
                  <c:v>1929</c:v>
                </c:pt>
                <c:pt idx="1232">
                  <c:v>1952</c:v>
                </c:pt>
                <c:pt idx="1233">
                  <c:v>1956</c:v>
                </c:pt>
                <c:pt idx="1234">
                  <c:v>1961</c:v>
                </c:pt>
                <c:pt idx="1235">
                  <c:v>1962</c:v>
                </c:pt>
                <c:pt idx="1236">
                  <c:v>1963</c:v>
                </c:pt>
                <c:pt idx="1237">
                  <c:v>1965</c:v>
                </c:pt>
                <c:pt idx="1238">
                  <c:v>1989</c:v>
                </c:pt>
                <c:pt idx="1239">
                  <c:v>1991</c:v>
                </c:pt>
                <c:pt idx="1240">
                  <c:v>2002</c:v>
                </c:pt>
                <c:pt idx="1241">
                  <c:v>2013</c:v>
                </c:pt>
                <c:pt idx="1242">
                  <c:v>2016</c:v>
                </c:pt>
                <c:pt idx="1243">
                  <c:v>2018</c:v>
                </c:pt>
                <c:pt idx="1244">
                  <c:v>2020</c:v>
                </c:pt>
                <c:pt idx="1245">
                  <c:v>2024</c:v>
                </c:pt>
                <c:pt idx="1246">
                  <c:v>2025</c:v>
                </c:pt>
                <c:pt idx="1247">
                  <c:v>2026</c:v>
                </c:pt>
                <c:pt idx="1248">
                  <c:v>2027</c:v>
                </c:pt>
                <c:pt idx="1249">
                  <c:v>2028</c:v>
                </c:pt>
                <c:pt idx="1250">
                  <c:v>2031</c:v>
                </c:pt>
                <c:pt idx="1251">
                  <c:v>2032</c:v>
                </c:pt>
                <c:pt idx="1252">
                  <c:v>2033</c:v>
                </c:pt>
                <c:pt idx="1253">
                  <c:v>2034</c:v>
                </c:pt>
                <c:pt idx="1254">
                  <c:v>2035</c:v>
                </c:pt>
                <c:pt idx="1255">
                  <c:v>2044</c:v>
                </c:pt>
                <c:pt idx="1256">
                  <c:v>2048</c:v>
                </c:pt>
                <c:pt idx="1257">
                  <c:v>2052</c:v>
                </c:pt>
                <c:pt idx="1258">
                  <c:v>2053</c:v>
                </c:pt>
                <c:pt idx="1259">
                  <c:v>2054</c:v>
                </c:pt>
                <c:pt idx="1260">
                  <c:v>2055</c:v>
                </c:pt>
                <c:pt idx="1261">
                  <c:v>2060</c:v>
                </c:pt>
                <c:pt idx="1262">
                  <c:v>2061</c:v>
                </c:pt>
                <c:pt idx="1263">
                  <c:v>2068</c:v>
                </c:pt>
                <c:pt idx="1264">
                  <c:v>2069</c:v>
                </c:pt>
                <c:pt idx="1265">
                  <c:v>2078</c:v>
                </c:pt>
                <c:pt idx="1266">
                  <c:v>2080</c:v>
                </c:pt>
                <c:pt idx="1267">
                  <c:v>2081</c:v>
                </c:pt>
                <c:pt idx="1268">
                  <c:v>2089</c:v>
                </c:pt>
                <c:pt idx="1269">
                  <c:v>2090</c:v>
                </c:pt>
                <c:pt idx="1270">
                  <c:v>2098</c:v>
                </c:pt>
                <c:pt idx="1271">
                  <c:v>2099</c:v>
                </c:pt>
                <c:pt idx="1272">
                  <c:v>2100</c:v>
                </c:pt>
                <c:pt idx="1273">
                  <c:v>2110</c:v>
                </c:pt>
                <c:pt idx="1274">
                  <c:v>2118</c:v>
                </c:pt>
                <c:pt idx="1275">
                  <c:v>2126</c:v>
                </c:pt>
                <c:pt idx="1276">
                  <c:v>2128</c:v>
                </c:pt>
                <c:pt idx="1277">
                  <c:v>2132</c:v>
                </c:pt>
                <c:pt idx="1278">
                  <c:v>2135</c:v>
                </c:pt>
                <c:pt idx="1279">
                  <c:v>2140</c:v>
                </c:pt>
                <c:pt idx="1280">
                  <c:v>2145</c:v>
                </c:pt>
                <c:pt idx="1281">
                  <c:v>2149</c:v>
                </c:pt>
                <c:pt idx="1282">
                  <c:v>2151</c:v>
                </c:pt>
                <c:pt idx="1283">
                  <c:v>2152</c:v>
                </c:pt>
                <c:pt idx="1284">
                  <c:v>2156</c:v>
                </c:pt>
                <c:pt idx="1285">
                  <c:v>2160</c:v>
                </c:pt>
                <c:pt idx="1286">
                  <c:v>2168</c:v>
                </c:pt>
                <c:pt idx="1287">
                  <c:v>2169</c:v>
                </c:pt>
                <c:pt idx="1288">
                  <c:v>2170</c:v>
                </c:pt>
                <c:pt idx="1289">
                  <c:v>2186</c:v>
                </c:pt>
                <c:pt idx="1290">
                  <c:v>2187</c:v>
                </c:pt>
                <c:pt idx="1291">
                  <c:v>2189</c:v>
                </c:pt>
                <c:pt idx="1292">
                  <c:v>2192</c:v>
                </c:pt>
                <c:pt idx="1293">
                  <c:v>2193</c:v>
                </c:pt>
                <c:pt idx="1294">
                  <c:v>2197</c:v>
                </c:pt>
                <c:pt idx="1295">
                  <c:v>2198</c:v>
                </c:pt>
                <c:pt idx="1296">
                  <c:v>2200</c:v>
                </c:pt>
                <c:pt idx="1297">
                  <c:v>2204</c:v>
                </c:pt>
                <c:pt idx="1298">
                  <c:v>2205</c:v>
                </c:pt>
                <c:pt idx="1299">
                  <c:v>2209</c:v>
                </c:pt>
                <c:pt idx="1300">
                  <c:v>2213</c:v>
                </c:pt>
                <c:pt idx="1301">
                  <c:v>2217</c:v>
                </c:pt>
                <c:pt idx="1302">
                  <c:v>2219</c:v>
                </c:pt>
                <c:pt idx="1303">
                  <c:v>2223</c:v>
                </c:pt>
                <c:pt idx="1304">
                  <c:v>2225</c:v>
                </c:pt>
                <c:pt idx="1305">
                  <c:v>2229</c:v>
                </c:pt>
                <c:pt idx="1306">
                  <c:v>2234</c:v>
                </c:pt>
                <c:pt idx="1307">
                  <c:v>2242</c:v>
                </c:pt>
                <c:pt idx="1308">
                  <c:v>2243</c:v>
                </c:pt>
                <c:pt idx="1309">
                  <c:v>2247</c:v>
                </c:pt>
                <c:pt idx="1310">
                  <c:v>2248</c:v>
                </c:pt>
                <c:pt idx="1311">
                  <c:v>2249</c:v>
                </c:pt>
                <c:pt idx="1312">
                  <c:v>2254</c:v>
                </c:pt>
                <c:pt idx="1313">
                  <c:v>2255</c:v>
                </c:pt>
                <c:pt idx="1314">
                  <c:v>2263</c:v>
                </c:pt>
                <c:pt idx="1315">
                  <c:v>2264</c:v>
                </c:pt>
                <c:pt idx="1316">
                  <c:v>2269</c:v>
                </c:pt>
                <c:pt idx="1317">
                  <c:v>2271</c:v>
                </c:pt>
                <c:pt idx="1318">
                  <c:v>2272</c:v>
                </c:pt>
                <c:pt idx="1319">
                  <c:v>2291</c:v>
                </c:pt>
                <c:pt idx="1320">
                  <c:v>2296</c:v>
                </c:pt>
                <c:pt idx="1321">
                  <c:v>2297</c:v>
                </c:pt>
                <c:pt idx="1322">
                  <c:v>2298</c:v>
                </c:pt>
                <c:pt idx="1323">
                  <c:v>2299</c:v>
                </c:pt>
                <c:pt idx="1324">
                  <c:v>2303</c:v>
                </c:pt>
                <c:pt idx="1325">
                  <c:v>2319</c:v>
                </c:pt>
                <c:pt idx="1326">
                  <c:v>2320</c:v>
                </c:pt>
                <c:pt idx="1327">
                  <c:v>2321</c:v>
                </c:pt>
                <c:pt idx="1328">
                  <c:v>2337</c:v>
                </c:pt>
                <c:pt idx="1329">
                  <c:v>2338</c:v>
                </c:pt>
                <c:pt idx="1330">
                  <c:v>2342</c:v>
                </c:pt>
                <c:pt idx="1331">
                  <c:v>2343</c:v>
                </c:pt>
                <c:pt idx="1332">
                  <c:v>2347</c:v>
                </c:pt>
                <c:pt idx="1333">
                  <c:v>2348</c:v>
                </c:pt>
                <c:pt idx="1334">
                  <c:v>2352</c:v>
                </c:pt>
                <c:pt idx="1335">
                  <c:v>2360</c:v>
                </c:pt>
                <c:pt idx="1336">
                  <c:v>2364</c:v>
                </c:pt>
                <c:pt idx="1337">
                  <c:v>2368</c:v>
                </c:pt>
                <c:pt idx="1338">
                  <c:v>2369</c:v>
                </c:pt>
                <c:pt idx="1339">
                  <c:v>2370</c:v>
                </c:pt>
                <c:pt idx="1340">
                  <c:v>2375</c:v>
                </c:pt>
                <c:pt idx="1341">
                  <c:v>2376</c:v>
                </c:pt>
                <c:pt idx="1342">
                  <c:v>2380</c:v>
                </c:pt>
                <c:pt idx="1343">
                  <c:v>2385</c:v>
                </c:pt>
                <c:pt idx="1344">
                  <c:v>2386</c:v>
                </c:pt>
                <c:pt idx="1345">
                  <c:v>2387</c:v>
                </c:pt>
                <c:pt idx="1346">
                  <c:v>2388</c:v>
                </c:pt>
                <c:pt idx="1347">
                  <c:v>2389</c:v>
                </c:pt>
                <c:pt idx="1348">
                  <c:v>2390</c:v>
                </c:pt>
                <c:pt idx="1349">
                  <c:v>2391</c:v>
                </c:pt>
                <c:pt idx="1350">
                  <c:v>2396</c:v>
                </c:pt>
                <c:pt idx="1351">
                  <c:v>2397</c:v>
                </c:pt>
                <c:pt idx="1352">
                  <c:v>2402</c:v>
                </c:pt>
                <c:pt idx="1353">
                  <c:v>2411</c:v>
                </c:pt>
                <c:pt idx="1354">
                  <c:v>2412</c:v>
                </c:pt>
                <c:pt idx="1355">
                  <c:v>2421</c:v>
                </c:pt>
                <c:pt idx="1356">
                  <c:v>2425</c:v>
                </c:pt>
                <c:pt idx="1357">
                  <c:v>2426</c:v>
                </c:pt>
                <c:pt idx="1358">
                  <c:v>2431</c:v>
                </c:pt>
                <c:pt idx="1359">
                  <c:v>2434</c:v>
                </c:pt>
                <c:pt idx="1360">
                  <c:v>2435</c:v>
                </c:pt>
                <c:pt idx="1361">
                  <c:v>2436</c:v>
                </c:pt>
                <c:pt idx="1362">
                  <c:v>2437</c:v>
                </c:pt>
                <c:pt idx="1363">
                  <c:v>2470</c:v>
                </c:pt>
                <c:pt idx="1364">
                  <c:v>2478</c:v>
                </c:pt>
                <c:pt idx="1365">
                  <c:v>2482</c:v>
                </c:pt>
                <c:pt idx="1366">
                  <c:v>2487</c:v>
                </c:pt>
                <c:pt idx="1367">
                  <c:v>2488</c:v>
                </c:pt>
                <c:pt idx="1368">
                  <c:v>2489</c:v>
                </c:pt>
                <c:pt idx="1369">
                  <c:v>2502</c:v>
                </c:pt>
                <c:pt idx="1370">
                  <c:v>2503</c:v>
                </c:pt>
                <c:pt idx="1371">
                  <c:v>2508</c:v>
                </c:pt>
                <c:pt idx="1372">
                  <c:v>2509</c:v>
                </c:pt>
                <c:pt idx="1373">
                  <c:v>2513</c:v>
                </c:pt>
                <c:pt idx="1374">
                  <c:v>2517</c:v>
                </c:pt>
                <c:pt idx="1375">
                  <c:v>2520</c:v>
                </c:pt>
                <c:pt idx="1376">
                  <c:v>2529</c:v>
                </c:pt>
                <c:pt idx="1377">
                  <c:v>2533</c:v>
                </c:pt>
                <c:pt idx="1378">
                  <c:v>2535</c:v>
                </c:pt>
                <c:pt idx="1379">
                  <c:v>2539</c:v>
                </c:pt>
                <c:pt idx="1380">
                  <c:v>2540</c:v>
                </c:pt>
                <c:pt idx="1381">
                  <c:v>2541</c:v>
                </c:pt>
                <c:pt idx="1382">
                  <c:v>2545</c:v>
                </c:pt>
                <c:pt idx="1383">
                  <c:v>2546</c:v>
                </c:pt>
                <c:pt idx="1384">
                  <c:v>2550</c:v>
                </c:pt>
                <c:pt idx="1385">
                  <c:v>2554</c:v>
                </c:pt>
                <c:pt idx="1386">
                  <c:v>2555</c:v>
                </c:pt>
                <c:pt idx="1387">
                  <c:v>2564</c:v>
                </c:pt>
                <c:pt idx="1388">
                  <c:v>2568</c:v>
                </c:pt>
                <c:pt idx="1389">
                  <c:v>2571</c:v>
                </c:pt>
                <c:pt idx="1390">
                  <c:v>2572</c:v>
                </c:pt>
                <c:pt idx="1391">
                  <c:v>2577</c:v>
                </c:pt>
                <c:pt idx="1392">
                  <c:v>2578</c:v>
                </c:pt>
                <c:pt idx="1393">
                  <c:v>2581</c:v>
                </c:pt>
                <c:pt idx="1394">
                  <c:v>2585</c:v>
                </c:pt>
                <c:pt idx="1395">
                  <c:v>2586</c:v>
                </c:pt>
                <c:pt idx="1396">
                  <c:v>2590</c:v>
                </c:pt>
                <c:pt idx="1397">
                  <c:v>2594</c:v>
                </c:pt>
                <c:pt idx="1398">
                  <c:v>2595</c:v>
                </c:pt>
                <c:pt idx="1399">
                  <c:v>2596</c:v>
                </c:pt>
                <c:pt idx="1400">
                  <c:v>2596</c:v>
                </c:pt>
              </c:numCache>
            </c:numRef>
          </c:yVal>
          <c:smooth val="0"/>
        </c:ser>
        <c:ser>
          <c:idx val="6"/>
          <c:order val="2"/>
          <c:tx>
            <c:strRef>
              <c:f>Sheet2!$H$1</c:f>
              <c:strCache>
                <c:ptCount val="1"/>
                <c:pt idx="0">
                  <c:v>Best Possible Result</c:v>
                </c:pt>
              </c:strCache>
            </c:strRef>
          </c:tx>
          <c:spPr>
            <a:ln cmpd="sng">
              <a:solidFill>
                <a:schemeClr val="tx1"/>
              </a:solidFill>
              <a:prstDash val="solid"/>
            </a:ln>
          </c:spPr>
          <c:marker>
            <c:symbol val="none"/>
          </c:marker>
          <c:dLbls>
            <c:dLbl>
              <c:idx val="1396"/>
              <c:layout/>
              <c:spPr/>
              <c:txPr>
                <a:bodyPr/>
                <a:lstStyle/>
                <a:p>
                  <a:pPr>
                    <a:defRPr sz="1200" b="1"/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Sheet2!$H$2:$H$1402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1399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681408"/>
        <c:axId val="225705344"/>
      </c:scatterChart>
      <c:valAx>
        <c:axId val="225681408"/>
        <c:scaling>
          <c:orientation val="minMax"/>
          <c:max val="1400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Problems</a:t>
                </a:r>
                <a:r>
                  <a:rPr lang="en-US" sz="2000" baseline="0"/>
                  <a:t> Solved </a:t>
                </a:r>
                <a:endParaRPr lang="en-US" sz="20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5705344"/>
        <c:crosses val="autoZero"/>
        <c:crossBetween val="midCat"/>
      </c:valAx>
      <c:valAx>
        <c:axId val="225705344"/>
        <c:scaling>
          <c:orientation val="minMax"/>
          <c:max val="3000"/>
        </c:scaling>
        <c:delete val="0"/>
        <c:axPos val="l"/>
        <c:majorGridlines/>
        <c:title>
          <c:tx>
            <c:rich>
              <a:bodyPr rot="-5400000" vert="horz" anchor="ctr" anchorCtr="0"/>
              <a:lstStyle/>
              <a:p>
                <a:pPr>
                  <a:defRPr sz="2000"/>
                </a:pPr>
                <a:r>
                  <a:rPr lang="en-US" sz="2000"/>
                  <a:t>Control Tests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56814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 baseline="0"/>
              <a:t>Full Test Set Performance </a:t>
            </a:r>
            <a:endParaRPr lang="en-US" sz="2000"/>
          </a:p>
        </c:rich>
      </c:tx>
      <c:layout>
        <c:manualLayout>
          <c:xMode val="edge"/>
          <c:yMode val="edge"/>
          <c:x val="0.16752089204225518"/>
          <c:y val="1.534366795819273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952739433260125"/>
          <c:y val="9.818225681162733E-2"/>
          <c:w val="0.24008719704731099"/>
          <c:h val="0.73697867027439723"/>
        </c:manualLayout>
      </c:layout>
      <c:scatterChart>
        <c:scatterStyle val="lineMarker"/>
        <c:varyColors val="0"/>
        <c:ser>
          <c:idx val="7"/>
          <c:order val="5"/>
          <c:tx>
            <c:strRef>
              <c:f>Sheet2!$B$1</c:f>
              <c:strCache>
                <c:ptCount val="1"/>
                <c:pt idx="0">
                  <c:v>Baseline; 20 Control Ensemble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c:spPr>
          <c:marker>
            <c:symbol val="none"/>
          </c:marker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Sheet2!$B$2:$B$1402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480</c:v>
                </c:pt>
                <c:pt idx="479">
                  <c:v>481</c:v>
                </c:pt>
                <c:pt idx="480">
                  <c:v>482</c:v>
                </c:pt>
                <c:pt idx="481">
                  <c:v>483</c:v>
                </c:pt>
                <c:pt idx="482">
                  <c:v>484</c:v>
                </c:pt>
                <c:pt idx="483">
                  <c:v>485</c:v>
                </c:pt>
                <c:pt idx="484">
                  <c:v>486</c:v>
                </c:pt>
                <c:pt idx="485">
                  <c:v>487</c:v>
                </c:pt>
                <c:pt idx="486">
                  <c:v>488</c:v>
                </c:pt>
                <c:pt idx="487">
                  <c:v>489</c:v>
                </c:pt>
                <c:pt idx="488">
                  <c:v>490</c:v>
                </c:pt>
                <c:pt idx="489">
                  <c:v>491</c:v>
                </c:pt>
                <c:pt idx="490">
                  <c:v>492</c:v>
                </c:pt>
                <c:pt idx="491">
                  <c:v>493</c:v>
                </c:pt>
                <c:pt idx="492">
                  <c:v>494</c:v>
                </c:pt>
                <c:pt idx="493">
                  <c:v>495</c:v>
                </c:pt>
                <c:pt idx="494">
                  <c:v>496</c:v>
                </c:pt>
                <c:pt idx="495">
                  <c:v>497</c:v>
                </c:pt>
                <c:pt idx="496">
                  <c:v>498</c:v>
                </c:pt>
                <c:pt idx="497">
                  <c:v>499</c:v>
                </c:pt>
                <c:pt idx="498">
                  <c:v>500</c:v>
                </c:pt>
                <c:pt idx="499">
                  <c:v>501</c:v>
                </c:pt>
                <c:pt idx="500">
                  <c:v>502</c:v>
                </c:pt>
                <c:pt idx="501">
                  <c:v>503</c:v>
                </c:pt>
                <c:pt idx="502">
                  <c:v>504</c:v>
                </c:pt>
                <c:pt idx="503">
                  <c:v>505</c:v>
                </c:pt>
                <c:pt idx="504">
                  <c:v>506</c:v>
                </c:pt>
                <c:pt idx="505">
                  <c:v>507</c:v>
                </c:pt>
                <c:pt idx="506">
                  <c:v>508</c:v>
                </c:pt>
                <c:pt idx="507">
                  <c:v>509</c:v>
                </c:pt>
                <c:pt idx="508">
                  <c:v>510</c:v>
                </c:pt>
                <c:pt idx="509">
                  <c:v>511</c:v>
                </c:pt>
                <c:pt idx="510">
                  <c:v>512</c:v>
                </c:pt>
                <c:pt idx="511">
                  <c:v>513</c:v>
                </c:pt>
                <c:pt idx="512">
                  <c:v>514</c:v>
                </c:pt>
                <c:pt idx="513">
                  <c:v>515</c:v>
                </c:pt>
                <c:pt idx="514">
                  <c:v>516</c:v>
                </c:pt>
                <c:pt idx="515">
                  <c:v>517</c:v>
                </c:pt>
                <c:pt idx="516">
                  <c:v>518</c:v>
                </c:pt>
                <c:pt idx="517">
                  <c:v>519</c:v>
                </c:pt>
                <c:pt idx="518">
                  <c:v>520</c:v>
                </c:pt>
                <c:pt idx="519">
                  <c:v>521</c:v>
                </c:pt>
                <c:pt idx="520">
                  <c:v>522</c:v>
                </c:pt>
                <c:pt idx="521">
                  <c:v>523</c:v>
                </c:pt>
                <c:pt idx="522">
                  <c:v>524</c:v>
                </c:pt>
                <c:pt idx="523">
                  <c:v>525</c:v>
                </c:pt>
                <c:pt idx="524">
                  <c:v>526</c:v>
                </c:pt>
                <c:pt idx="525">
                  <c:v>527</c:v>
                </c:pt>
                <c:pt idx="526">
                  <c:v>528</c:v>
                </c:pt>
                <c:pt idx="527">
                  <c:v>529</c:v>
                </c:pt>
                <c:pt idx="528">
                  <c:v>530</c:v>
                </c:pt>
                <c:pt idx="529">
                  <c:v>531</c:v>
                </c:pt>
                <c:pt idx="530">
                  <c:v>532</c:v>
                </c:pt>
                <c:pt idx="531">
                  <c:v>533</c:v>
                </c:pt>
                <c:pt idx="532">
                  <c:v>534</c:v>
                </c:pt>
                <c:pt idx="533">
                  <c:v>535</c:v>
                </c:pt>
                <c:pt idx="534">
                  <c:v>536</c:v>
                </c:pt>
                <c:pt idx="535">
                  <c:v>537</c:v>
                </c:pt>
                <c:pt idx="536">
                  <c:v>538</c:v>
                </c:pt>
                <c:pt idx="537">
                  <c:v>539</c:v>
                </c:pt>
                <c:pt idx="538">
                  <c:v>540</c:v>
                </c:pt>
                <c:pt idx="539">
                  <c:v>541</c:v>
                </c:pt>
                <c:pt idx="540">
                  <c:v>542</c:v>
                </c:pt>
                <c:pt idx="541">
                  <c:v>543</c:v>
                </c:pt>
                <c:pt idx="542">
                  <c:v>544</c:v>
                </c:pt>
                <c:pt idx="543">
                  <c:v>545</c:v>
                </c:pt>
                <c:pt idx="544">
                  <c:v>546</c:v>
                </c:pt>
                <c:pt idx="545">
                  <c:v>547</c:v>
                </c:pt>
                <c:pt idx="546">
                  <c:v>548</c:v>
                </c:pt>
                <c:pt idx="547">
                  <c:v>549</c:v>
                </c:pt>
                <c:pt idx="548">
                  <c:v>550</c:v>
                </c:pt>
                <c:pt idx="549">
                  <c:v>551</c:v>
                </c:pt>
                <c:pt idx="550">
                  <c:v>552</c:v>
                </c:pt>
                <c:pt idx="551">
                  <c:v>553</c:v>
                </c:pt>
                <c:pt idx="552">
                  <c:v>554</c:v>
                </c:pt>
                <c:pt idx="553">
                  <c:v>555</c:v>
                </c:pt>
                <c:pt idx="554">
                  <c:v>556</c:v>
                </c:pt>
                <c:pt idx="555">
                  <c:v>557</c:v>
                </c:pt>
                <c:pt idx="556">
                  <c:v>558</c:v>
                </c:pt>
                <c:pt idx="557">
                  <c:v>559</c:v>
                </c:pt>
                <c:pt idx="558">
                  <c:v>560</c:v>
                </c:pt>
                <c:pt idx="559">
                  <c:v>561</c:v>
                </c:pt>
                <c:pt idx="560">
                  <c:v>562</c:v>
                </c:pt>
                <c:pt idx="561">
                  <c:v>563</c:v>
                </c:pt>
                <c:pt idx="562">
                  <c:v>564</c:v>
                </c:pt>
                <c:pt idx="563">
                  <c:v>565</c:v>
                </c:pt>
                <c:pt idx="564">
                  <c:v>566</c:v>
                </c:pt>
                <c:pt idx="565">
                  <c:v>567</c:v>
                </c:pt>
                <c:pt idx="566">
                  <c:v>568</c:v>
                </c:pt>
                <c:pt idx="567">
                  <c:v>569</c:v>
                </c:pt>
                <c:pt idx="568">
                  <c:v>570</c:v>
                </c:pt>
                <c:pt idx="569">
                  <c:v>571</c:v>
                </c:pt>
                <c:pt idx="570">
                  <c:v>572</c:v>
                </c:pt>
                <c:pt idx="571">
                  <c:v>573</c:v>
                </c:pt>
                <c:pt idx="572">
                  <c:v>574</c:v>
                </c:pt>
                <c:pt idx="573">
                  <c:v>575</c:v>
                </c:pt>
                <c:pt idx="574">
                  <c:v>576</c:v>
                </c:pt>
                <c:pt idx="575">
                  <c:v>577</c:v>
                </c:pt>
                <c:pt idx="576">
                  <c:v>578</c:v>
                </c:pt>
                <c:pt idx="577">
                  <c:v>579</c:v>
                </c:pt>
                <c:pt idx="578">
                  <c:v>580</c:v>
                </c:pt>
                <c:pt idx="579">
                  <c:v>581</c:v>
                </c:pt>
                <c:pt idx="580">
                  <c:v>582</c:v>
                </c:pt>
                <c:pt idx="581">
                  <c:v>583</c:v>
                </c:pt>
                <c:pt idx="582">
                  <c:v>584</c:v>
                </c:pt>
                <c:pt idx="583">
                  <c:v>585</c:v>
                </c:pt>
                <c:pt idx="584">
                  <c:v>586</c:v>
                </c:pt>
                <c:pt idx="585">
                  <c:v>587</c:v>
                </c:pt>
                <c:pt idx="586">
                  <c:v>588</c:v>
                </c:pt>
                <c:pt idx="587">
                  <c:v>589</c:v>
                </c:pt>
                <c:pt idx="588">
                  <c:v>590</c:v>
                </c:pt>
                <c:pt idx="589">
                  <c:v>591</c:v>
                </c:pt>
                <c:pt idx="590">
                  <c:v>592</c:v>
                </c:pt>
                <c:pt idx="591">
                  <c:v>593</c:v>
                </c:pt>
                <c:pt idx="592">
                  <c:v>594</c:v>
                </c:pt>
                <c:pt idx="593">
                  <c:v>595</c:v>
                </c:pt>
                <c:pt idx="594">
                  <c:v>596</c:v>
                </c:pt>
                <c:pt idx="595">
                  <c:v>597</c:v>
                </c:pt>
                <c:pt idx="596">
                  <c:v>598</c:v>
                </c:pt>
                <c:pt idx="597">
                  <c:v>599</c:v>
                </c:pt>
                <c:pt idx="598">
                  <c:v>600</c:v>
                </c:pt>
                <c:pt idx="599">
                  <c:v>601</c:v>
                </c:pt>
                <c:pt idx="600">
                  <c:v>604</c:v>
                </c:pt>
                <c:pt idx="601">
                  <c:v>605</c:v>
                </c:pt>
                <c:pt idx="602">
                  <c:v>606</c:v>
                </c:pt>
                <c:pt idx="603">
                  <c:v>607</c:v>
                </c:pt>
                <c:pt idx="604">
                  <c:v>608</c:v>
                </c:pt>
                <c:pt idx="605">
                  <c:v>609</c:v>
                </c:pt>
                <c:pt idx="606">
                  <c:v>611</c:v>
                </c:pt>
                <c:pt idx="607">
                  <c:v>612</c:v>
                </c:pt>
                <c:pt idx="608">
                  <c:v>613</c:v>
                </c:pt>
                <c:pt idx="609">
                  <c:v>614</c:v>
                </c:pt>
                <c:pt idx="610">
                  <c:v>615</c:v>
                </c:pt>
                <c:pt idx="611">
                  <c:v>616</c:v>
                </c:pt>
                <c:pt idx="612">
                  <c:v>617</c:v>
                </c:pt>
                <c:pt idx="613">
                  <c:v>618</c:v>
                </c:pt>
                <c:pt idx="614">
                  <c:v>619</c:v>
                </c:pt>
                <c:pt idx="615">
                  <c:v>620</c:v>
                </c:pt>
                <c:pt idx="616">
                  <c:v>621</c:v>
                </c:pt>
                <c:pt idx="617">
                  <c:v>622</c:v>
                </c:pt>
                <c:pt idx="618">
                  <c:v>623</c:v>
                </c:pt>
                <c:pt idx="619">
                  <c:v>624</c:v>
                </c:pt>
                <c:pt idx="620">
                  <c:v>625</c:v>
                </c:pt>
                <c:pt idx="621">
                  <c:v>626</c:v>
                </c:pt>
                <c:pt idx="622">
                  <c:v>627</c:v>
                </c:pt>
                <c:pt idx="623">
                  <c:v>628</c:v>
                </c:pt>
                <c:pt idx="624">
                  <c:v>631</c:v>
                </c:pt>
                <c:pt idx="625">
                  <c:v>632</c:v>
                </c:pt>
                <c:pt idx="626">
                  <c:v>633</c:v>
                </c:pt>
                <c:pt idx="627">
                  <c:v>634</c:v>
                </c:pt>
                <c:pt idx="628">
                  <c:v>636</c:v>
                </c:pt>
                <c:pt idx="629">
                  <c:v>637</c:v>
                </c:pt>
                <c:pt idx="630">
                  <c:v>638</c:v>
                </c:pt>
                <c:pt idx="631">
                  <c:v>639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646</c:v>
                </c:pt>
                <c:pt idx="636">
                  <c:v>647</c:v>
                </c:pt>
                <c:pt idx="637">
                  <c:v>649</c:v>
                </c:pt>
                <c:pt idx="638">
                  <c:v>652</c:v>
                </c:pt>
                <c:pt idx="639">
                  <c:v>653</c:v>
                </c:pt>
                <c:pt idx="640">
                  <c:v>654</c:v>
                </c:pt>
                <c:pt idx="641">
                  <c:v>657</c:v>
                </c:pt>
                <c:pt idx="642">
                  <c:v>660</c:v>
                </c:pt>
                <c:pt idx="643">
                  <c:v>661</c:v>
                </c:pt>
                <c:pt idx="644">
                  <c:v>662</c:v>
                </c:pt>
                <c:pt idx="645">
                  <c:v>663</c:v>
                </c:pt>
                <c:pt idx="646">
                  <c:v>664</c:v>
                </c:pt>
                <c:pt idx="647">
                  <c:v>667</c:v>
                </c:pt>
                <c:pt idx="648">
                  <c:v>668</c:v>
                </c:pt>
                <c:pt idx="649">
                  <c:v>669</c:v>
                </c:pt>
                <c:pt idx="650">
                  <c:v>670</c:v>
                </c:pt>
                <c:pt idx="651">
                  <c:v>671</c:v>
                </c:pt>
                <c:pt idx="652">
                  <c:v>672</c:v>
                </c:pt>
                <c:pt idx="653">
                  <c:v>673</c:v>
                </c:pt>
                <c:pt idx="654">
                  <c:v>674</c:v>
                </c:pt>
                <c:pt idx="655">
                  <c:v>677</c:v>
                </c:pt>
                <c:pt idx="656">
                  <c:v>678</c:v>
                </c:pt>
                <c:pt idx="657">
                  <c:v>682</c:v>
                </c:pt>
                <c:pt idx="658">
                  <c:v>683</c:v>
                </c:pt>
                <c:pt idx="659">
                  <c:v>684</c:v>
                </c:pt>
                <c:pt idx="660">
                  <c:v>685</c:v>
                </c:pt>
                <c:pt idx="661">
                  <c:v>688</c:v>
                </c:pt>
                <c:pt idx="662">
                  <c:v>689</c:v>
                </c:pt>
                <c:pt idx="663">
                  <c:v>690</c:v>
                </c:pt>
                <c:pt idx="664">
                  <c:v>691</c:v>
                </c:pt>
                <c:pt idx="665">
                  <c:v>692</c:v>
                </c:pt>
                <c:pt idx="666">
                  <c:v>693</c:v>
                </c:pt>
                <c:pt idx="667">
                  <c:v>694</c:v>
                </c:pt>
                <c:pt idx="668">
                  <c:v>697</c:v>
                </c:pt>
                <c:pt idx="669">
                  <c:v>698</c:v>
                </c:pt>
                <c:pt idx="670">
                  <c:v>699</c:v>
                </c:pt>
                <c:pt idx="671">
                  <c:v>700</c:v>
                </c:pt>
                <c:pt idx="672">
                  <c:v>701</c:v>
                </c:pt>
                <c:pt idx="673">
                  <c:v>702</c:v>
                </c:pt>
                <c:pt idx="674">
                  <c:v>703</c:v>
                </c:pt>
                <c:pt idx="675">
                  <c:v>704</c:v>
                </c:pt>
                <c:pt idx="676">
                  <c:v>705</c:v>
                </c:pt>
                <c:pt idx="677">
                  <c:v>708</c:v>
                </c:pt>
                <c:pt idx="678">
                  <c:v>712</c:v>
                </c:pt>
                <c:pt idx="679">
                  <c:v>713</c:v>
                </c:pt>
                <c:pt idx="680">
                  <c:v>714</c:v>
                </c:pt>
                <c:pt idx="681">
                  <c:v>715</c:v>
                </c:pt>
                <c:pt idx="682">
                  <c:v>716</c:v>
                </c:pt>
                <c:pt idx="683">
                  <c:v>717</c:v>
                </c:pt>
                <c:pt idx="684">
                  <c:v>718</c:v>
                </c:pt>
                <c:pt idx="685">
                  <c:v>721</c:v>
                </c:pt>
                <c:pt idx="686">
                  <c:v>724</c:v>
                </c:pt>
                <c:pt idx="687">
                  <c:v>725</c:v>
                </c:pt>
                <c:pt idx="688">
                  <c:v>726</c:v>
                </c:pt>
                <c:pt idx="689">
                  <c:v>727</c:v>
                </c:pt>
                <c:pt idx="690">
                  <c:v>728</c:v>
                </c:pt>
                <c:pt idx="691">
                  <c:v>729</c:v>
                </c:pt>
                <c:pt idx="692">
                  <c:v>730</c:v>
                </c:pt>
                <c:pt idx="693">
                  <c:v>731</c:v>
                </c:pt>
                <c:pt idx="694">
                  <c:v>732</c:v>
                </c:pt>
                <c:pt idx="695">
                  <c:v>733</c:v>
                </c:pt>
                <c:pt idx="696">
                  <c:v>734</c:v>
                </c:pt>
                <c:pt idx="697">
                  <c:v>735</c:v>
                </c:pt>
                <c:pt idx="698">
                  <c:v>736</c:v>
                </c:pt>
                <c:pt idx="699">
                  <c:v>737</c:v>
                </c:pt>
                <c:pt idx="700">
                  <c:v>741</c:v>
                </c:pt>
                <c:pt idx="701">
                  <c:v>742</c:v>
                </c:pt>
                <c:pt idx="702">
                  <c:v>743</c:v>
                </c:pt>
                <c:pt idx="703">
                  <c:v>744</c:v>
                </c:pt>
                <c:pt idx="704">
                  <c:v>745</c:v>
                </c:pt>
                <c:pt idx="705">
                  <c:v>746</c:v>
                </c:pt>
                <c:pt idx="706">
                  <c:v>748</c:v>
                </c:pt>
                <c:pt idx="707">
                  <c:v>749</c:v>
                </c:pt>
                <c:pt idx="708">
                  <c:v>752</c:v>
                </c:pt>
                <c:pt idx="709">
                  <c:v>753</c:v>
                </c:pt>
                <c:pt idx="710">
                  <c:v>754</c:v>
                </c:pt>
                <c:pt idx="711">
                  <c:v>757</c:v>
                </c:pt>
                <c:pt idx="712">
                  <c:v>758</c:v>
                </c:pt>
                <c:pt idx="713">
                  <c:v>759</c:v>
                </c:pt>
                <c:pt idx="714">
                  <c:v>760</c:v>
                </c:pt>
                <c:pt idx="715">
                  <c:v>761</c:v>
                </c:pt>
                <c:pt idx="716">
                  <c:v>763</c:v>
                </c:pt>
                <c:pt idx="717">
                  <c:v>764</c:v>
                </c:pt>
                <c:pt idx="718">
                  <c:v>767</c:v>
                </c:pt>
                <c:pt idx="719">
                  <c:v>768</c:v>
                </c:pt>
                <c:pt idx="720">
                  <c:v>769</c:v>
                </c:pt>
                <c:pt idx="721">
                  <c:v>770</c:v>
                </c:pt>
                <c:pt idx="722">
                  <c:v>771</c:v>
                </c:pt>
                <c:pt idx="723">
                  <c:v>772</c:v>
                </c:pt>
                <c:pt idx="724">
                  <c:v>773</c:v>
                </c:pt>
                <c:pt idx="725">
                  <c:v>774</c:v>
                </c:pt>
                <c:pt idx="726">
                  <c:v>775</c:v>
                </c:pt>
                <c:pt idx="727">
                  <c:v>778</c:v>
                </c:pt>
                <c:pt idx="728">
                  <c:v>779</c:v>
                </c:pt>
                <c:pt idx="729">
                  <c:v>780</c:v>
                </c:pt>
                <c:pt idx="730">
                  <c:v>781</c:v>
                </c:pt>
                <c:pt idx="731">
                  <c:v>782</c:v>
                </c:pt>
                <c:pt idx="732">
                  <c:v>783</c:v>
                </c:pt>
                <c:pt idx="733">
                  <c:v>784</c:v>
                </c:pt>
                <c:pt idx="734">
                  <c:v>785</c:v>
                </c:pt>
                <c:pt idx="735">
                  <c:v>786</c:v>
                </c:pt>
                <c:pt idx="736">
                  <c:v>789</c:v>
                </c:pt>
                <c:pt idx="737">
                  <c:v>790</c:v>
                </c:pt>
                <c:pt idx="738">
                  <c:v>791</c:v>
                </c:pt>
                <c:pt idx="739">
                  <c:v>792</c:v>
                </c:pt>
                <c:pt idx="740">
                  <c:v>793</c:v>
                </c:pt>
                <c:pt idx="741">
                  <c:v>794</c:v>
                </c:pt>
                <c:pt idx="742">
                  <c:v>797</c:v>
                </c:pt>
                <c:pt idx="743">
                  <c:v>798</c:v>
                </c:pt>
                <c:pt idx="744">
                  <c:v>799</c:v>
                </c:pt>
                <c:pt idx="745">
                  <c:v>800</c:v>
                </c:pt>
                <c:pt idx="746">
                  <c:v>801</c:v>
                </c:pt>
                <c:pt idx="747">
                  <c:v>802</c:v>
                </c:pt>
                <c:pt idx="748">
                  <c:v>803</c:v>
                </c:pt>
                <c:pt idx="749">
                  <c:v>804</c:v>
                </c:pt>
                <c:pt idx="750">
                  <c:v>805</c:v>
                </c:pt>
                <c:pt idx="751">
                  <c:v>806</c:v>
                </c:pt>
                <c:pt idx="752">
                  <c:v>807</c:v>
                </c:pt>
                <c:pt idx="753">
                  <c:v>808</c:v>
                </c:pt>
                <c:pt idx="754">
                  <c:v>809</c:v>
                </c:pt>
                <c:pt idx="755">
                  <c:v>810</c:v>
                </c:pt>
                <c:pt idx="756">
                  <c:v>811</c:v>
                </c:pt>
                <c:pt idx="757">
                  <c:v>814</c:v>
                </c:pt>
                <c:pt idx="758">
                  <c:v>817</c:v>
                </c:pt>
                <c:pt idx="759">
                  <c:v>818</c:v>
                </c:pt>
                <c:pt idx="760">
                  <c:v>820</c:v>
                </c:pt>
                <c:pt idx="761">
                  <c:v>821</c:v>
                </c:pt>
                <c:pt idx="762">
                  <c:v>822</c:v>
                </c:pt>
                <c:pt idx="763">
                  <c:v>825</c:v>
                </c:pt>
                <c:pt idx="764">
                  <c:v>826</c:v>
                </c:pt>
                <c:pt idx="765">
                  <c:v>827</c:v>
                </c:pt>
                <c:pt idx="766">
                  <c:v>828</c:v>
                </c:pt>
                <c:pt idx="767">
                  <c:v>829</c:v>
                </c:pt>
                <c:pt idx="768">
                  <c:v>830</c:v>
                </c:pt>
                <c:pt idx="769">
                  <c:v>831</c:v>
                </c:pt>
                <c:pt idx="770">
                  <c:v>832</c:v>
                </c:pt>
                <c:pt idx="771">
                  <c:v>833</c:v>
                </c:pt>
                <c:pt idx="772">
                  <c:v>834</c:v>
                </c:pt>
                <c:pt idx="773">
                  <c:v>835</c:v>
                </c:pt>
                <c:pt idx="774">
                  <c:v>837</c:v>
                </c:pt>
                <c:pt idx="775">
                  <c:v>839</c:v>
                </c:pt>
                <c:pt idx="776">
                  <c:v>842</c:v>
                </c:pt>
                <c:pt idx="777">
                  <c:v>843</c:v>
                </c:pt>
                <c:pt idx="778">
                  <c:v>845</c:v>
                </c:pt>
                <c:pt idx="779">
                  <c:v>846</c:v>
                </c:pt>
                <c:pt idx="780">
                  <c:v>847</c:v>
                </c:pt>
                <c:pt idx="781">
                  <c:v>848</c:v>
                </c:pt>
                <c:pt idx="782">
                  <c:v>849</c:v>
                </c:pt>
                <c:pt idx="783">
                  <c:v>850</c:v>
                </c:pt>
                <c:pt idx="784">
                  <c:v>851</c:v>
                </c:pt>
                <c:pt idx="785">
                  <c:v>852</c:v>
                </c:pt>
                <c:pt idx="786">
                  <c:v>853</c:v>
                </c:pt>
                <c:pt idx="787">
                  <c:v>856</c:v>
                </c:pt>
                <c:pt idx="788">
                  <c:v>857</c:v>
                </c:pt>
                <c:pt idx="789">
                  <c:v>860</c:v>
                </c:pt>
                <c:pt idx="790">
                  <c:v>861</c:v>
                </c:pt>
                <c:pt idx="791">
                  <c:v>862</c:v>
                </c:pt>
                <c:pt idx="792">
                  <c:v>863</c:v>
                </c:pt>
                <c:pt idx="793">
                  <c:v>864</c:v>
                </c:pt>
                <c:pt idx="794">
                  <c:v>865</c:v>
                </c:pt>
                <c:pt idx="795">
                  <c:v>868</c:v>
                </c:pt>
                <c:pt idx="796">
                  <c:v>869</c:v>
                </c:pt>
                <c:pt idx="797">
                  <c:v>871</c:v>
                </c:pt>
                <c:pt idx="798">
                  <c:v>872</c:v>
                </c:pt>
                <c:pt idx="799">
                  <c:v>873</c:v>
                </c:pt>
                <c:pt idx="800">
                  <c:v>876</c:v>
                </c:pt>
                <c:pt idx="801">
                  <c:v>881</c:v>
                </c:pt>
                <c:pt idx="802">
                  <c:v>886</c:v>
                </c:pt>
                <c:pt idx="803">
                  <c:v>887</c:v>
                </c:pt>
                <c:pt idx="804">
                  <c:v>888</c:v>
                </c:pt>
                <c:pt idx="805">
                  <c:v>893</c:v>
                </c:pt>
                <c:pt idx="806">
                  <c:v>896</c:v>
                </c:pt>
                <c:pt idx="807">
                  <c:v>897</c:v>
                </c:pt>
                <c:pt idx="808">
                  <c:v>901</c:v>
                </c:pt>
                <c:pt idx="809">
                  <c:v>906</c:v>
                </c:pt>
                <c:pt idx="810">
                  <c:v>907</c:v>
                </c:pt>
                <c:pt idx="811">
                  <c:v>908</c:v>
                </c:pt>
                <c:pt idx="812">
                  <c:v>911</c:v>
                </c:pt>
                <c:pt idx="813">
                  <c:v>914</c:v>
                </c:pt>
                <c:pt idx="814">
                  <c:v>915</c:v>
                </c:pt>
                <c:pt idx="815">
                  <c:v>918</c:v>
                </c:pt>
                <c:pt idx="816">
                  <c:v>919</c:v>
                </c:pt>
                <c:pt idx="817">
                  <c:v>924</c:v>
                </c:pt>
                <c:pt idx="818">
                  <c:v>925</c:v>
                </c:pt>
                <c:pt idx="819">
                  <c:v>926</c:v>
                </c:pt>
                <c:pt idx="820">
                  <c:v>927</c:v>
                </c:pt>
                <c:pt idx="821">
                  <c:v>928</c:v>
                </c:pt>
                <c:pt idx="822">
                  <c:v>932</c:v>
                </c:pt>
                <c:pt idx="823">
                  <c:v>933</c:v>
                </c:pt>
                <c:pt idx="824">
                  <c:v>936</c:v>
                </c:pt>
                <c:pt idx="825">
                  <c:v>939</c:v>
                </c:pt>
                <c:pt idx="826">
                  <c:v>942</c:v>
                </c:pt>
                <c:pt idx="827">
                  <c:v>943</c:v>
                </c:pt>
                <c:pt idx="828">
                  <c:v>944</c:v>
                </c:pt>
                <c:pt idx="829">
                  <c:v>945</c:v>
                </c:pt>
                <c:pt idx="830">
                  <c:v>946</c:v>
                </c:pt>
                <c:pt idx="831">
                  <c:v>951</c:v>
                </c:pt>
                <c:pt idx="832">
                  <c:v>957</c:v>
                </c:pt>
                <c:pt idx="833">
                  <c:v>960</c:v>
                </c:pt>
                <c:pt idx="834">
                  <c:v>961</c:v>
                </c:pt>
                <c:pt idx="835">
                  <c:v>966</c:v>
                </c:pt>
                <c:pt idx="836">
                  <c:v>967</c:v>
                </c:pt>
                <c:pt idx="837">
                  <c:v>972</c:v>
                </c:pt>
                <c:pt idx="838">
                  <c:v>973</c:v>
                </c:pt>
                <c:pt idx="839">
                  <c:v>976</c:v>
                </c:pt>
                <c:pt idx="840">
                  <c:v>977</c:v>
                </c:pt>
                <c:pt idx="841">
                  <c:v>982</c:v>
                </c:pt>
                <c:pt idx="842">
                  <c:v>986</c:v>
                </c:pt>
                <c:pt idx="843">
                  <c:v>989</c:v>
                </c:pt>
                <c:pt idx="844">
                  <c:v>990</c:v>
                </c:pt>
                <c:pt idx="845">
                  <c:v>993</c:v>
                </c:pt>
                <c:pt idx="846">
                  <c:v>994</c:v>
                </c:pt>
                <c:pt idx="847">
                  <c:v>995</c:v>
                </c:pt>
                <c:pt idx="848">
                  <c:v>996</c:v>
                </c:pt>
                <c:pt idx="849">
                  <c:v>1000</c:v>
                </c:pt>
                <c:pt idx="850">
                  <c:v>1001</c:v>
                </c:pt>
                <c:pt idx="851">
                  <c:v>1002</c:v>
                </c:pt>
                <c:pt idx="852">
                  <c:v>1004</c:v>
                </c:pt>
                <c:pt idx="853">
                  <c:v>1006</c:v>
                </c:pt>
                <c:pt idx="854">
                  <c:v>1008</c:v>
                </c:pt>
                <c:pt idx="855">
                  <c:v>1009</c:v>
                </c:pt>
                <c:pt idx="856">
                  <c:v>1013</c:v>
                </c:pt>
                <c:pt idx="857">
                  <c:v>1016</c:v>
                </c:pt>
                <c:pt idx="858">
                  <c:v>1017</c:v>
                </c:pt>
                <c:pt idx="859">
                  <c:v>1018</c:v>
                </c:pt>
                <c:pt idx="860">
                  <c:v>1021</c:v>
                </c:pt>
                <c:pt idx="861">
                  <c:v>1025</c:v>
                </c:pt>
                <c:pt idx="862">
                  <c:v>1026</c:v>
                </c:pt>
                <c:pt idx="863">
                  <c:v>1029</c:v>
                </c:pt>
                <c:pt idx="864">
                  <c:v>1033</c:v>
                </c:pt>
                <c:pt idx="865">
                  <c:v>1034</c:v>
                </c:pt>
                <c:pt idx="866">
                  <c:v>1035</c:v>
                </c:pt>
                <c:pt idx="867">
                  <c:v>1036</c:v>
                </c:pt>
                <c:pt idx="868">
                  <c:v>1039</c:v>
                </c:pt>
                <c:pt idx="869">
                  <c:v>1040</c:v>
                </c:pt>
                <c:pt idx="870">
                  <c:v>1044</c:v>
                </c:pt>
                <c:pt idx="871">
                  <c:v>1045</c:v>
                </c:pt>
                <c:pt idx="872">
                  <c:v>1048</c:v>
                </c:pt>
                <c:pt idx="873">
                  <c:v>1049</c:v>
                </c:pt>
                <c:pt idx="874">
                  <c:v>1054</c:v>
                </c:pt>
                <c:pt idx="875">
                  <c:v>1058</c:v>
                </c:pt>
                <c:pt idx="876">
                  <c:v>1059</c:v>
                </c:pt>
                <c:pt idx="877">
                  <c:v>1063</c:v>
                </c:pt>
                <c:pt idx="878">
                  <c:v>1070</c:v>
                </c:pt>
                <c:pt idx="879">
                  <c:v>1071</c:v>
                </c:pt>
                <c:pt idx="880">
                  <c:v>1072</c:v>
                </c:pt>
                <c:pt idx="881">
                  <c:v>1073</c:v>
                </c:pt>
                <c:pt idx="882">
                  <c:v>1074</c:v>
                </c:pt>
                <c:pt idx="883">
                  <c:v>1075</c:v>
                </c:pt>
                <c:pt idx="884">
                  <c:v>1076</c:v>
                </c:pt>
                <c:pt idx="885">
                  <c:v>1077</c:v>
                </c:pt>
                <c:pt idx="886">
                  <c:v>1081</c:v>
                </c:pt>
                <c:pt idx="887">
                  <c:v>1082</c:v>
                </c:pt>
                <c:pt idx="888">
                  <c:v>1085</c:v>
                </c:pt>
                <c:pt idx="889">
                  <c:v>1088</c:v>
                </c:pt>
                <c:pt idx="890">
                  <c:v>1089</c:v>
                </c:pt>
                <c:pt idx="891">
                  <c:v>1090</c:v>
                </c:pt>
                <c:pt idx="892">
                  <c:v>1091</c:v>
                </c:pt>
                <c:pt idx="893">
                  <c:v>1092</c:v>
                </c:pt>
                <c:pt idx="894">
                  <c:v>1095</c:v>
                </c:pt>
                <c:pt idx="895">
                  <c:v>1097</c:v>
                </c:pt>
                <c:pt idx="896">
                  <c:v>1098</c:v>
                </c:pt>
                <c:pt idx="897">
                  <c:v>1102</c:v>
                </c:pt>
                <c:pt idx="898">
                  <c:v>1105</c:v>
                </c:pt>
                <c:pt idx="899">
                  <c:v>1108</c:v>
                </c:pt>
                <c:pt idx="900">
                  <c:v>1109</c:v>
                </c:pt>
                <c:pt idx="901">
                  <c:v>1111</c:v>
                </c:pt>
                <c:pt idx="902">
                  <c:v>1112</c:v>
                </c:pt>
                <c:pt idx="903">
                  <c:v>1114</c:v>
                </c:pt>
                <c:pt idx="904">
                  <c:v>1115</c:v>
                </c:pt>
                <c:pt idx="905">
                  <c:v>1116</c:v>
                </c:pt>
                <c:pt idx="906">
                  <c:v>1117</c:v>
                </c:pt>
                <c:pt idx="907">
                  <c:v>1118</c:v>
                </c:pt>
                <c:pt idx="908">
                  <c:v>1121</c:v>
                </c:pt>
                <c:pt idx="909">
                  <c:v>1122</c:v>
                </c:pt>
                <c:pt idx="910">
                  <c:v>1125</c:v>
                </c:pt>
                <c:pt idx="911">
                  <c:v>1128</c:v>
                </c:pt>
                <c:pt idx="912">
                  <c:v>1133</c:v>
                </c:pt>
                <c:pt idx="913">
                  <c:v>1134</c:v>
                </c:pt>
                <c:pt idx="914">
                  <c:v>1139</c:v>
                </c:pt>
                <c:pt idx="915">
                  <c:v>1140</c:v>
                </c:pt>
                <c:pt idx="916">
                  <c:v>1141</c:v>
                </c:pt>
                <c:pt idx="917">
                  <c:v>1142</c:v>
                </c:pt>
                <c:pt idx="918">
                  <c:v>1147</c:v>
                </c:pt>
                <c:pt idx="919">
                  <c:v>1148</c:v>
                </c:pt>
                <c:pt idx="920">
                  <c:v>1149</c:v>
                </c:pt>
                <c:pt idx="921">
                  <c:v>1153</c:v>
                </c:pt>
                <c:pt idx="922">
                  <c:v>1154</c:v>
                </c:pt>
                <c:pt idx="923">
                  <c:v>1155</c:v>
                </c:pt>
                <c:pt idx="924">
                  <c:v>1156</c:v>
                </c:pt>
                <c:pt idx="925">
                  <c:v>1159</c:v>
                </c:pt>
                <c:pt idx="926">
                  <c:v>1160</c:v>
                </c:pt>
                <c:pt idx="927">
                  <c:v>1161</c:v>
                </c:pt>
                <c:pt idx="928">
                  <c:v>1162</c:v>
                </c:pt>
                <c:pt idx="929">
                  <c:v>1166</c:v>
                </c:pt>
                <c:pt idx="930">
                  <c:v>1169</c:v>
                </c:pt>
                <c:pt idx="931">
                  <c:v>1170</c:v>
                </c:pt>
                <c:pt idx="932">
                  <c:v>1172</c:v>
                </c:pt>
                <c:pt idx="933">
                  <c:v>1177</c:v>
                </c:pt>
                <c:pt idx="934">
                  <c:v>1179</c:v>
                </c:pt>
                <c:pt idx="935">
                  <c:v>1180</c:v>
                </c:pt>
                <c:pt idx="936">
                  <c:v>1183</c:v>
                </c:pt>
                <c:pt idx="937">
                  <c:v>1184</c:v>
                </c:pt>
                <c:pt idx="938">
                  <c:v>1185</c:v>
                </c:pt>
                <c:pt idx="939">
                  <c:v>1186</c:v>
                </c:pt>
                <c:pt idx="940">
                  <c:v>1190</c:v>
                </c:pt>
                <c:pt idx="941">
                  <c:v>1193</c:v>
                </c:pt>
                <c:pt idx="942">
                  <c:v>1196</c:v>
                </c:pt>
                <c:pt idx="943">
                  <c:v>1199</c:v>
                </c:pt>
                <c:pt idx="944">
                  <c:v>1200</c:v>
                </c:pt>
                <c:pt idx="945">
                  <c:v>1201</c:v>
                </c:pt>
                <c:pt idx="946">
                  <c:v>1202</c:v>
                </c:pt>
                <c:pt idx="947">
                  <c:v>1207</c:v>
                </c:pt>
                <c:pt idx="948">
                  <c:v>1208</c:v>
                </c:pt>
                <c:pt idx="949">
                  <c:v>1211</c:v>
                </c:pt>
                <c:pt idx="950">
                  <c:v>1215</c:v>
                </c:pt>
                <c:pt idx="951">
                  <c:v>1216</c:v>
                </c:pt>
                <c:pt idx="952">
                  <c:v>1219</c:v>
                </c:pt>
                <c:pt idx="953">
                  <c:v>1220</c:v>
                </c:pt>
                <c:pt idx="954">
                  <c:v>1221</c:v>
                </c:pt>
                <c:pt idx="955">
                  <c:v>1224</c:v>
                </c:pt>
                <c:pt idx="956">
                  <c:v>1227</c:v>
                </c:pt>
                <c:pt idx="957">
                  <c:v>1228</c:v>
                </c:pt>
                <c:pt idx="958">
                  <c:v>1235</c:v>
                </c:pt>
                <c:pt idx="959">
                  <c:v>1239</c:v>
                </c:pt>
                <c:pt idx="960">
                  <c:v>1242</c:v>
                </c:pt>
                <c:pt idx="961">
                  <c:v>1243</c:v>
                </c:pt>
                <c:pt idx="962">
                  <c:v>1250</c:v>
                </c:pt>
                <c:pt idx="963">
                  <c:v>1251</c:v>
                </c:pt>
                <c:pt idx="964">
                  <c:v>1254</c:v>
                </c:pt>
                <c:pt idx="965">
                  <c:v>1257</c:v>
                </c:pt>
                <c:pt idx="966">
                  <c:v>1258</c:v>
                </c:pt>
                <c:pt idx="967">
                  <c:v>1261</c:v>
                </c:pt>
                <c:pt idx="968">
                  <c:v>1262</c:v>
                </c:pt>
                <c:pt idx="969">
                  <c:v>1265</c:v>
                </c:pt>
                <c:pt idx="970">
                  <c:v>1266</c:v>
                </c:pt>
                <c:pt idx="971">
                  <c:v>1267</c:v>
                </c:pt>
                <c:pt idx="972">
                  <c:v>1268</c:v>
                </c:pt>
                <c:pt idx="973">
                  <c:v>1269</c:v>
                </c:pt>
                <c:pt idx="974">
                  <c:v>1273</c:v>
                </c:pt>
                <c:pt idx="975">
                  <c:v>1274</c:v>
                </c:pt>
                <c:pt idx="976">
                  <c:v>1279</c:v>
                </c:pt>
                <c:pt idx="977">
                  <c:v>1280</c:v>
                </c:pt>
                <c:pt idx="978">
                  <c:v>1284</c:v>
                </c:pt>
                <c:pt idx="979">
                  <c:v>1288</c:v>
                </c:pt>
                <c:pt idx="980">
                  <c:v>1289</c:v>
                </c:pt>
                <c:pt idx="981">
                  <c:v>1292</c:v>
                </c:pt>
                <c:pt idx="982">
                  <c:v>1294</c:v>
                </c:pt>
                <c:pt idx="983">
                  <c:v>1296</c:v>
                </c:pt>
                <c:pt idx="984">
                  <c:v>1299</c:v>
                </c:pt>
                <c:pt idx="985">
                  <c:v>1302</c:v>
                </c:pt>
                <c:pt idx="986">
                  <c:v>1303</c:v>
                </c:pt>
                <c:pt idx="987">
                  <c:v>1304</c:v>
                </c:pt>
                <c:pt idx="988">
                  <c:v>1305</c:v>
                </c:pt>
                <c:pt idx="989">
                  <c:v>1310</c:v>
                </c:pt>
                <c:pt idx="990">
                  <c:v>1311</c:v>
                </c:pt>
                <c:pt idx="991">
                  <c:v>1314</c:v>
                </c:pt>
                <c:pt idx="992">
                  <c:v>1315</c:v>
                </c:pt>
                <c:pt idx="993">
                  <c:v>1318</c:v>
                </c:pt>
                <c:pt idx="994">
                  <c:v>1321</c:v>
                </c:pt>
                <c:pt idx="995">
                  <c:v>1326</c:v>
                </c:pt>
                <c:pt idx="996">
                  <c:v>1327</c:v>
                </c:pt>
                <c:pt idx="997">
                  <c:v>1330</c:v>
                </c:pt>
                <c:pt idx="998">
                  <c:v>1331</c:v>
                </c:pt>
                <c:pt idx="999">
                  <c:v>1332</c:v>
                </c:pt>
                <c:pt idx="1000">
                  <c:v>1333</c:v>
                </c:pt>
                <c:pt idx="1001">
                  <c:v>1340</c:v>
                </c:pt>
                <c:pt idx="1002">
                  <c:v>1342</c:v>
                </c:pt>
                <c:pt idx="1003">
                  <c:v>1347</c:v>
                </c:pt>
                <c:pt idx="1004">
                  <c:v>1351</c:v>
                </c:pt>
                <c:pt idx="1005">
                  <c:v>1358</c:v>
                </c:pt>
                <c:pt idx="1006">
                  <c:v>1362</c:v>
                </c:pt>
                <c:pt idx="1007">
                  <c:v>1363</c:v>
                </c:pt>
                <c:pt idx="1008">
                  <c:v>1369</c:v>
                </c:pt>
                <c:pt idx="1009">
                  <c:v>1372</c:v>
                </c:pt>
                <c:pt idx="1010">
                  <c:v>1375</c:v>
                </c:pt>
                <c:pt idx="1011">
                  <c:v>1379</c:v>
                </c:pt>
                <c:pt idx="1012">
                  <c:v>1382</c:v>
                </c:pt>
                <c:pt idx="1013">
                  <c:v>1383</c:v>
                </c:pt>
                <c:pt idx="1014">
                  <c:v>1385</c:v>
                </c:pt>
                <c:pt idx="1015">
                  <c:v>1389</c:v>
                </c:pt>
                <c:pt idx="1016">
                  <c:v>1390</c:v>
                </c:pt>
                <c:pt idx="1017">
                  <c:v>1391</c:v>
                </c:pt>
                <c:pt idx="1018">
                  <c:v>1392</c:v>
                </c:pt>
                <c:pt idx="1019">
                  <c:v>1399</c:v>
                </c:pt>
                <c:pt idx="1020">
                  <c:v>1401</c:v>
                </c:pt>
                <c:pt idx="1021">
                  <c:v>1402</c:v>
                </c:pt>
                <c:pt idx="1022">
                  <c:v>1403</c:v>
                </c:pt>
                <c:pt idx="1023">
                  <c:v>1404</c:v>
                </c:pt>
                <c:pt idx="1024">
                  <c:v>1409</c:v>
                </c:pt>
                <c:pt idx="1025">
                  <c:v>1412</c:v>
                </c:pt>
                <c:pt idx="1026">
                  <c:v>1415</c:v>
                </c:pt>
                <c:pt idx="1027">
                  <c:v>1420</c:v>
                </c:pt>
                <c:pt idx="1028">
                  <c:v>1423</c:v>
                </c:pt>
                <c:pt idx="1029">
                  <c:v>1424</c:v>
                </c:pt>
                <c:pt idx="1030">
                  <c:v>1425</c:v>
                </c:pt>
                <c:pt idx="1031">
                  <c:v>1430</c:v>
                </c:pt>
                <c:pt idx="1032">
                  <c:v>1434</c:v>
                </c:pt>
                <c:pt idx="1033">
                  <c:v>1437</c:v>
                </c:pt>
                <c:pt idx="1034">
                  <c:v>1440</c:v>
                </c:pt>
                <c:pt idx="1035">
                  <c:v>1449</c:v>
                </c:pt>
                <c:pt idx="1036">
                  <c:v>1450</c:v>
                </c:pt>
                <c:pt idx="1037">
                  <c:v>1452</c:v>
                </c:pt>
                <c:pt idx="1038">
                  <c:v>1456</c:v>
                </c:pt>
                <c:pt idx="1039">
                  <c:v>1457</c:v>
                </c:pt>
                <c:pt idx="1040">
                  <c:v>1460</c:v>
                </c:pt>
                <c:pt idx="1041">
                  <c:v>1467</c:v>
                </c:pt>
                <c:pt idx="1042">
                  <c:v>1475</c:v>
                </c:pt>
                <c:pt idx="1043">
                  <c:v>1478</c:v>
                </c:pt>
                <c:pt idx="1044">
                  <c:v>1479</c:v>
                </c:pt>
                <c:pt idx="1045">
                  <c:v>1484</c:v>
                </c:pt>
                <c:pt idx="1046">
                  <c:v>1486</c:v>
                </c:pt>
                <c:pt idx="1047">
                  <c:v>1490</c:v>
                </c:pt>
                <c:pt idx="1048">
                  <c:v>1491</c:v>
                </c:pt>
                <c:pt idx="1049">
                  <c:v>1495</c:v>
                </c:pt>
                <c:pt idx="1050">
                  <c:v>1497</c:v>
                </c:pt>
                <c:pt idx="1051">
                  <c:v>1498</c:v>
                </c:pt>
                <c:pt idx="1052">
                  <c:v>1499</c:v>
                </c:pt>
                <c:pt idx="1053">
                  <c:v>1500</c:v>
                </c:pt>
                <c:pt idx="1054">
                  <c:v>1503</c:v>
                </c:pt>
                <c:pt idx="1055">
                  <c:v>1504</c:v>
                </c:pt>
                <c:pt idx="1056">
                  <c:v>1508</c:v>
                </c:pt>
                <c:pt idx="1057">
                  <c:v>1509</c:v>
                </c:pt>
                <c:pt idx="1058">
                  <c:v>1510</c:v>
                </c:pt>
                <c:pt idx="1059">
                  <c:v>1511</c:v>
                </c:pt>
                <c:pt idx="1060">
                  <c:v>1514</c:v>
                </c:pt>
                <c:pt idx="1061">
                  <c:v>1518</c:v>
                </c:pt>
                <c:pt idx="1062">
                  <c:v>1519</c:v>
                </c:pt>
                <c:pt idx="1063">
                  <c:v>1521</c:v>
                </c:pt>
                <c:pt idx="1064">
                  <c:v>1528</c:v>
                </c:pt>
                <c:pt idx="1065">
                  <c:v>1531</c:v>
                </c:pt>
                <c:pt idx="1066">
                  <c:v>1538</c:v>
                </c:pt>
                <c:pt idx="1067">
                  <c:v>1539</c:v>
                </c:pt>
                <c:pt idx="1068">
                  <c:v>1549</c:v>
                </c:pt>
                <c:pt idx="1069">
                  <c:v>1550</c:v>
                </c:pt>
                <c:pt idx="1070">
                  <c:v>1554</c:v>
                </c:pt>
                <c:pt idx="1071">
                  <c:v>1555</c:v>
                </c:pt>
                <c:pt idx="1072">
                  <c:v>1556</c:v>
                </c:pt>
                <c:pt idx="1073">
                  <c:v>1563</c:v>
                </c:pt>
                <c:pt idx="1074">
                  <c:v>1567</c:v>
                </c:pt>
                <c:pt idx="1075">
                  <c:v>1571</c:v>
                </c:pt>
                <c:pt idx="1076">
                  <c:v>1572</c:v>
                </c:pt>
                <c:pt idx="1077">
                  <c:v>1574</c:v>
                </c:pt>
                <c:pt idx="1078">
                  <c:v>1578</c:v>
                </c:pt>
                <c:pt idx="1079">
                  <c:v>1579</c:v>
                </c:pt>
                <c:pt idx="1080">
                  <c:v>1583</c:v>
                </c:pt>
                <c:pt idx="1081">
                  <c:v>1587</c:v>
                </c:pt>
                <c:pt idx="1082">
                  <c:v>1590</c:v>
                </c:pt>
                <c:pt idx="1083">
                  <c:v>1591</c:v>
                </c:pt>
                <c:pt idx="1084">
                  <c:v>1595</c:v>
                </c:pt>
                <c:pt idx="1085">
                  <c:v>1600</c:v>
                </c:pt>
                <c:pt idx="1086">
                  <c:v>1605</c:v>
                </c:pt>
                <c:pt idx="1087">
                  <c:v>1606</c:v>
                </c:pt>
                <c:pt idx="1088">
                  <c:v>1607</c:v>
                </c:pt>
                <c:pt idx="1089">
                  <c:v>1611</c:v>
                </c:pt>
                <c:pt idx="1090">
                  <c:v>1613</c:v>
                </c:pt>
                <c:pt idx="1091">
                  <c:v>1614</c:v>
                </c:pt>
                <c:pt idx="1092">
                  <c:v>1615</c:v>
                </c:pt>
                <c:pt idx="1093">
                  <c:v>1616</c:v>
                </c:pt>
                <c:pt idx="1094">
                  <c:v>1620</c:v>
                </c:pt>
                <c:pt idx="1095">
                  <c:v>1623</c:v>
                </c:pt>
                <c:pt idx="1096">
                  <c:v>1624</c:v>
                </c:pt>
                <c:pt idx="1097">
                  <c:v>1628</c:v>
                </c:pt>
                <c:pt idx="1098">
                  <c:v>1631</c:v>
                </c:pt>
                <c:pt idx="1099">
                  <c:v>1635</c:v>
                </c:pt>
                <c:pt idx="1100">
                  <c:v>1638</c:v>
                </c:pt>
                <c:pt idx="1101">
                  <c:v>1641</c:v>
                </c:pt>
                <c:pt idx="1102">
                  <c:v>1642</c:v>
                </c:pt>
                <c:pt idx="1103">
                  <c:v>1647</c:v>
                </c:pt>
                <c:pt idx="1104">
                  <c:v>1652</c:v>
                </c:pt>
                <c:pt idx="1105">
                  <c:v>1655</c:v>
                </c:pt>
                <c:pt idx="1106">
                  <c:v>1662</c:v>
                </c:pt>
                <c:pt idx="1107">
                  <c:v>1663</c:v>
                </c:pt>
                <c:pt idx="1108">
                  <c:v>1667</c:v>
                </c:pt>
                <c:pt idx="1109">
                  <c:v>1668</c:v>
                </c:pt>
                <c:pt idx="1110">
                  <c:v>1669</c:v>
                </c:pt>
                <c:pt idx="1111">
                  <c:v>1673</c:v>
                </c:pt>
                <c:pt idx="1112">
                  <c:v>1681</c:v>
                </c:pt>
                <c:pt idx="1113">
                  <c:v>1682</c:v>
                </c:pt>
                <c:pt idx="1114">
                  <c:v>1685</c:v>
                </c:pt>
                <c:pt idx="1115">
                  <c:v>1688</c:v>
                </c:pt>
                <c:pt idx="1116">
                  <c:v>1691</c:v>
                </c:pt>
                <c:pt idx="1117">
                  <c:v>1695</c:v>
                </c:pt>
                <c:pt idx="1118">
                  <c:v>1696</c:v>
                </c:pt>
                <c:pt idx="1119">
                  <c:v>1700</c:v>
                </c:pt>
                <c:pt idx="1120">
                  <c:v>1703</c:v>
                </c:pt>
                <c:pt idx="1121">
                  <c:v>1706</c:v>
                </c:pt>
                <c:pt idx="1122">
                  <c:v>1707</c:v>
                </c:pt>
                <c:pt idx="1123">
                  <c:v>1708</c:v>
                </c:pt>
                <c:pt idx="1124">
                  <c:v>1715</c:v>
                </c:pt>
                <c:pt idx="1125">
                  <c:v>1718</c:v>
                </c:pt>
                <c:pt idx="1126">
                  <c:v>1720</c:v>
                </c:pt>
                <c:pt idx="1127">
                  <c:v>1723</c:v>
                </c:pt>
                <c:pt idx="1128">
                  <c:v>1724</c:v>
                </c:pt>
                <c:pt idx="1129">
                  <c:v>1725</c:v>
                </c:pt>
                <c:pt idx="1130">
                  <c:v>1728</c:v>
                </c:pt>
                <c:pt idx="1131">
                  <c:v>1731</c:v>
                </c:pt>
                <c:pt idx="1132">
                  <c:v>1735</c:v>
                </c:pt>
                <c:pt idx="1133">
                  <c:v>1742</c:v>
                </c:pt>
                <c:pt idx="1134">
                  <c:v>1745</c:v>
                </c:pt>
                <c:pt idx="1135">
                  <c:v>1746</c:v>
                </c:pt>
                <c:pt idx="1136">
                  <c:v>1751</c:v>
                </c:pt>
                <c:pt idx="1137">
                  <c:v>1756</c:v>
                </c:pt>
                <c:pt idx="1138">
                  <c:v>1757</c:v>
                </c:pt>
                <c:pt idx="1139">
                  <c:v>1758</c:v>
                </c:pt>
                <c:pt idx="1140">
                  <c:v>1763</c:v>
                </c:pt>
                <c:pt idx="1141">
                  <c:v>1766</c:v>
                </c:pt>
                <c:pt idx="1142">
                  <c:v>1770</c:v>
                </c:pt>
                <c:pt idx="1143">
                  <c:v>1775</c:v>
                </c:pt>
                <c:pt idx="1144">
                  <c:v>1776</c:v>
                </c:pt>
                <c:pt idx="1145">
                  <c:v>1777</c:v>
                </c:pt>
                <c:pt idx="1146">
                  <c:v>1778</c:v>
                </c:pt>
                <c:pt idx="1147">
                  <c:v>1786</c:v>
                </c:pt>
                <c:pt idx="1148">
                  <c:v>1789</c:v>
                </c:pt>
                <c:pt idx="1149">
                  <c:v>1792</c:v>
                </c:pt>
                <c:pt idx="1150">
                  <c:v>1795</c:v>
                </c:pt>
                <c:pt idx="1151">
                  <c:v>1796</c:v>
                </c:pt>
                <c:pt idx="1152">
                  <c:v>1797</c:v>
                </c:pt>
                <c:pt idx="1153">
                  <c:v>1802</c:v>
                </c:pt>
                <c:pt idx="1154">
                  <c:v>1803</c:v>
                </c:pt>
                <c:pt idx="1155">
                  <c:v>1806</c:v>
                </c:pt>
                <c:pt idx="1156">
                  <c:v>1811</c:v>
                </c:pt>
                <c:pt idx="1157">
                  <c:v>1819</c:v>
                </c:pt>
                <c:pt idx="1158">
                  <c:v>1823</c:v>
                </c:pt>
                <c:pt idx="1159">
                  <c:v>1831</c:v>
                </c:pt>
                <c:pt idx="1160">
                  <c:v>1835</c:v>
                </c:pt>
                <c:pt idx="1161">
                  <c:v>1836</c:v>
                </c:pt>
                <c:pt idx="1162">
                  <c:v>1837</c:v>
                </c:pt>
                <c:pt idx="1163">
                  <c:v>1841</c:v>
                </c:pt>
                <c:pt idx="1164">
                  <c:v>1844</c:v>
                </c:pt>
                <c:pt idx="1165">
                  <c:v>1848</c:v>
                </c:pt>
                <c:pt idx="1166">
                  <c:v>1852</c:v>
                </c:pt>
                <c:pt idx="1167">
                  <c:v>1853</c:v>
                </c:pt>
                <c:pt idx="1168">
                  <c:v>1856</c:v>
                </c:pt>
                <c:pt idx="1169">
                  <c:v>1859</c:v>
                </c:pt>
                <c:pt idx="1170">
                  <c:v>1863</c:v>
                </c:pt>
                <c:pt idx="1171">
                  <c:v>1866</c:v>
                </c:pt>
                <c:pt idx="1172">
                  <c:v>1869</c:v>
                </c:pt>
                <c:pt idx="1173">
                  <c:v>1874</c:v>
                </c:pt>
                <c:pt idx="1174">
                  <c:v>1879</c:v>
                </c:pt>
                <c:pt idx="1175">
                  <c:v>1880</c:v>
                </c:pt>
                <c:pt idx="1176">
                  <c:v>1883</c:v>
                </c:pt>
                <c:pt idx="1177">
                  <c:v>1887</c:v>
                </c:pt>
                <c:pt idx="1178">
                  <c:v>1893</c:v>
                </c:pt>
                <c:pt idx="1179">
                  <c:v>1897</c:v>
                </c:pt>
                <c:pt idx="1180">
                  <c:v>1900</c:v>
                </c:pt>
                <c:pt idx="1181">
                  <c:v>1901</c:v>
                </c:pt>
                <c:pt idx="1182">
                  <c:v>1902</c:v>
                </c:pt>
                <c:pt idx="1183">
                  <c:v>1905</c:v>
                </c:pt>
                <c:pt idx="1184">
                  <c:v>1909</c:v>
                </c:pt>
                <c:pt idx="1185">
                  <c:v>1914</c:v>
                </c:pt>
                <c:pt idx="1186">
                  <c:v>1915</c:v>
                </c:pt>
                <c:pt idx="1187">
                  <c:v>1918</c:v>
                </c:pt>
                <c:pt idx="1188">
                  <c:v>1922</c:v>
                </c:pt>
                <c:pt idx="1189">
                  <c:v>1926</c:v>
                </c:pt>
                <c:pt idx="1190">
                  <c:v>1927</c:v>
                </c:pt>
                <c:pt idx="1191">
                  <c:v>1930</c:v>
                </c:pt>
                <c:pt idx="1192">
                  <c:v>1931</c:v>
                </c:pt>
                <c:pt idx="1193">
                  <c:v>1934</c:v>
                </c:pt>
                <c:pt idx="1194">
                  <c:v>1937</c:v>
                </c:pt>
                <c:pt idx="1195">
                  <c:v>1945</c:v>
                </c:pt>
                <c:pt idx="1196">
                  <c:v>1949</c:v>
                </c:pt>
                <c:pt idx="1197">
                  <c:v>1953</c:v>
                </c:pt>
                <c:pt idx="1198">
                  <c:v>1954</c:v>
                </c:pt>
                <c:pt idx="1199">
                  <c:v>1955</c:v>
                </c:pt>
                <c:pt idx="1200">
                  <c:v>1962</c:v>
                </c:pt>
                <c:pt idx="1201">
                  <c:v>1983</c:v>
                </c:pt>
                <c:pt idx="1202">
                  <c:v>1987</c:v>
                </c:pt>
                <c:pt idx="1203">
                  <c:v>1994</c:v>
                </c:pt>
                <c:pt idx="1204">
                  <c:v>1998</c:v>
                </c:pt>
                <c:pt idx="1205">
                  <c:v>2002</c:v>
                </c:pt>
                <c:pt idx="1206">
                  <c:v>2010</c:v>
                </c:pt>
                <c:pt idx="1207">
                  <c:v>2013</c:v>
                </c:pt>
                <c:pt idx="1208">
                  <c:v>2021</c:v>
                </c:pt>
                <c:pt idx="1209">
                  <c:v>2024</c:v>
                </c:pt>
                <c:pt idx="1210">
                  <c:v>2026</c:v>
                </c:pt>
                <c:pt idx="1211">
                  <c:v>2030</c:v>
                </c:pt>
                <c:pt idx="1212">
                  <c:v>2033</c:v>
                </c:pt>
                <c:pt idx="1213">
                  <c:v>2034</c:v>
                </c:pt>
                <c:pt idx="1214">
                  <c:v>2036</c:v>
                </c:pt>
                <c:pt idx="1215">
                  <c:v>2040</c:v>
                </c:pt>
                <c:pt idx="1216">
                  <c:v>2041</c:v>
                </c:pt>
                <c:pt idx="1217">
                  <c:v>2044</c:v>
                </c:pt>
                <c:pt idx="1218">
                  <c:v>2047</c:v>
                </c:pt>
                <c:pt idx="1219">
                  <c:v>2054</c:v>
                </c:pt>
                <c:pt idx="1220">
                  <c:v>2057</c:v>
                </c:pt>
                <c:pt idx="1221">
                  <c:v>2064</c:v>
                </c:pt>
                <c:pt idx="1222">
                  <c:v>2065</c:v>
                </c:pt>
                <c:pt idx="1223">
                  <c:v>2066</c:v>
                </c:pt>
                <c:pt idx="1224">
                  <c:v>2076</c:v>
                </c:pt>
                <c:pt idx="1225">
                  <c:v>2081</c:v>
                </c:pt>
                <c:pt idx="1226">
                  <c:v>2082</c:v>
                </c:pt>
                <c:pt idx="1227">
                  <c:v>2086</c:v>
                </c:pt>
                <c:pt idx="1228">
                  <c:v>2090</c:v>
                </c:pt>
                <c:pt idx="1229">
                  <c:v>2093</c:v>
                </c:pt>
                <c:pt idx="1230">
                  <c:v>2096</c:v>
                </c:pt>
                <c:pt idx="1231">
                  <c:v>2100</c:v>
                </c:pt>
                <c:pt idx="1232">
                  <c:v>2104</c:v>
                </c:pt>
                <c:pt idx="1233">
                  <c:v>2105</c:v>
                </c:pt>
                <c:pt idx="1234">
                  <c:v>2118</c:v>
                </c:pt>
                <c:pt idx="1235">
                  <c:v>2122</c:v>
                </c:pt>
                <c:pt idx="1236">
                  <c:v>2126</c:v>
                </c:pt>
                <c:pt idx="1237">
                  <c:v>2129</c:v>
                </c:pt>
                <c:pt idx="1238">
                  <c:v>2133</c:v>
                </c:pt>
                <c:pt idx="1239">
                  <c:v>2136</c:v>
                </c:pt>
                <c:pt idx="1240">
                  <c:v>2137</c:v>
                </c:pt>
                <c:pt idx="1241">
                  <c:v>2141</c:v>
                </c:pt>
                <c:pt idx="1242">
                  <c:v>2145</c:v>
                </c:pt>
                <c:pt idx="1243">
                  <c:v>2149</c:v>
                </c:pt>
                <c:pt idx="1244">
                  <c:v>2152</c:v>
                </c:pt>
                <c:pt idx="1245">
                  <c:v>2157</c:v>
                </c:pt>
                <c:pt idx="1246">
                  <c:v>2160</c:v>
                </c:pt>
                <c:pt idx="1247">
                  <c:v>2167</c:v>
                </c:pt>
                <c:pt idx="1248">
                  <c:v>2170</c:v>
                </c:pt>
                <c:pt idx="1249">
                  <c:v>2177</c:v>
                </c:pt>
                <c:pt idx="1250">
                  <c:v>2181</c:v>
                </c:pt>
                <c:pt idx="1251">
                  <c:v>2184</c:v>
                </c:pt>
                <c:pt idx="1252">
                  <c:v>2187</c:v>
                </c:pt>
                <c:pt idx="1253">
                  <c:v>2188</c:v>
                </c:pt>
                <c:pt idx="1254">
                  <c:v>2189</c:v>
                </c:pt>
                <c:pt idx="1255">
                  <c:v>2191</c:v>
                </c:pt>
                <c:pt idx="1256">
                  <c:v>2195</c:v>
                </c:pt>
                <c:pt idx="1257">
                  <c:v>2199</c:v>
                </c:pt>
                <c:pt idx="1258">
                  <c:v>2200</c:v>
                </c:pt>
                <c:pt idx="1259">
                  <c:v>2203</c:v>
                </c:pt>
                <c:pt idx="1260">
                  <c:v>2207</c:v>
                </c:pt>
                <c:pt idx="1261">
                  <c:v>2211</c:v>
                </c:pt>
                <c:pt idx="1262">
                  <c:v>2212</c:v>
                </c:pt>
                <c:pt idx="1263">
                  <c:v>2215</c:v>
                </c:pt>
                <c:pt idx="1264">
                  <c:v>2219</c:v>
                </c:pt>
                <c:pt idx="1265">
                  <c:v>2224</c:v>
                </c:pt>
                <c:pt idx="1266">
                  <c:v>2233</c:v>
                </c:pt>
                <c:pt idx="1267">
                  <c:v>2236</c:v>
                </c:pt>
                <c:pt idx="1268">
                  <c:v>2240</c:v>
                </c:pt>
                <c:pt idx="1269">
                  <c:v>2241</c:v>
                </c:pt>
                <c:pt idx="1270">
                  <c:v>2245</c:v>
                </c:pt>
                <c:pt idx="1271">
                  <c:v>2246</c:v>
                </c:pt>
                <c:pt idx="1272">
                  <c:v>2247</c:v>
                </c:pt>
                <c:pt idx="1273">
                  <c:v>2251</c:v>
                </c:pt>
                <c:pt idx="1274">
                  <c:v>2255</c:v>
                </c:pt>
                <c:pt idx="1275">
                  <c:v>2259</c:v>
                </c:pt>
                <c:pt idx="1276">
                  <c:v>2263</c:v>
                </c:pt>
                <c:pt idx="1277">
                  <c:v>2267</c:v>
                </c:pt>
                <c:pt idx="1278">
                  <c:v>2270</c:v>
                </c:pt>
                <c:pt idx="1279">
                  <c:v>2273</c:v>
                </c:pt>
                <c:pt idx="1280">
                  <c:v>2280</c:v>
                </c:pt>
                <c:pt idx="1281">
                  <c:v>2284</c:v>
                </c:pt>
                <c:pt idx="1282">
                  <c:v>2288</c:v>
                </c:pt>
                <c:pt idx="1283">
                  <c:v>2289</c:v>
                </c:pt>
                <c:pt idx="1284">
                  <c:v>2293</c:v>
                </c:pt>
                <c:pt idx="1285">
                  <c:v>2297</c:v>
                </c:pt>
                <c:pt idx="1286">
                  <c:v>2305</c:v>
                </c:pt>
                <c:pt idx="1287">
                  <c:v>2306</c:v>
                </c:pt>
                <c:pt idx="1288">
                  <c:v>2310</c:v>
                </c:pt>
                <c:pt idx="1289">
                  <c:v>2314</c:v>
                </c:pt>
                <c:pt idx="1290">
                  <c:v>2317</c:v>
                </c:pt>
                <c:pt idx="1291">
                  <c:v>2321</c:v>
                </c:pt>
                <c:pt idx="1292">
                  <c:v>2326</c:v>
                </c:pt>
                <c:pt idx="1293">
                  <c:v>2327</c:v>
                </c:pt>
                <c:pt idx="1294">
                  <c:v>2331</c:v>
                </c:pt>
                <c:pt idx="1295">
                  <c:v>2337</c:v>
                </c:pt>
                <c:pt idx="1296">
                  <c:v>2338</c:v>
                </c:pt>
                <c:pt idx="1297">
                  <c:v>2347</c:v>
                </c:pt>
                <c:pt idx="1298">
                  <c:v>2351</c:v>
                </c:pt>
                <c:pt idx="1299">
                  <c:v>2355</c:v>
                </c:pt>
                <c:pt idx="1300">
                  <c:v>2364</c:v>
                </c:pt>
                <c:pt idx="1301">
                  <c:v>2365</c:v>
                </c:pt>
                <c:pt idx="1302">
                  <c:v>2368</c:v>
                </c:pt>
                <c:pt idx="1303">
                  <c:v>2372</c:v>
                </c:pt>
                <c:pt idx="1304">
                  <c:v>2376</c:v>
                </c:pt>
                <c:pt idx="1305">
                  <c:v>2387</c:v>
                </c:pt>
                <c:pt idx="1306">
                  <c:v>2395</c:v>
                </c:pt>
                <c:pt idx="1307">
                  <c:v>2400</c:v>
                </c:pt>
                <c:pt idx="1308">
                  <c:v>2405</c:v>
                </c:pt>
                <c:pt idx="1309">
                  <c:v>2409</c:v>
                </c:pt>
                <c:pt idx="1310">
                  <c:v>2412</c:v>
                </c:pt>
                <c:pt idx="1311">
                  <c:v>2419</c:v>
                </c:pt>
                <c:pt idx="1312">
                  <c:v>2423</c:v>
                </c:pt>
                <c:pt idx="1313">
                  <c:v>2424</c:v>
                </c:pt>
                <c:pt idx="1314">
                  <c:v>2427</c:v>
                </c:pt>
                <c:pt idx="1315">
                  <c:v>2430</c:v>
                </c:pt>
                <c:pt idx="1316">
                  <c:v>2435</c:v>
                </c:pt>
                <c:pt idx="1317">
                  <c:v>2438</c:v>
                </c:pt>
                <c:pt idx="1318">
                  <c:v>2441</c:v>
                </c:pt>
                <c:pt idx="1319">
                  <c:v>2445</c:v>
                </c:pt>
                <c:pt idx="1320">
                  <c:v>2448</c:v>
                </c:pt>
                <c:pt idx="1321">
                  <c:v>2453</c:v>
                </c:pt>
                <c:pt idx="1322">
                  <c:v>2457</c:v>
                </c:pt>
                <c:pt idx="1323">
                  <c:v>2460</c:v>
                </c:pt>
                <c:pt idx="1324">
                  <c:v>2465</c:v>
                </c:pt>
                <c:pt idx="1325">
                  <c:v>2476</c:v>
                </c:pt>
                <c:pt idx="1326">
                  <c:v>2477</c:v>
                </c:pt>
                <c:pt idx="1327">
                  <c:v>2480</c:v>
                </c:pt>
                <c:pt idx="1328">
                  <c:v>2484</c:v>
                </c:pt>
                <c:pt idx="1329">
                  <c:v>2487</c:v>
                </c:pt>
                <c:pt idx="1330">
                  <c:v>2490</c:v>
                </c:pt>
                <c:pt idx="1331">
                  <c:v>2495</c:v>
                </c:pt>
                <c:pt idx="1332">
                  <c:v>2502</c:v>
                </c:pt>
                <c:pt idx="1333">
                  <c:v>2506</c:v>
                </c:pt>
                <c:pt idx="1334">
                  <c:v>2507</c:v>
                </c:pt>
                <c:pt idx="1335">
                  <c:v>2510</c:v>
                </c:pt>
                <c:pt idx="1336">
                  <c:v>2518</c:v>
                </c:pt>
                <c:pt idx="1337">
                  <c:v>2521</c:v>
                </c:pt>
                <c:pt idx="1338">
                  <c:v>2524</c:v>
                </c:pt>
                <c:pt idx="1339">
                  <c:v>2525</c:v>
                </c:pt>
                <c:pt idx="1340">
                  <c:v>2534</c:v>
                </c:pt>
                <c:pt idx="1341">
                  <c:v>2537</c:v>
                </c:pt>
                <c:pt idx="1342">
                  <c:v>2541</c:v>
                </c:pt>
                <c:pt idx="1343">
                  <c:v>2544</c:v>
                </c:pt>
                <c:pt idx="1344">
                  <c:v>2548</c:v>
                </c:pt>
                <c:pt idx="1345">
                  <c:v>2549</c:v>
                </c:pt>
                <c:pt idx="1346">
                  <c:v>2552</c:v>
                </c:pt>
                <c:pt idx="1347">
                  <c:v>2556</c:v>
                </c:pt>
                <c:pt idx="1348">
                  <c:v>2559</c:v>
                </c:pt>
                <c:pt idx="1349">
                  <c:v>2562</c:v>
                </c:pt>
                <c:pt idx="1350">
                  <c:v>2568</c:v>
                </c:pt>
                <c:pt idx="1351">
                  <c:v>2569</c:v>
                </c:pt>
                <c:pt idx="1352">
                  <c:v>2570</c:v>
                </c:pt>
                <c:pt idx="1353">
                  <c:v>2575</c:v>
                </c:pt>
                <c:pt idx="1354">
                  <c:v>2584</c:v>
                </c:pt>
                <c:pt idx="1355">
                  <c:v>2588</c:v>
                </c:pt>
                <c:pt idx="1356">
                  <c:v>2595</c:v>
                </c:pt>
                <c:pt idx="1357">
                  <c:v>2617</c:v>
                </c:pt>
                <c:pt idx="1358">
                  <c:v>2624</c:v>
                </c:pt>
                <c:pt idx="1359">
                  <c:v>2628</c:v>
                </c:pt>
                <c:pt idx="1360">
                  <c:v>2630</c:v>
                </c:pt>
                <c:pt idx="1361">
                  <c:v>2634</c:v>
                </c:pt>
                <c:pt idx="1362">
                  <c:v>2639</c:v>
                </c:pt>
                <c:pt idx="1363">
                  <c:v>2643</c:v>
                </c:pt>
                <c:pt idx="1364">
                  <c:v>2646</c:v>
                </c:pt>
                <c:pt idx="1365">
                  <c:v>2650</c:v>
                </c:pt>
                <c:pt idx="1366">
                  <c:v>2669</c:v>
                </c:pt>
                <c:pt idx="1367">
                  <c:v>2676</c:v>
                </c:pt>
                <c:pt idx="1368">
                  <c:v>2677</c:v>
                </c:pt>
                <c:pt idx="1369">
                  <c:v>2680</c:v>
                </c:pt>
                <c:pt idx="1370">
                  <c:v>2684</c:v>
                </c:pt>
                <c:pt idx="1371">
                  <c:v>2689</c:v>
                </c:pt>
                <c:pt idx="1372">
                  <c:v>2691</c:v>
                </c:pt>
                <c:pt idx="1373">
                  <c:v>2694</c:v>
                </c:pt>
                <c:pt idx="1374">
                  <c:v>2701</c:v>
                </c:pt>
                <c:pt idx="1375">
                  <c:v>2702</c:v>
                </c:pt>
                <c:pt idx="1376">
                  <c:v>2711</c:v>
                </c:pt>
                <c:pt idx="1377">
                  <c:v>2715</c:v>
                </c:pt>
                <c:pt idx="1378">
                  <c:v>2719</c:v>
                </c:pt>
                <c:pt idx="1379">
                  <c:v>2729</c:v>
                </c:pt>
                <c:pt idx="1380">
                  <c:v>2732</c:v>
                </c:pt>
                <c:pt idx="1381">
                  <c:v>2736</c:v>
                </c:pt>
                <c:pt idx="1382">
                  <c:v>2740</c:v>
                </c:pt>
                <c:pt idx="1383">
                  <c:v>2743</c:v>
                </c:pt>
                <c:pt idx="1384">
                  <c:v>2747</c:v>
                </c:pt>
                <c:pt idx="1385">
                  <c:v>2752</c:v>
                </c:pt>
                <c:pt idx="1386">
                  <c:v>2755</c:v>
                </c:pt>
                <c:pt idx="1387">
                  <c:v>2762</c:v>
                </c:pt>
                <c:pt idx="1388">
                  <c:v>2770</c:v>
                </c:pt>
                <c:pt idx="1389">
                  <c:v>2779</c:v>
                </c:pt>
                <c:pt idx="1390">
                  <c:v>2780</c:v>
                </c:pt>
                <c:pt idx="1391">
                  <c:v>2791</c:v>
                </c:pt>
                <c:pt idx="1392">
                  <c:v>2794</c:v>
                </c:pt>
                <c:pt idx="1393">
                  <c:v>2795</c:v>
                </c:pt>
                <c:pt idx="1394">
                  <c:v>2796</c:v>
                </c:pt>
                <c:pt idx="1395">
                  <c:v>2814</c:v>
                </c:pt>
                <c:pt idx="1396">
                  <c:v>2820</c:v>
                </c:pt>
                <c:pt idx="1397">
                  <c:v>2824</c:v>
                </c:pt>
                <c:pt idx="1398">
                  <c:v>2826</c:v>
                </c:pt>
                <c:pt idx="1399">
                  <c:v>2827</c:v>
                </c:pt>
                <c:pt idx="1400">
                  <c:v>2827</c:v>
                </c:pt>
              </c:numCache>
            </c:numRef>
          </c:yVal>
          <c:smooth val="0"/>
        </c:ser>
        <c:ser>
          <c:idx val="8"/>
          <c:order val="6"/>
          <c:tx>
            <c:strRef>
              <c:f>Sheet2!$C$1</c:f>
              <c:strCache>
                <c:ptCount val="1"/>
                <c:pt idx="0">
                  <c:v>Baseline; 200 Control Ensemble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Sheet2!$C$2:$C$1402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626</c:v>
                </c:pt>
                <c:pt idx="625">
                  <c:v>627</c:v>
                </c:pt>
                <c:pt idx="626">
                  <c:v>628</c:v>
                </c:pt>
                <c:pt idx="627">
                  <c:v>629</c:v>
                </c:pt>
                <c:pt idx="628">
                  <c:v>630</c:v>
                </c:pt>
                <c:pt idx="629">
                  <c:v>631</c:v>
                </c:pt>
                <c:pt idx="630">
                  <c:v>632</c:v>
                </c:pt>
                <c:pt idx="631">
                  <c:v>633</c:v>
                </c:pt>
                <c:pt idx="632">
                  <c:v>634</c:v>
                </c:pt>
                <c:pt idx="633">
                  <c:v>635</c:v>
                </c:pt>
                <c:pt idx="634">
                  <c:v>636</c:v>
                </c:pt>
                <c:pt idx="635">
                  <c:v>638</c:v>
                </c:pt>
                <c:pt idx="636">
                  <c:v>639</c:v>
                </c:pt>
                <c:pt idx="637">
                  <c:v>640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653</c:v>
                </c:pt>
                <c:pt idx="643">
                  <c:v>654</c:v>
                </c:pt>
                <c:pt idx="644">
                  <c:v>655</c:v>
                </c:pt>
                <c:pt idx="645">
                  <c:v>656</c:v>
                </c:pt>
                <c:pt idx="646">
                  <c:v>657</c:v>
                </c:pt>
                <c:pt idx="647">
                  <c:v>658</c:v>
                </c:pt>
                <c:pt idx="648">
                  <c:v>659</c:v>
                </c:pt>
                <c:pt idx="649">
                  <c:v>660</c:v>
                </c:pt>
                <c:pt idx="650">
                  <c:v>661</c:v>
                </c:pt>
                <c:pt idx="651">
                  <c:v>663</c:v>
                </c:pt>
                <c:pt idx="652">
                  <c:v>664</c:v>
                </c:pt>
                <c:pt idx="653">
                  <c:v>665</c:v>
                </c:pt>
                <c:pt idx="654">
                  <c:v>666</c:v>
                </c:pt>
                <c:pt idx="655">
                  <c:v>667</c:v>
                </c:pt>
                <c:pt idx="656">
                  <c:v>668</c:v>
                </c:pt>
                <c:pt idx="657">
                  <c:v>670</c:v>
                </c:pt>
                <c:pt idx="658">
                  <c:v>671</c:v>
                </c:pt>
                <c:pt idx="659">
                  <c:v>672</c:v>
                </c:pt>
                <c:pt idx="660">
                  <c:v>673</c:v>
                </c:pt>
                <c:pt idx="661">
                  <c:v>675</c:v>
                </c:pt>
                <c:pt idx="662">
                  <c:v>676</c:v>
                </c:pt>
                <c:pt idx="663">
                  <c:v>677</c:v>
                </c:pt>
                <c:pt idx="664">
                  <c:v>678</c:v>
                </c:pt>
                <c:pt idx="665">
                  <c:v>679</c:v>
                </c:pt>
                <c:pt idx="666">
                  <c:v>680</c:v>
                </c:pt>
                <c:pt idx="667">
                  <c:v>681</c:v>
                </c:pt>
                <c:pt idx="668">
                  <c:v>682</c:v>
                </c:pt>
                <c:pt idx="669">
                  <c:v>683</c:v>
                </c:pt>
                <c:pt idx="670">
                  <c:v>684</c:v>
                </c:pt>
                <c:pt idx="671">
                  <c:v>685</c:v>
                </c:pt>
                <c:pt idx="672">
                  <c:v>686</c:v>
                </c:pt>
                <c:pt idx="673">
                  <c:v>687</c:v>
                </c:pt>
                <c:pt idx="674">
                  <c:v>688</c:v>
                </c:pt>
                <c:pt idx="675">
                  <c:v>689</c:v>
                </c:pt>
                <c:pt idx="676">
                  <c:v>690</c:v>
                </c:pt>
                <c:pt idx="677">
                  <c:v>691</c:v>
                </c:pt>
                <c:pt idx="678">
                  <c:v>692</c:v>
                </c:pt>
                <c:pt idx="679">
                  <c:v>693</c:v>
                </c:pt>
                <c:pt idx="680">
                  <c:v>694</c:v>
                </c:pt>
                <c:pt idx="681">
                  <c:v>695</c:v>
                </c:pt>
                <c:pt idx="682">
                  <c:v>696</c:v>
                </c:pt>
                <c:pt idx="683">
                  <c:v>697</c:v>
                </c:pt>
                <c:pt idx="684">
                  <c:v>698</c:v>
                </c:pt>
                <c:pt idx="685">
                  <c:v>699</c:v>
                </c:pt>
                <c:pt idx="686">
                  <c:v>700</c:v>
                </c:pt>
                <c:pt idx="687">
                  <c:v>701</c:v>
                </c:pt>
                <c:pt idx="688">
                  <c:v>702</c:v>
                </c:pt>
                <c:pt idx="689">
                  <c:v>703</c:v>
                </c:pt>
                <c:pt idx="690">
                  <c:v>704</c:v>
                </c:pt>
                <c:pt idx="691">
                  <c:v>705</c:v>
                </c:pt>
                <c:pt idx="692">
                  <c:v>706</c:v>
                </c:pt>
                <c:pt idx="693">
                  <c:v>707</c:v>
                </c:pt>
                <c:pt idx="694">
                  <c:v>708</c:v>
                </c:pt>
                <c:pt idx="695">
                  <c:v>709</c:v>
                </c:pt>
                <c:pt idx="696">
                  <c:v>710</c:v>
                </c:pt>
                <c:pt idx="697">
                  <c:v>712</c:v>
                </c:pt>
                <c:pt idx="698">
                  <c:v>713</c:v>
                </c:pt>
                <c:pt idx="699">
                  <c:v>714</c:v>
                </c:pt>
                <c:pt idx="700">
                  <c:v>715</c:v>
                </c:pt>
                <c:pt idx="701">
                  <c:v>716</c:v>
                </c:pt>
                <c:pt idx="702">
                  <c:v>717</c:v>
                </c:pt>
                <c:pt idx="703">
                  <c:v>718</c:v>
                </c:pt>
                <c:pt idx="704">
                  <c:v>719</c:v>
                </c:pt>
                <c:pt idx="705">
                  <c:v>720</c:v>
                </c:pt>
                <c:pt idx="706">
                  <c:v>721</c:v>
                </c:pt>
                <c:pt idx="707">
                  <c:v>722</c:v>
                </c:pt>
                <c:pt idx="708">
                  <c:v>724</c:v>
                </c:pt>
                <c:pt idx="709">
                  <c:v>726</c:v>
                </c:pt>
                <c:pt idx="710">
                  <c:v>727</c:v>
                </c:pt>
                <c:pt idx="711">
                  <c:v>728</c:v>
                </c:pt>
                <c:pt idx="712">
                  <c:v>729</c:v>
                </c:pt>
                <c:pt idx="713">
                  <c:v>730</c:v>
                </c:pt>
                <c:pt idx="714">
                  <c:v>731</c:v>
                </c:pt>
                <c:pt idx="715">
                  <c:v>732</c:v>
                </c:pt>
                <c:pt idx="716">
                  <c:v>733</c:v>
                </c:pt>
                <c:pt idx="717">
                  <c:v>734</c:v>
                </c:pt>
                <c:pt idx="718">
                  <c:v>735</c:v>
                </c:pt>
                <c:pt idx="719">
                  <c:v>736</c:v>
                </c:pt>
                <c:pt idx="720">
                  <c:v>737</c:v>
                </c:pt>
                <c:pt idx="721">
                  <c:v>738</c:v>
                </c:pt>
                <c:pt idx="722">
                  <c:v>739</c:v>
                </c:pt>
                <c:pt idx="723">
                  <c:v>740</c:v>
                </c:pt>
                <c:pt idx="724">
                  <c:v>741</c:v>
                </c:pt>
                <c:pt idx="725">
                  <c:v>742</c:v>
                </c:pt>
                <c:pt idx="726">
                  <c:v>743</c:v>
                </c:pt>
                <c:pt idx="727">
                  <c:v>744</c:v>
                </c:pt>
                <c:pt idx="728">
                  <c:v>745</c:v>
                </c:pt>
                <c:pt idx="729">
                  <c:v>746</c:v>
                </c:pt>
                <c:pt idx="730">
                  <c:v>747</c:v>
                </c:pt>
                <c:pt idx="731">
                  <c:v>748</c:v>
                </c:pt>
                <c:pt idx="732">
                  <c:v>749</c:v>
                </c:pt>
                <c:pt idx="733">
                  <c:v>750</c:v>
                </c:pt>
                <c:pt idx="734">
                  <c:v>751</c:v>
                </c:pt>
                <c:pt idx="735">
                  <c:v>752</c:v>
                </c:pt>
                <c:pt idx="736">
                  <c:v>754</c:v>
                </c:pt>
                <c:pt idx="737">
                  <c:v>755</c:v>
                </c:pt>
                <c:pt idx="738">
                  <c:v>756</c:v>
                </c:pt>
                <c:pt idx="739">
                  <c:v>757</c:v>
                </c:pt>
                <c:pt idx="740">
                  <c:v>758</c:v>
                </c:pt>
                <c:pt idx="741">
                  <c:v>759</c:v>
                </c:pt>
                <c:pt idx="742">
                  <c:v>760</c:v>
                </c:pt>
                <c:pt idx="743">
                  <c:v>761</c:v>
                </c:pt>
                <c:pt idx="744">
                  <c:v>762</c:v>
                </c:pt>
                <c:pt idx="745">
                  <c:v>763</c:v>
                </c:pt>
                <c:pt idx="746">
                  <c:v>764</c:v>
                </c:pt>
                <c:pt idx="747">
                  <c:v>766</c:v>
                </c:pt>
                <c:pt idx="748">
                  <c:v>767</c:v>
                </c:pt>
                <c:pt idx="749">
                  <c:v>768</c:v>
                </c:pt>
                <c:pt idx="750">
                  <c:v>770</c:v>
                </c:pt>
                <c:pt idx="751">
                  <c:v>771</c:v>
                </c:pt>
                <c:pt idx="752">
                  <c:v>772</c:v>
                </c:pt>
                <c:pt idx="753">
                  <c:v>773</c:v>
                </c:pt>
                <c:pt idx="754">
                  <c:v>774</c:v>
                </c:pt>
                <c:pt idx="755">
                  <c:v>775</c:v>
                </c:pt>
                <c:pt idx="756">
                  <c:v>776</c:v>
                </c:pt>
                <c:pt idx="757">
                  <c:v>777</c:v>
                </c:pt>
                <c:pt idx="758">
                  <c:v>778</c:v>
                </c:pt>
                <c:pt idx="759">
                  <c:v>779</c:v>
                </c:pt>
                <c:pt idx="760">
                  <c:v>780</c:v>
                </c:pt>
                <c:pt idx="761">
                  <c:v>781</c:v>
                </c:pt>
                <c:pt idx="762">
                  <c:v>782</c:v>
                </c:pt>
                <c:pt idx="763">
                  <c:v>785</c:v>
                </c:pt>
                <c:pt idx="764">
                  <c:v>786</c:v>
                </c:pt>
                <c:pt idx="765">
                  <c:v>787</c:v>
                </c:pt>
                <c:pt idx="766">
                  <c:v>788</c:v>
                </c:pt>
                <c:pt idx="767">
                  <c:v>789</c:v>
                </c:pt>
                <c:pt idx="768">
                  <c:v>790</c:v>
                </c:pt>
                <c:pt idx="769">
                  <c:v>791</c:v>
                </c:pt>
                <c:pt idx="770">
                  <c:v>792</c:v>
                </c:pt>
                <c:pt idx="771">
                  <c:v>793</c:v>
                </c:pt>
                <c:pt idx="772">
                  <c:v>794</c:v>
                </c:pt>
                <c:pt idx="773">
                  <c:v>795</c:v>
                </c:pt>
                <c:pt idx="774">
                  <c:v>796</c:v>
                </c:pt>
                <c:pt idx="775">
                  <c:v>797</c:v>
                </c:pt>
                <c:pt idx="776">
                  <c:v>798</c:v>
                </c:pt>
                <c:pt idx="777">
                  <c:v>799</c:v>
                </c:pt>
                <c:pt idx="778">
                  <c:v>800</c:v>
                </c:pt>
                <c:pt idx="779">
                  <c:v>805</c:v>
                </c:pt>
                <c:pt idx="780">
                  <c:v>806</c:v>
                </c:pt>
                <c:pt idx="781">
                  <c:v>807</c:v>
                </c:pt>
                <c:pt idx="782">
                  <c:v>808</c:v>
                </c:pt>
                <c:pt idx="783">
                  <c:v>809</c:v>
                </c:pt>
                <c:pt idx="784">
                  <c:v>811</c:v>
                </c:pt>
                <c:pt idx="785">
                  <c:v>812</c:v>
                </c:pt>
                <c:pt idx="786">
                  <c:v>813</c:v>
                </c:pt>
                <c:pt idx="787">
                  <c:v>814</c:v>
                </c:pt>
                <c:pt idx="788">
                  <c:v>815</c:v>
                </c:pt>
                <c:pt idx="789">
                  <c:v>816</c:v>
                </c:pt>
                <c:pt idx="790">
                  <c:v>817</c:v>
                </c:pt>
                <c:pt idx="791">
                  <c:v>818</c:v>
                </c:pt>
                <c:pt idx="792">
                  <c:v>819</c:v>
                </c:pt>
                <c:pt idx="793">
                  <c:v>820</c:v>
                </c:pt>
                <c:pt idx="794">
                  <c:v>821</c:v>
                </c:pt>
                <c:pt idx="795">
                  <c:v>822</c:v>
                </c:pt>
                <c:pt idx="796">
                  <c:v>823</c:v>
                </c:pt>
                <c:pt idx="797">
                  <c:v>824</c:v>
                </c:pt>
                <c:pt idx="798">
                  <c:v>825</c:v>
                </c:pt>
                <c:pt idx="799">
                  <c:v>826</c:v>
                </c:pt>
                <c:pt idx="800">
                  <c:v>835</c:v>
                </c:pt>
                <c:pt idx="801">
                  <c:v>839</c:v>
                </c:pt>
                <c:pt idx="802">
                  <c:v>842</c:v>
                </c:pt>
                <c:pt idx="803">
                  <c:v>844</c:v>
                </c:pt>
                <c:pt idx="804">
                  <c:v>848</c:v>
                </c:pt>
                <c:pt idx="805">
                  <c:v>852</c:v>
                </c:pt>
                <c:pt idx="806">
                  <c:v>853</c:v>
                </c:pt>
                <c:pt idx="807">
                  <c:v>854</c:v>
                </c:pt>
                <c:pt idx="808">
                  <c:v>855</c:v>
                </c:pt>
                <c:pt idx="809">
                  <c:v>856</c:v>
                </c:pt>
                <c:pt idx="810">
                  <c:v>857</c:v>
                </c:pt>
                <c:pt idx="811">
                  <c:v>859</c:v>
                </c:pt>
                <c:pt idx="812">
                  <c:v>861</c:v>
                </c:pt>
                <c:pt idx="813">
                  <c:v>862</c:v>
                </c:pt>
                <c:pt idx="814">
                  <c:v>863</c:v>
                </c:pt>
                <c:pt idx="815">
                  <c:v>864</c:v>
                </c:pt>
                <c:pt idx="816">
                  <c:v>865</c:v>
                </c:pt>
                <c:pt idx="817">
                  <c:v>866</c:v>
                </c:pt>
                <c:pt idx="818">
                  <c:v>867</c:v>
                </c:pt>
                <c:pt idx="819">
                  <c:v>870</c:v>
                </c:pt>
                <c:pt idx="820">
                  <c:v>871</c:v>
                </c:pt>
                <c:pt idx="821">
                  <c:v>876</c:v>
                </c:pt>
                <c:pt idx="822">
                  <c:v>877</c:v>
                </c:pt>
                <c:pt idx="823">
                  <c:v>878</c:v>
                </c:pt>
                <c:pt idx="824">
                  <c:v>882</c:v>
                </c:pt>
                <c:pt idx="825">
                  <c:v>883</c:v>
                </c:pt>
                <c:pt idx="826">
                  <c:v>884</c:v>
                </c:pt>
                <c:pt idx="827">
                  <c:v>885</c:v>
                </c:pt>
                <c:pt idx="828">
                  <c:v>886</c:v>
                </c:pt>
                <c:pt idx="829">
                  <c:v>887</c:v>
                </c:pt>
                <c:pt idx="830">
                  <c:v>888</c:v>
                </c:pt>
                <c:pt idx="831">
                  <c:v>889</c:v>
                </c:pt>
                <c:pt idx="832">
                  <c:v>897</c:v>
                </c:pt>
                <c:pt idx="833">
                  <c:v>898</c:v>
                </c:pt>
                <c:pt idx="834">
                  <c:v>899</c:v>
                </c:pt>
                <c:pt idx="835">
                  <c:v>903</c:v>
                </c:pt>
                <c:pt idx="836">
                  <c:v>904</c:v>
                </c:pt>
                <c:pt idx="837">
                  <c:v>905</c:v>
                </c:pt>
                <c:pt idx="838">
                  <c:v>909</c:v>
                </c:pt>
                <c:pt idx="839">
                  <c:v>911</c:v>
                </c:pt>
                <c:pt idx="840">
                  <c:v>912</c:v>
                </c:pt>
                <c:pt idx="841">
                  <c:v>913</c:v>
                </c:pt>
                <c:pt idx="842">
                  <c:v>917</c:v>
                </c:pt>
                <c:pt idx="843">
                  <c:v>918</c:v>
                </c:pt>
                <c:pt idx="844">
                  <c:v>919</c:v>
                </c:pt>
                <c:pt idx="845">
                  <c:v>920</c:v>
                </c:pt>
                <c:pt idx="846">
                  <c:v>921</c:v>
                </c:pt>
                <c:pt idx="847">
                  <c:v>926</c:v>
                </c:pt>
                <c:pt idx="848">
                  <c:v>927</c:v>
                </c:pt>
                <c:pt idx="849">
                  <c:v>931</c:v>
                </c:pt>
                <c:pt idx="850">
                  <c:v>932</c:v>
                </c:pt>
                <c:pt idx="851">
                  <c:v>933</c:v>
                </c:pt>
                <c:pt idx="852">
                  <c:v>934</c:v>
                </c:pt>
                <c:pt idx="853">
                  <c:v>935</c:v>
                </c:pt>
                <c:pt idx="854">
                  <c:v>936</c:v>
                </c:pt>
                <c:pt idx="855">
                  <c:v>938</c:v>
                </c:pt>
                <c:pt idx="856">
                  <c:v>939</c:v>
                </c:pt>
                <c:pt idx="857">
                  <c:v>941</c:v>
                </c:pt>
                <c:pt idx="858">
                  <c:v>942</c:v>
                </c:pt>
                <c:pt idx="859">
                  <c:v>943</c:v>
                </c:pt>
                <c:pt idx="860">
                  <c:v>945</c:v>
                </c:pt>
                <c:pt idx="861">
                  <c:v>949</c:v>
                </c:pt>
                <c:pt idx="862">
                  <c:v>950</c:v>
                </c:pt>
                <c:pt idx="863">
                  <c:v>951</c:v>
                </c:pt>
                <c:pt idx="864">
                  <c:v>952</c:v>
                </c:pt>
                <c:pt idx="865">
                  <c:v>953</c:v>
                </c:pt>
                <c:pt idx="866">
                  <c:v>959</c:v>
                </c:pt>
                <c:pt idx="867">
                  <c:v>960</c:v>
                </c:pt>
                <c:pt idx="868">
                  <c:v>968</c:v>
                </c:pt>
                <c:pt idx="869">
                  <c:v>969</c:v>
                </c:pt>
                <c:pt idx="870">
                  <c:v>970</c:v>
                </c:pt>
                <c:pt idx="871">
                  <c:v>971</c:v>
                </c:pt>
                <c:pt idx="872">
                  <c:v>972</c:v>
                </c:pt>
                <c:pt idx="873">
                  <c:v>974</c:v>
                </c:pt>
                <c:pt idx="874">
                  <c:v>975</c:v>
                </c:pt>
                <c:pt idx="875">
                  <c:v>976</c:v>
                </c:pt>
                <c:pt idx="876">
                  <c:v>985</c:v>
                </c:pt>
                <c:pt idx="877">
                  <c:v>986</c:v>
                </c:pt>
                <c:pt idx="878">
                  <c:v>990</c:v>
                </c:pt>
                <c:pt idx="879">
                  <c:v>992</c:v>
                </c:pt>
                <c:pt idx="880">
                  <c:v>994</c:v>
                </c:pt>
                <c:pt idx="881">
                  <c:v>995</c:v>
                </c:pt>
                <c:pt idx="882">
                  <c:v>996</c:v>
                </c:pt>
                <c:pt idx="883">
                  <c:v>997</c:v>
                </c:pt>
                <c:pt idx="884">
                  <c:v>998</c:v>
                </c:pt>
                <c:pt idx="885">
                  <c:v>1000</c:v>
                </c:pt>
                <c:pt idx="886">
                  <c:v>1001</c:v>
                </c:pt>
                <c:pt idx="887">
                  <c:v>1002</c:v>
                </c:pt>
                <c:pt idx="888">
                  <c:v>1003</c:v>
                </c:pt>
                <c:pt idx="889">
                  <c:v>1005</c:v>
                </c:pt>
                <c:pt idx="890">
                  <c:v>1006</c:v>
                </c:pt>
                <c:pt idx="891">
                  <c:v>1007</c:v>
                </c:pt>
                <c:pt idx="892">
                  <c:v>1008</c:v>
                </c:pt>
                <c:pt idx="893">
                  <c:v>1009</c:v>
                </c:pt>
                <c:pt idx="894">
                  <c:v>1011</c:v>
                </c:pt>
                <c:pt idx="895">
                  <c:v>1012</c:v>
                </c:pt>
                <c:pt idx="896">
                  <c:v>1013</c:v>
                </c:pt>
                <c:pt idx="897">
                  <c:v>1017</c:v>
                </c:pt>
                <c:pt idx="898">
                  <c:v>1018</c:v>
                </c:pt>
                <c:pt idx="899">
                  <c:v>1023</c:v>
                </c:pt>
                <c:pt idx="900">
                  <c:v>1032</c:v>
                </c:pt>
                <c:pt idx="901">
                  <c:v>1034</c:v>
                </c:pt>
                <c:pt idx="902">
                  <c:v>1035</c:v>
                </c:pt>
                <c:pt idx="903">
                  <c:v>1036</c:v>
                </c:pt>
                <c:pt idx="904">
                  <c:v>1038</c:v>
                </c:pt>
                <c:pt idx="905">
                  <c:v>1039</c:v>
                </c:pt>
                <c:pt idx="906">
                  <c:v>1043</c:v>
                </c:pt>
                <c:pt idx="907">
                  <c:v>1044</c:v>
                </c:pt>
                <c:pt idx="908">
                  <c:v>1046</c:v>
                </c:pt>
                <c:pt idx="909">
                  <c:v>1047</c:v>
                </c:pt>
                <c:pt idx="910">
                  <c:v>1048</c:v>
                </c:pt>
                <c:pt idx="911">
                  <c:v>1049</c:v>
                </c:pt>
                <c:pt idx="912">
                  <c:v>1053</c:v>
                </c:pt>
                <c:pt idx="913">
                  <c:v>1054</c:v>
                </c:pt>
                <c:pt idx="914">
                  <c:v>1055</c:v>
                </c:pt>
                <c:pt idx="915">
                  <c:v>1056</c:v>
                </c:pt>
                <c:pt idx="916">
                  <c:v>1061</c:v>
                </c:pt>
                <c:pt idx="917">
                  <c:v>1062</c:v>
                </c:pt>
                <c:pt idx="918">
                  <c:v>1063</c:v>
                </c:pt>
                <c:pt idx="919">
                  <c:v>1064</c:v>
                </c:pt>
                <c:pt idx="920">
                  <c:v>1065</c:v>
                </c:pt>
                <c:pt idx="921">
                  <c:v>1066</c:v>
                </c:pt>
                <c:pt idx="922">
                  <c:v>1067</c:v>
                </c:pt>
                <c:pt idx="923">
                  <c:v>1068</c:v>
                </c:pt>
                <c:pt idx="924">
                  <c:v>1069</c:v>
                </c:pt>
                <c:pt idx="925">
                  <c:v>1073</c:v>
                </c:pt>
                <c:pt idx="926">
                  <c:v>1074</c:v>
                </c:pt>
                <c:pt idx="927">
                  <c:v>1075</c:v>
                </c:pt>
                <c:pt idx="928">
                  <c:v>1077</c:v>
                </c:pt>
                <c:pt idx="929">
                  <c:v>1086</c:v>
                </c:pt>
                <c:pt idx="930">
                  <c:v>1087</c:v>
                </c:pt>
                <c:pt idx="931">
                  <c:v>1088</c:v>
                </c:pt>
                <c:pt idx="932">
                  <c:v>1089</c:v>
                </c:pt>
                <c:pt idx="933">
                  <c:v>1092</c:v>
                </c:pt>
                <c:pt idx="934">
                  <c:v>1093</c:v>
                </c:pt>
                <c:pt idx="935">
                  <c:v>1094</c:v>
                </c:pt>
                <c:pt idx="936">
                  <c:v>1100</c:v>
                </c:pt>
                <c:pt idx="937">
                  <c:v>1101</c:v>
                </c:pt>
                <c:pt idx="938">
                  <c:v>1102</c:v>
                </c:pt>
                <c:pt idx="939">
                  <c:v>1103</c:v>
                </c:pt>
                <c:pt idx="940">
                  <c:v>1104</c:v>
                </c:pt>
                <c:pt idx="941">
                  <c:v>1105</c:v>
                </c:pt>
                <c:pt idx="942">
                  <c:v>1106</c:v>
                </c:pt>
                <c:pt idx="943">
                  <c:v>1107</c:v>
                </c:pt>
                <c:pt idx="944">
                  <c:v>1108</c:v>
                </c:pt>
                <c:pt idx="945">
                  <c:v>1109</c:v>
                </c:pt>
                <c:pt idx="946">
                  <c:v>1110</c:v>
                </c:pt>
                <c:pt idx="947">
                  <c:v>1114</c:v>
                </c:pt>
                <c:pt idx="948">
                  <c:v>1115</c:v>
                </c:pt>
                <c:pt idx="949">
                  <c:v>1116</c:v>
                </c:pt>
                <c:pt idx="950">
                  <c:v>1117</c:v>
                </c:pt>
                <c:pt idx="951">
                  <c:v>1118</c:v>
                </c:pt>
                <c:pt idx="952">
                  <c:v>1119</c:v>
                </c:pt>
                <c:pt idx="953">
                  <c:v>1121</c:v>
                </c:pt>
                <c:pt idx="954">
                  <c:v>1123</c:v>
                </c:pt>
                <c:pt idx="955">
                  <c:v>1124</c:v>
                </c:pt>
                <c:pt idx="956">
                  <c:v>1125</c:v>
                </c:pt>
                <c:pt idx="957">
                  <c:v>1129</c:v>
                </c:pt>
                <c:pt idx="958">
                  <c:v>1133</c:v>
                </c:pt>
                <c:pt idx="959">
                  <c:v>1136</c:v>
                </c:pt>
                <c:pt idx="960">
                  <c:v>1137</c:v>
                </c:pt>
                <c:pt idx="961">
                  <c:v>1138</c:v>
                </c:pt>
                <c:pt idx="962">
                  <c:v>1139</c:v>
                </c:pt>
                <c:pt idx="963">
                  <c:v>1143</c:v>
                </c:pt>
                <c:pt idx="964">
                  <c:v>1144</c:v>
                </c:pt>
                <c:pt idx="965">
                  <c:v>1147</c:v>
                </c:pt>
                <c:pt idx="966">
                  <c:v>1148</c:v>
                </c:pt>
                <c:pt idx="967">
                  <c:v>1156</c:v>
                </c:pt>
                <c:pt idx="968">
                  <c:v>1157</c:v>
                </c:pt>
                <c:pt idx="969">
                  <c:v>1159</c:v>
                </c:pt>
                <c:pt idx="970">
                  <c:v>1163</c:v>
                </c:pt>
                <c:pt idx="971">
                  <c:v>1165</c:v>
                </c:pt>
                <c:pt idx="972">
                  <c:v>1166</c:v>
                </c:pt>
                <c:pt idx="973">
                  <c:v>1168</c:v>
                </c:pt>
                <c:pt idx="974">
                  <c:v>1169</c:v>
                </c:pt>
                <c:pt idx="975">
                  <c:v>1171</c:v>
                </c:pt>
                <c:pt idx="976">
                  <c:v>1172</c:v>
                </c:pt>
                <c:pt idx="977">
                  <c:v>1173</c:v>
                </c:pt>
                <c:pt idx="978">
                  <c:v>1175</c:v>
                </c:pt>
                <c:pt idx="979">
                  <c:v>1180</c:v>
                </c:pt>
                <c:pt idx="980">
                  <c:v>1181</c:v>
                </c:pt>
                <c:pt idx="981">
                  <c:v>1182</c:v>
                </c:pt>
                <c:pt idx="982">
                  <c:v>1184</c:v>
                </c:pt>
                <c:pt idx="983">
                  <c:v>1185</c:v>
                </c:pt>
                <c:pt idx="984">
                  <c:v>1187</c:v>
                </c:pt>
                <c:pt idx="985">
                  <c:v>1195</c:v>
                </c:pt>
                <c:pt idx="986">
                  <c:v>1196</c:v>
                </c:pt>
                <c:pt idx="987">
                  <c:v>1198</c:v>
                </c:pt>
                <c:pt idx="988">
                  <c:v>1199</c:v>
                </c:pt>
                <c:pt idx="989">
                  <c:v>1200</c:v>
                </c:pt>
                <c:pt idx="990">
                  <c:v>1201</c:v>
                </c:pt>
                <c:pt idx="991">
                  <c:v>1202</c:v>
                </c:pt>
                <c:pt idx="992">
                  <c:v>1203</c:v>
                </c:pt>
                <c:pt idx="993">
                  <c:v>1204</c:v>
                </c:pt>
                <c:pt idx="994">
                  <c:v>1206</c:v>
                </c:pt>
                <c:pt idx="995">
                  <c:v>1210</c:v>
                </c:pt>
                <c:pt idx="996">
                  <c:v>1212</c:v>
                </c:pt>
                <c:pt idx="997">
                  <c:v>1213</c:v>
                </c:pt>
                <c:pt idx="998">
                  <c:v>1214</c:v>
                </c:pt>
                <c:pt idx="999">
                  <c:v>1215</c:v>
                </c:pt>
                <c:pt idx="1000">
                  <c:v>1223</c:v>
                </c:pt>
                <c:pt idx="1001">
                  <c:v>1231</c:v>
                </c:pt>
                <c:pt idx="1002">
                  <c:v>1235</c:v>
                </c:pt>
                <c:pt idx="1003">
                  <c:v>1236</c:v>
                </c:pt>
                <c:pt idx="1004">
                  <c:v>1240</c:v>
                </c:pt>
                <c:pt idx="1005">
                  <c:v>1259</c:v>
                </c:pt>
                <c:pt idx="1006">
                  <c:v>1261</c:v>
                </c:pt>
                <c:pt idx="1007">
                  <c:v>1262</c:v>
                </c:pt>
                <c:pt idx="1008">
                  <c:v>1266</c:v>
                </c:pt>
                <c:pt idx="1009">
                  <c:v>1272</c:v>
                </c:pt>
                <c:pt idx="1010">
                  <c:v>1273</c:v>
                </c:pt>
                <c:pt idx="1011">
                  <c:v>1277</c:v>
                </c:pt>
                <c:pt idx="1012">
                  <c:v>1278</c:v>
                </c:pt>
                <c:pt idx="1013">
                  <c:v>1279</c:v>
                </c:pt>
                <c:pt idx="1014">
                  <c:v>1280</c:v>
                </c:pt>
                <c:pt idx="1015">
                  <c:v>1282</c:v>
                </c:pt>
                <c:pt idx="1016">
                  <c:v>1283</c:v>
                </c:pt>
                <c:pt idx="1017">
                  <c:v>1284</c:v>
                </c:pt>
                <c:pt idx="1018">
                  <c:v>1285</c:v>
                </c:pt>
                <c:pt idx="1019">
                  <c:v>1293</c:v>
                </c:pt>
                <c:pt idx="1020">
                  <c:v>1294</c:v>
                </c:pt>
                <c:pt idx="1021">
                  <c:v>1298</c:v>
                </c:pt>
                <c:pt idx="1022">
                  <c:v>1299</c:v>
                </c:pt>
                <c:pt idx="1023">
                  <c:v>1300</c:v>
                </c:pt>
                <c:pt idx="1024">
                  <c:v>1304</c:v>
                </c:pt>
                <c:pt idx="1025">
                  <c:v>1306</c:v>
                </c:pt>
                <c:pt idx="1026">
                  <c:v>1309</c:v>
                </c:pt>
                <c:pt idx="1027">
                  <c:v>1313</c:v>
                </c:pt>
                <c:pt idx="1028">
                  <c:v>1314</c:v>
                </c:pt>
                <c:pt idx="1029">
                  <c:v>1315</c:v>
                </c:pt>
                <c:pt idx="1030">
                  <c:v>1316</c:v>
                </c:pt>
                <c:pt idx="1031">
                  <c:v>1320</c:v>
                </c:pt>
                <c:pt idx="1032">
                  <c:v>1324</c:v>
                </c:pt>
                <c:pt idx="1033">
                  <c:v>1328</c:v>
                </c:pt>
                <c:pt idx="1034">
                  <c:v>1336</c:v>
                </c:pt>
                <c:pt idx="1035">
                  <c:v>1340</c:v>
                </c:pt>
                <c:pt idx="1036">
                  <c:v>1341</c:v>
                </c:pt>
                <c:pt idx="1037">
                  <c:v>1343</c:v>
                </c:pt>
                <c:pt idx="1038">
                  <c:v>1347</c:v>
                </c:pt>
                <c:pt idx="1039">
                  <c:v>1349</c:v>
                </c:pt>
                <c:pt idx="1040">
                  <c:v>1350</c:v>
                </c:pt>
                <c:pt idx="1041">
                  <c:v>1354</c:v>
                </c:pt>
                <c:pt idx="1042">
                  <c:v>1358</c:v>
                </c:pt>
                <c:pt idx="1043">
                  <c:v>1360</c:v>
                </c:pt>
                <c:pt idx="1044">
                  <c:v>1362</c:v>
                </c:pt>
                <c:pt idx="1045">
                  <c:v>1370</c:v>
                </c:pt>
                <c:pt idx="1046">
                  <c:v>1371</c:v>
                </c:pt>
                <c:pt idx="1047">
                  <c:v>1387</c:v>
                </c:pt>
                <c:pt idx="1048">
                  <c:v>1388</c:v>
                </c:pt>
                <c:pt idx="1049">
                  <c:v>1396</c:v>
                </c:pt>
                <c:pt idx="1050">
                  <c:v>1398</c:v>
                </c:pt>
                <c:pt idx="1051">
                  <c:v>1399</c:v>
                </c:pt>
                <c:pt idx="1052">
                  <c:v>1400</c:v>
                </c:pt>
                <c:pt idx="1053">
                  <c:v>1401</c:v>
                </c:pt>
                <c:pt idx="1054">
                  <c:v>1402</c:v>
                </c:pt>
                <c:pt idx="1055">
                  <c:v>1404</c:v>
                </c:pt>
                <c:pt idx="1056">
                  <c:v>1408</c:v>
                </c:pt>
                <c:pt idx="1057">
                  <c:v>1410</c:v>
                </c:pt>
                <c:pt idx="1058">
                  <c:v>1411</c:v>
                </c:pt>
                <c:pt idx="1059">
                  <c:v>1412</c:v>
                </c:pt>
                <c:pt idx="1060">
                  <c:v>1413</c:v>
                </c:pt>
                <c:pt idx="1061">
                  <c:v>1417</c:v>
                </c:pt>
                <c:pt idx="1062">
                  <c:v>1418</c:v>
                </c:pt>
                <c:pt idx="1063">
                  <c:v>1419</c:v>
                </c:pt>
                <c:pt idx="1064">
                  <c:v>1423</c:v>
                </c:pt>
                <c:pt idx="1065">
                  <c:v>1424</c:v>
                </c:pt>
                <c:pt idx="1066">
                  <c:v>1425</c:v>
                </c:pt>
                <c:pt idx="1067">
                  <c:v>1426</c:v>
                </c:pt>
                <c:pt idx="1068">
                  <c:v>1430</c:v>
                </c:pt>
                <c:pt idx="1069">
                  <c:v>1431</c:v>
                </c:pt>
                <c:pt idx="1070">
                  <c:v>1435</c:v>
                </c:pt>
                <c:pt idx="1071">
                  <c:v>1436</c:v>
                </c:pt>
                <c:pt idx="1072">
                  <c:v>1437</c:v>
                </c:pt>
                <c:pt idx="1073">
                  <c:v>1441</c:v>
                </c:pt>
                <c:pt idx="1074">
                  <c:v>1445</c:v>
                </c:pt>
                <c:pt idx="1075">
                  <c:v>1449</c:v>
                </c:pt>
                <c:pt idx="1076">
                  <c:v>1451</c:v>
                </c:pt>
                <c:pt idx="1077">
                  <c:v>1456</c:v>
                </c:pt>
                <c:pt idx="1078">
                  <c:v>1464</c:v>
                </c:pt>
                <c:pt idx="1079">
                  <c:v>1469</c:v>
                </c:pt>
                <c:pt idx="1080">
                  <c:v>1478</c:v>
                </c:pt>
                <c:pt idx="1081">
                  <c:v>1480</c:v>
                </c:pt>
                <c:pt idx="1082">
                  <c:v>1481</c:v>
                </c:pt>
                <c:pt idx="1083">
                  <c:v>1482</c:v>
                </c:pt>
                <c:pt idx="1084">
                  <c:v>1486</c:v>
                </c:pt>
                <c:pt idx="1085">
                  <c:v>1487</c:v>
                </c:pt>
                <c:pt idx="1086">
                  <c:v>1491</c:v>
                </c:pt>
                <c:pt idx="1087">
                  <c:v>1492</c:v>
                </c:pt>
                <c:pt idx="1088">
                  <c:v>1493</c:v>
                </c:pt>
                <c:pt idx="1089">
                  <c:v>1497</c:v>
                </c:pt>
                <c:pt idx="1090">
                  <c:v>1498</c:v>
                </c:pt>
                <c:pt idx="1091">
                  <c:v>1499</c:v>
                </c:pt>
                <c:pt idx="1092">
                  <c:v>1500</c:v>
                </c:pt>
                <c:pt idx="1093">
                  <c:v>1501</c:v>
                </c:pt>
                <c:pt idx="1094">
                  <c:v>1504</c:v>
                </c:pt>
                <c:pt idx="1095">
                  <c:v>1505</c:v>
                </c:pt>
                <c:pt idx="1096">
                  <c:v>1506</c:v>
                </c:pt>
                <c:pt idx="1097">
                  <c:v>1510</c:v>
                </c:pt>
                <c:pt idx="1098">
                  <c:v>1511</c:v>
                </c:pt>
                <c:pt idx="1099">
                  <c:v>1514</c:v>
                </c:pt>
                <c:pt idx="1100">
                  <c:v>1525</c:v>
                </c:pt>
                <c:pt idx="1101">
                  <c:v>1527</c:v>
                </c:pt>
                <c:pt idx="1102">
                  <c:v>1528</c:v>
                </c:pt>
                <c:pt idx="1103">
                  <c:v>1532</c:v>
                </c:pt>
                <c:pt idx="1104">
                  <c:v>1533</c:v>
                </c:pt>
                <c:pt idx="1105">
                  <c:v>1534</c:v>
                </c:pt>
                <c:pt idx="1106">
                  <c:v>1538</c:v>
                </c:pt>
                <c:pt idx="1107">
                  <c:v>1540</c:v>
                </c:pt>
                <c:pt idx="1108">
                  <c:v>1542</c:v>
                </c:pt>
                <c:pt idx="1109">
                  <c:v>1543</c:v>
                </c:pt>
                <c:pt idx="1110">
                  <c:v>1544</c:v>
                </c:pt>
                <c:pt idx="1111">
                  <c:v>1548</c:v>
                </c:pt>
                <c:pt idx="1112">
                  <c:v>1552</c:v>
                </c:pt>
                <c:pt idx="1113">
                  <c:v>1553</c:v>
                </c:pt>
                <c:pt idx="1114">
                  <c:v>1555</c:v>
                </c:pt>
                <c:pt idx="1115">
                  <c:v>1556</c:v>
                </c:pt>
                <c:pt idx="1116">
                  <c:v>1557</c:v>
                </c:pt>
                <c:pt idx="1117">
                  <c:v>1558</c:v>
                </c:pt>
                <c:pt idx="1118">
                  <c:v>1559</c:v>
                </c:pt>
                <c:pt idx="1119">
                  <c:v>1563</c:v>
                </c:pt>
                <c:pt idx="1120">
                  <c:v>1564</c:v>
                </c:pt>
                <c:pt idx="1121">
                  <c:v>1566</c:v>
                </c:pt>
                <c:pt idx="1122">
                  <c:v>1567</c:v>
                </c:pt>
                <c:pt idx="1123">
                  <c:v>1568</c:v>
                </c:pt>
                <c:pt idx="1124">
                  <c:v>1569</c:v>
                </c:pt>
                <c:pt idx="1125">
                  <c:v>1570</c:v>
                </c:pt>
                <c:pt idx="1126">
                  <c:v>1571</c:v>
                </c:pt>
                <c:pt idx="1127">
                  <c:v>1579</c:v>
                </c:pt>
                <c:pt idx="1128">
                  <c:v>1581</c:v>
                </c:pt>
                <c:pt idx="1129">
                  <c:v>1587</c:v>
                </c:pt>
                <c:pt idx="1130">
                  <c:v>1588</c:v>
                </c:pt>
                <c:pt idx="1131">
                  <c:v>1590</c:v>
                </c:pt>
                <c:pt idx="1132">
                  <c:v>1594</c:v>
                </c:pt>
                <c:pt idx="1133">
                  <c:v>1599</c:v>
                </c:pt>
                <c:pt idx="1134">
                  <c:v>1600</c:v>
                </c:pt>
                <c:pt idx="1135">
                  <c:v>1601</c:v>
                </c:pt>
                <c:pt idx="1136">
                  <c:v>1609</c:v>
                </c:pt>
                <c:pt idx="1137">
                  <c:v>1610</c:v>
                </c:pt>
                <c:pt idx="1138">
                  <c:v>1611</c:v>
                </c:pt>
                <c:pt idx="1139">
                  <c:v>1612</c:v>
                </c:pt>
                <c:pt idx="1140">
                  <c:v>1616</c:v>
                </c:pt>
                <c:pt idx="1141">
                  <c:v>1618</c:v>
                </c:pt>
                <c:pt idx="1142">
                  <c:v>1622</c:v>
                </c:pt>
                <c:pt idx="1143">
                  <c:v>1627</c:v>
                </c:pt>
                <c:pt idx="1144">
                  <c:v>1628</c:v>
                </c:pt>
                <c:pt idx="1145">
                  <c:v>1629</c:v>
                </c:pt>
                <c:pt idx="1146">
                  <c:v>1630</c:v>
                </c:pt>
                <c:pt idx="1147">
                  <c:v>1634</c:v>
                </c:pt>
                <c:pt idx="1148">
                  <c:v>1636</c:v>
                </c:pt>
                <c:pt idx="1149">
                  <c:v>1645</c:v>
                </c:pt>
                <c:pt idx="1150">
                  <c:v>1647</c:v>
                </c:pt>
                <c:pt idx="1151">
                  <c:v>1648</c:v>
                </c:pt>
                <c:pt idx="1152">
                  <c:v>1649</c:v>
                </c:pt>
                <c:pt idx="1153">
                  <c:v>1654</c:v>
                </c:pt>
                <c:pt idx="1154">
                  <c:v>1655</c:v>
                </c:pt>
                <c:pt idx="1155">
                  <c:v>1656</c:v>
                </c:pt>
                <c:pt idx="1156">
                  <c:v>1660</c:v>
                </c:pt>
                <c:pt idx="1157">
                  <c:v>1665</c:v>
                </c:pt>
                <c:pt idx="1158">
                  <c:v>1673</c:v>
                </c:pt>
                <c:pt idx="1159">
                  <c:v>1678</c:v>
                </c:pt>
                <c:pt idx="1160">
                  <c:v>1679</c:v>
                </c:pt>
                <c:pt idx="1161">
                  <c:v>1680</c:v>
                </c:pt>
                <c:pt idx="1162">
                  <c:v>1681</c:v>
                </c:pt>
                <c:pt idx="1163">
                  <c:v>1685</c:v>
                </c:pt>
                <c:pt idx="1164">
                  <c:v>1693</c:v>
                </c:pt>
                <c:pt idx="1165">
                  <c:v>1702</c:v>
                </c:pt>
                <c:pt idx="1166">
                  <c:v>1703</c:v>
                </c:pt>
                <c:pt idx="1167">
                  <c:v>1712</c:v>
                </c:pt>
                <c:pt idx="1168">
                  <c:v>1713</c:v>
                </c:pt>
                <c:pt idx="1169">
                  <c:v>1714</c:v>
                </c:pt>
                <c:pt idx="1170">
                  <c:v>1718</c:v>
                </c:pt>
                <c:pt idx="1171">
                  <c:v>1719</c:v>
                </c:pt>
                <c:pt idx="1172">
                  <c:v>1720</c:v>
                </c:pt>
                <c:pt idx="1173">
                  <c:v>1724</c:v>
                </c:pt>
                <c:pt idx="1174">
                  <c:v>1728</c:v>
                </c:pt>
                <c:pt idx="1175">
                  <c:v>1731</c:v>
                </c:pt>
                <c:pt idx="1176">
                  <c:v>1736</c:v>
                </c:pt>
                <c:pt idx="1177">
                  <c:v>1738</c:v>
                </c:pt>
                <c:pt idx="1178">
                  <c:v>1739</c:v>
                </c:pt>
                <c:pt idx="1179">
                  <c:v>1744</c:v>
                </c:pt>
                <c:pt idx="1180">
                  <c:v>1745</c:v>
                </c:pt>
                <c:pt idx="1181">
                  <c:v>1746</c:v>
                </c:pt>
                <c:pt idx="1182">
                  <c:v>1747</c:v>
                </c:pt>
                <c:pt idx="1183">
                  <c:v>1748</c:v>
                </c:pt>
                <c:pt idx="1184">
                  <c:v>1752</c:v>
                </c:pt>
                <c:pt idx="1185">
                  <c:v>1760</c:v>
                </c:pt>
                <c:pt idx="1186">
                  <c:v>1761</c:v>
                </c:pt>
                <c:pt idx="1187">
                  <c:v>1767</c:v>
                </c:pt>
                <c:pt idx="1188">
                  <c:v>1770</c:v>
                </c:pt>
                <c:pt idx="1189">
                  <c:v>1773</c:v>
                </c:pt>
                <c:pt idx="1190">
                  <c:v>1774</c:v>
                </c:pt>
                <c:pt idx="1191">
                  <c:v>1775</c:v>
                </c:pt>
                <c:pt idx="1192">
                  <c:v>1777</c:v>
                </c:pt>
                <c:pt idx="1193">
                  <c:v>1779</c:v>
                </c:pt>
                <c:pt idx="1194">
                  <c:v>1788</c:v>
                </c:pt>
                <c:pt idx="1195">
                  <c:v>1792</c:v>
                </c:pt>
                <c:pt idx="1196">
                  <c:v>1796</c:v>
                </c:pt>
                <c:pt idx="1197">
                  <c:v>1798</c:v>
                </c:pt>
                <c:pt idx="1198">
                  <c:v>1799</c:v>
                </c:pt>
                <c:pt idx="1199">
                  <c:v>1800</c:v>
                </c:pt>
                <c:pt idx="1200">
                  <c:v>1802</c:v>
                </c:pt>
                <c:pt idx="1201">
                  <c:v>1806</c:v>
                </c:pt>
                <c:pt idx="1202">
                  <c:v>1807</c:v>
                </c:pt>
                <c:pt idx="1203">
                  <c:v>1811</c:v>
                </c:pt>
                <c:pt idx="1204">
                  <c:v>1812</c:v>
                </c:pt>
                <c:pt idx="1205">
                  <c:v>1813</c:v>
                </c:pt>
                <c:pt idx="1206">
                  <c:v>1817</c:v>
                </c:pt>
                <c:pt idx="1207">
                  <c:v>1825</c:v>
                </c:pt>
                <c:pt idx="1208">
                  <c:v>1829</c:v>
                </c:pt>
                <c:pt idx="1209">
                  <c:v>1830</c:v>
                </c:pt>
                <c:pt idx="1210">
                  <c:v>1839</c:v>
                </c:pt>
                <c:pt idx="1211">
                  <c:v>1863</c:v>
                </c:pt>
                <c:pt idx="1212">
                  <c:v>1866</c:v>
                </c:pt>
                <c:pt idx="1213">
                  <c:v>1870</c:v>
                </c:pt>
                <c:pt idx="1214">
                  <c:v>1871</c:v>
                </c:pt>
                <c:pt idx="1215">
                  <c:v>1875</c:v>
                </c:pt>
                <c:pt idx="1216">
                  <c:v>1876</c:v>
                </c:pt>
                <c:pt idx="1217">
                  <c:v>1878</c:v>
                </c:pt>
                <c:pt idx="1218">
                  <c:v>1879</c:v>
                </c:pt>
                <c:pt idx="1219">
                  <c:v>1880</c:v>
                </c:pt>
                <c:pt idx="1220">
                  <c:v>1888</c:v>
                </c:pt>
                <c:pt idx="1221">
                  <c:v>1891</c:v>
                </c:pt>
                <c:pt idx="1222">
                  <c:v>1893</c:v>
                </c:pt>
                <c:pt idx="1223">
                  <c:v>1894</c:v>
                </c:pt>
                <c:pt idx="1224">
                  <c:v>1898</c:v>
                </c:pt>
                <c:pt idx="1225">
                  <c:v>1903</c:v>
                </c:pt>
                <c:pt idx="1226">
                  <c:v>1905</c:v>
                </c:pt>
                <c:pt idx="1227">
                  <c:v>1915</c:v>
                </c:pt>
                <c:pt idx="1228">
                  <c:v>1916</c:v>
                </c:pt>
                <c:pt idx="1229">
                  <c:v>1917</c:v>
                </c:pt>
                <c:pt idx="1230">
                  <c:v>1919</c:v>
                </c:pt>
                <c:pt idx="1231">
                  <c:v>1929</c:v>
                </c:pt>
                <c:pt idx="1232">
                  <c:v>1952</c:v>
                </c:pt>
                <c:pt idx="1233">
                  <c:v>1956</c:v>
                </c:pt>
                <c:pt idx="1234">
                  <c:v>1961</c:v>
                </c:pt>
                <c:pt idx="1235">
                  <c:v>1962</c:v>
                </c:pt>
                <c:pt idx="1236">
                  <c:v>1963</c:v>
                </c:pt>
                <c:pt idx="1237">
                  <c:v>1965</c:v>
                </c:pt>
                <c:pt idx="1238">
                  <c:v>1989</c:v>
                </c:pt>
                <c:pt idx="1239">
                  <c:v>1991</c:v>
                </c:pt>
                <c:pt idx="1240">
                  <c:v>2002</c:v>
                </c:pt>
                <c:pt idx="1241">
                  <c:v>2013</c:v>
                </c:pt>
                <c:pt idx="1242">
                  <c:v>2016</c:v>
                </c:pt>
                <c:pt idx="1243">
                  <c:v>2018</c:v>
                </c:pt>
                <c:pt idx="1244">
                  <c:v>2020</c:v>
                </c:pt>
                <c:pt idx="1245">
                  <c:v>2024</c:v>
                </c:pt>
                <c:pt idx="1246">
                  <c:v>2025</c:v>
                </c:pt>
                <c:pt idx="1247">
                  <c:v>2026</c:v>
                </c:pt>
                <c:pt idx="1248">
                  <c:v>2027</c:v>
                </c:pt>
                <c:pt idx="1249">
                  <c:v>2028</c:v>
                </c:pt>
                <c:pt idx="1250">
                  <c:v>2031</c:v>
                </c:pt>
                <c:pt idx="1251">
                  <c:v>2032</c:v>
                </c:pt>
                <c:pt idx="1252">
                  <c:v>2033</c:v>
                </c:pt>
                <c:pt idx="1253">
                  <c:v>2034</c:v>
                </c:pt>
                <c:pt idx="1254">
                  <c:v>2035</c:v>
                </c:pt>
                <c:pt idx="1255">
                  <c:v>2044</c:v>
                </c:pt>
                <c:pt idx="1256">
                  <c:v>2048</c:v>
                </c:pt>
                <c:pt idx="1257">
                  <c:v>2052</c:v>
                </c:pt>
                <c:pt idx="1258">
                  <c:v>2053</c:v>
                </c:pt>
                <c:pt idx="1259">
                  <c:v>2054</c:v>
                </c:pt>
                <c:pt idx="1260">
                  <c:v>2055</c:v>
                </c:pt>
                <c:pt idx="1261">
                  <c:v>2060</c:v>
                </c:pt>
                <c:pt idx="1262">
                  <c:v>2061</c:v>
                </c:pt>
                <c:pt idx="1263">
                  <c:v>2068</c:v>
                </c:pt>
                <c:pt idx="1264">
                  <c:v>2069</c:v>
                </c:pt>
                <c:pt idx="1265">
                  <c:v>2078</c:v>
                </c:pt>
                <c:pt idx="1266">
                  <c:v>2080</c:v>
                </c:pt>
                <c:pt idx="1267">
                  <c:v>2081</c:v>
                </c:pt>
                <c:pt idx="1268">
                  <c:v>2089</c:v>
                </c:pt>
                <c:pt idx="1269">
                  <c:v>2090</c:v>
                </c:pt>
                <c:pt idx="1270">
                  <c:v>2098</c:v>
                </c:pt>
                <c:pt idx="1271">
                  <c:v>2099</c:v>
                </c:pt>
                <c:pt idx="1272">
                  <c:v>2100</c:v>
                </c:pt>
                <c:pt idx="1273">
                  <c:v>2110</c:v>
                </c:pt>
                <c:pt idx="1274">
                  <c:v>2118</c:v>
                </c:pt>
                <c:pt idx="1275">
                  <c:v>2126</c:v>
                </c:pt>
                <c:pt idx="1276">
                  <c:v>2128</c:v>
                </c:pt>
                <c:pt idx="1277">
                  <c:v>2132</c:v>
                </c:pt>
                <c:pt idx="1278">
                  <c:v>2135</c:v>
                </c:pt>
                <c:pt idx="1279">
                  <c:v>2140</c:v>
                </c:pt>
                <c:pt idx="1280">
                  <c:v>2145</c:v>
                </c:pt>
                <c:pt idx="1281">
                  <c:v>2149</c:v>
                </c:pt>
                <c:pt idx="1282">
                  <c:v>2151</c:v>
                </c:pt>
                <c:pt idx="1283">
                  <c:v>2152</c:v>
                </c:pt>
                <c:pt idx="1284">
                  <c:v>2156</c:v>
                </c:pt>
                <c:pt idx="1285">
                  <c:v>2160</c:v>
                </c:pt>
                <c:pt idx="1286">
                  <c:v>2168</c:v>
                </c:pt>
                <c:pt idx="1287">
                  <c:v>2169</c:v>
                </c:pt>
                <c:pt idx="1288">
                  <c:v>2170</c:v>
                </c:pt>
                <c:pt idx="1289">
                  <c:v>2186</c:v>
                </c:pt>
                <c:pt idx="1290">
                  <c:v>2187</c:v>
                </c:pt>
                <c:pt idx="1291">
                  <c:v>2189</c:v>
                </c:pt>
                <c:pt idx="1292">
                  <c:v>2192</c:v>
                </c:pt>
                <c:pt idx="1293">
                  <c:v>2193</c:v>
                </c:pt>
                <c:pt idx="1294">
                  <c:v>2197</c:v>
                </c:pt>
                <c:pt idx="1295">
                  <c:v>2198</c:v>
                </c:pt>
                <c:pt idx="1296">
                  <c:v>2200</c:v>
                </c:pt>
                <c:pt idx="1297">
                  <c:v>2204</c:v>
                </c:pt>
                <c:pt idx="1298">
                  <c:v>2205</c:v>
                </c:pt>
                <c:pt idx="1299">
                  <c:v>2209</c:v>
                </c:pt>
                <c:pt idx="1300">
                  <c:v>2213</c:v>
                </c:pt>
                <c:pt idx="1301">
                  <c:v>2217</c:v>
                </c:pt>
                <c:pt idx="1302">
                  <c:v>2219</c:v>
                </c:pt>
                <c:pt idx="1303">
                  <c:v>2223</c:v>
                </c:pt>
                <c:pt idx="1304">
                  <c:v>2225</c:v>
                </c:pt>
                <c:pt idx="1305">
                  <c:v>2229</c:v>
                </c:pt>
                <c:pt idx="1306">
                  <c:v>2234</c:v>
                </c:pt>
                <c:pt idx="1307">
                  <c:v>2242</c:v>
                </c:pt>
                <c:pt idx="1308">
                  <c:v>2243</c:v>
                </c:pt>
                <c:pt idx="1309">
                  <c:v>2247</c:v>
                </c:pt>
                <c:pt idx="1310">
                  <c:v>2248</c:v>
                </c:pt>
                <c:pt idx="1311">
                  <c:v>2249</c:v>
                </c:pt>
                <c:pt idx="1312">
                  <c:v>2254</c:v>
                </c:pt>
                <c:pt idx="1313">
                  <c:v>2255</c:v>
                </c:pt>
                <c:pt idx="1314">
                  <c:v>2263</c:v>
                </c:pt>
                <c:pt idx="1315">
                  <c:v>2264</c:v>
                </c:pt>
                <c:pt idx="1316">
                  <c:v>2269</c:v>
                </c:pt>
                <c:pt idx="1317">
                  <c:v>2271</c:v>
                </c:pt>
                <c:pt idx="1318">
                  <c:v>2272</c:v>
                </c:pt>
                <c:pt idx="1319">
                  <c:v>2291</c:v>
                </c:pt>
                <c:pt idx="1320">
                  <c:v>2296</c:v>
                </c:pt>
                <c:pt idx="1321">
                  <c:v>2297</c:v>
                </c:pt>
                <c:pt idx="1322">
                  <c:v>2298</c:v>
                </c:pt>
                <c:pt idx="1323">
                  <c:v>2299</c:v>
                </c:pt>
                <c:pt idx="1324">
                  <c:v>2303</c:v>
                </c:pt>
                <c:pt idx="1325">
                  <c:v>2319</c:v>
                </c:pt>
                <c:pt idx="1326">
                  <c:v>2320</c:v>
                </c:pt>
                <c:pt idx="1327">
                  <c:v>2321</c:v>
                </c:pt>
                <c:pt idx="1328">
                  <c:v>2337</c:v>
                </c:pt>
                <c:pt idx="1329">
                  <c:v>2338</c:v>
                </c:pt>
                <c:pt idx="1330">
                  <c:v>2342</c:v>
                </c:pt>
                <c:pt idx="1331">
                  <c:v>2343</c:v>
                </c:pt>
                <c:pt idx="1332">
                  <c:v>2347</c:v>
                </c:pt>
                <c:pt idx="1333">
                  <c:v>2348</c:v>
                </c:pt>
                <c:pt idx="1334">
                  <c:v>2352</c:v>
                </c:pt>
                <c:pt idx="1335">
                  <c:v>2360</c:v>
                </c:pt>
                <c:pt idx="1336">
                  <c:v>2364</c:v>
                </c:pt>
                <c:pt idx="1337">
                  <c:v>2368</c:v>
                </c:pt>
                <c:pt idx="1338">
                  <c:v>2369</c:v>
                </c:pt>
                <c:pt idx="1339">
                  <c:v>2370</c:v>
                </c:pt>
                <c:pt idx="1340">
                  <c:v>2375</c:v>
                </c:pt>
                <c:pt idx="1341">
                  <c:v>2376</c:v>
                </c:pt>
                <c:pt idx="1342">
                  <c:v>2380</c:v>
                </c:pt>
                <c:pt idx="1343">
                  <c:v>2385</c:v>
                </c:pt>
                <c:pt idx="1344">
                  <c:v>2386</c:v>
                </c:pt>
                <c:pt idx="1345">
                  <c:v>2387</c:v>
                </c:pt>
                <c:pt idx="1346">
                  <c:v>2388</c:v>
                </c:pt>
                <c:pt idx="1347">
                  <c:v>2389</c:v>
                </c:pt>
                <c:pt idx="1348">
                  <c:v>2390</c:v>
                </c:pt>
                <c:pt idx="1349">
                  <c:v>2391</c:v>
                </c:pt>
                <c:pt idx="1350">
                  <c:v>2396</c:v>
                </c:pt>
                <c:pt idx="1351">
                  <c:v>2397</c:v>
                </c:pt>
                <c:pt idx="1352">
                  <c:v>2402</c:v>
                </c:pt>
                <c:pt idx="1353">
                  <c:v>2411</c:v>
                </c:pt>
                <c:pt idx="1354">
                  <c:v>2412</c:v>
                </c:pt>
                <c:pt idx="1355">
                  <c:v>2421</c:v>
                </c:pt>
                <c:pt idx="1356">
                  <c:v>2425</c:v>
                </c:pt>
                <c:pt idx="1357">
                  <c:v>2426</c:v>
                </c:pt>
                <c:pt idx="1358">
                  <c:v>2431</c:v>
                </c:pt>
                <c:pt idx="1359">
                  <c:v>2434</c:v>
                </c:pt>
                <c:pt idx="1360">
                  <c:v>2435</c:v>
                </c:pt>
                <c:pt idx="1361">
                  <c:v>2436</c:v>
                </c:pt>
                <c:pt idx="1362">
                  <c:v>2437</c:v>
                </c:pt>
                <c:pt idx="1363">
                  <c:v>2470</c:v>
                </c:pt>
                <c:pt idx="1364">
                  <c:v>2478</c:v>
                </c:pt>
                <c:pt idx="1365">
                  <c:v>2482</c:v>
                </c:pt>
                <c:pt idx="1366">
                  <c:v>2487</c:v>
                </c:pt>
                <c:pt idx="1367">
                  <c:v>2488</c:v>
                </c:pt>
                <c:pt idx="1368">
                  <c:v>2489</c:v>
                </c:pt>
                <c:pt idx="1369">
                  <c:v>2502</c:v>
                </c:pt>
                <c:pt idx="1370">
                  <c:v>2503</c:v>
                </c:pt>
                <c:pt idx="1371">
                  <c:v>2508</c:v>
                </c:pt>
                <c:pt idx="1372">
                  <c:v>2509</c:v>
                </c:pt>
                <c:pt idx="1373">
                  <c:v>2513</c:v>
                </c:pt>
                <c:pt idx="1374">
                  <c:v>2517</c:v>
                </c:pt>
                <c:pt idx="1375">
                  <c:v>2520</c:v>
                </c:pt>
                <c:pt idx="1376">
                  <c:v>2529</c:v>
                </c:pt>
                <c:pt idx="1377">
                  <c:v>2533</c:v>
                </c:pt>
                <c:pt idx="1378">
                  <c:v>2535</c:v>
                </c:pt>
                <c:pt idx="1379">
                  <c:v>2539</c:v>
                </c:pt>
                <c:pt idx="1380">
                  <c:v>2540</c:v>
                </c:pt>
                <c:pt idx="1381">
                  <c:v>2541</c:v>
                </c:pt>
                <c:pt idx="1382">
                  <c:v>2545</c:v>
                </c:pt>
                <c:pt idx="1383">
                  <c:v>2546</c:v>
                </c:pt>
                <c:pt idx="1384">
                  <c:v>2550</c:v>
                </c:pt>
                <c:pt idx="1385">
                  <c:v>2554</c:v>
                </c:pt>
                <c:pt idx="1386">
                  <c:v>2555</c:v>
                </c:pt>
                <c:pt idx="1387">
                  <c:v>2564</c:v>
                </c:pt>
                <c:pt idx="1388">
                  <c:v>2568</c:v>
                </c:pt>
                <c:pt idx="1389">
                  <c:v>2571</c:v>
                </c:pt>
                <c:pt idx="1390">
                  <c:v>2572</c:v>
                </c:pt>
                <c:pt idx="1391">
                  <c:v>2577</c:v>
                </c:pt>
                <c:pt idx="1392">
                  <c:v>2578</c:v>
                </c:pt>
                <c:pt idx="1393">
                  <c:v>2581</c:v>
                </c:pt>
                <c:pt idx="1394">
                  <c:v>2585</c:v>
                </c:pt>
                <c:pt idx="1395">
                  <c:v>2586</c:v>
                </c:pt>
                <c:pt idx="1396">
                  <c:v>2590</c:v>
                </c:pt>
                <c:pt idx="1397">
                  <c:v>2594</c:v>
                </c:pt>
                <c:pt idx="1398">
                  <c:v>2595</c:v>
                </c:pt>
                <c:pt idx="1399">
                  <c:v>2596</c:v>
                </c:pt>
                <c:pt idx="1400">
                  <c:v>2596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NN Lookup (Sparse); 20 Control Ensemble</c:v>
                </c:pt>
              </c:strCache>
            </c:strRef>
          </c:tx>
          <c:spPr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c:spPr>
          <c:marker>
            <c:symbol val="none"/>
          </c:marker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Sheet2!$D$2:$D$1402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505</c:v>
                </c:pt>
                <c:pt idx="504">
                  <c:v>506</c:v>
                </c:pt>
                <c:pt idx="505">
                  <c:v>507</c:v>
                </c:pt>
                <c:pt idx="506">
                  <c:v>508</c:v>
                </c:pt>
                <c:pt idx="507">
                  <c:v>509</c:v>
                </c:pt>
                <c:pt idx="508">
                  <c:v>511</c:v>
                </c:pt>
                <c:pt idx="509">
                  <c:v>512</c:v>
                </c:pt>
                <c:pt idx="510">
                  <c:v>513</c:v>
                </c:pt>
                <c:pt idx="511">
                  <c:v>514</c:v>
                </c:pt>
                <c:pt idx="512">
                  <c:v>515</c:v>
                </c:pt>
                <c:pt idx="513">
                  <c:v>516</c:v>
                </c:pt>
                <c:pt idx="514">
                  <c:v>517</c:v>
                </c:pt>
                <c:pt idx="515">
                  <c:v>518</c:v>
                </c:pt>
                <c:pt idx="516">
                  <c:v>519</c:v>
                </c:pt>
                <c:pt idx="517">
                  <c:v>520</c:v>
                </c:pt>
                <c:pt idx="518">
                  <c:v>521</c:v>
                </c:pt>
                <c:pt idx="519">
                  <c:v>522</c:v>
                </c:pt>
                <c:pt idx="520">
                  <c:v>523</c:v>
                </c:pt>
                <c:pt idx="521">
                  <c:v>524</c:v>
                </c:pt>
                <c:pt idx="522">
                  <c:v>525</c:v>
                </c:pt>
                <c:pt idx="523">
                  <c:v>526</c:v>
                </c:pt>
                <c:pt idx="524">
                  <c:v>527</c:v>
                </c:pt>
                <c:pt idx="525">
                  <c:v>528</c:v>
                </c:pt>
                <c:pt idx="526">
                  <c:v>529</c:v>
                </c:pt>
                <c:pt idx="527">
                  <c:v>530</c:v>
                </c:pt>
                <c:pt idx="528">
                  <c:v>531</c:v>
                </c:pt>
                <c:pt idx="529">
                  <c:v>532</c:v>
                </c:pt>
                <c:pt idx="530">
                  <c:v>533</c:v>
                </c:pt>
                <c:pt idx="531">
                  <c:v>534</c:v>
                </c:pt>
                <c:pt idx="532">
                  <c:v>535</c:v>
                </c:pt>
                <c:pt idx="533">
                  <c:v>536</c:v>
                </c:pt>
                <c:pt idx="534">
                  <c:v>537</c:v>
                </c:pt>
                <c:pt idx="535">
                  <c:v>538</c:v>
                </c:pt>
                <c:pt idx="536">
                  <c:v>539</c:v>
                </c:pt>
                <c:pt idx="537">
                  <c:v>540</c:v>
                </c:pt>
                <c:pt idx="538">
                  <c:v>541</c:v>
                </c:pt>
                <c:pt idx="539">
                  <c:v>542</c:v>
                </c:pt>
                <c:pt idx="540">
                  <c:v>543</c:v>
                </c:pt>
                <c:pt idx="541">
                  <c:v>544</c:v>
                </c:pt>
                <c:pt idx="542">
                  <c:v>545</c:v>
                </c:pt>
                <c:pt idx="543">
                  <c:v>546</c:v>
                </c:pt>
                <c:pt idx="544">
                  <c:v>547</c:v>
                </c:pt>
                <c:pt idx="545">
                  <c:v>548</c:v>
                </c:pt>
                <c:pt idx="546">
                  <c:v>549</c:v>
                </c:pt>
                <c:pt idx="547">
                  <c:v>550</c:v>
                </c:pt>
                <c:pt idx="548">
                  <c:v>551</c:v>
                </c:pt>
                <c:pt idx="549">
                  <c:v>552</c:v>
                </c:pt>
                <c:pt idx="550">
                  <c:v>553</c:v>
                </c:pt>
                <c:pt idx="551">
                  <c:v>554</c:v>
                </c:pt>
                <c:pt idx="552">
                  <c:v>555</c:v>
                </c:pt>
                <c:pt idx="553">
                  <c:v>556</c:v>
                </c:pt>
                <c:pt idx="554">
                  <c:v>557</c:v>
                </c:pt>
                <c:pt idx="555">
                  <c:v>558</c:v>
                </c:pt>
                <c:pt idx="556">
                  <c:v>559</c:v>
                </c:pt>
                <c:pt idx="557">
                  <c:v>560</c:v>
                </c:pt>
                <c:pt idx="558">
                  <c:v>561</c:v>
                </c:pt>
                <c:pt idx="559">
                  <c:v>562</c:v>
                </c:pt>
                <c:pt idx="560">
                  <c:v>563</c:v>
                </c:pt>
                <c:pt idx="561">
                  <c:v>564</c:v>
                </c:pt>
                <c:pt idx="562">
                  <c:v>565</c:v>
                </c:pt>
                <c:pt idx="563">
                  <c:v>566</c:v>
                </c:pt>
                <c:pt idx="564">
                  <c:v>567</c:v>
                </c:pt>
                <c:pt idx="565">
                  <c:v>568</c:v>
                </c:pt>
                <c:pt idx="566">
                  <c:v>569</c:v>
                </c:pt>
                <c:pt idx="567">
                  <c:v>570</c:v>
                </c:pt>
                <c:pt idx="568">
                  <c:v>571</c:v>
                </c:pt>
                <c:pt idx="569">
                  <c:v>572</c:v>
                </c:pt>
                <c:pt idx="570">
                  <c:v>573</c:v>
                </c:pt>
                <c:pt idx="571">
                  <c:v>574</c:v>
                </c:pt>
                <c:pt idx="572">
                  <c:v>575</c:v>
                </c:pt>
                <c:pt idx="573">
                  <c:v>576</c:v>
                </c:pt>
                <c:pt idx="574">
                  <c:v>577</c:v>
                </c:pt>
                <c:pt idx="575">
                  <c:v>578</c:v>
                </c:pt>
                <c:pt idx="576">
                  <c:v>579</c:v>
                </c:pt>
                <c:pt idx="577">
                  <c:v>580</c:v>
                </c:pt>
                <c:pt idx="578">
                  <c:v>581</c:v>
                </c:pt>
                <c:pt idx="579">
                  <c:v>582</c:v>
                </c:pt>
                <c:pt idx="580">
                  <c:v>583</c:v>
                </c:pt>
                <c:pt idx="581">
                  <c:v>584</c:v>
                </c:pt>
                <c:pt idx="582">
                  <c:v>585</c:v>
                </c:pt>
                <c:pt idx="583">
                  <c:v>586</c:v>
                </c:pt>
                <c:pt idx="584">
                  <c:v>587</c:v>
                </c:pt>
                <c:pt idx="585">
                  <c:v>588</c:v>
                </c:pt>
                <c:pt idx="586">
                  <c:v>589</c:v>
                </c:pt>
                <c:pt idx="587">
                  <c:v>590</c:v>
                </c:pt>
                <c:pt idx="588">
                  <c:v>591</c:v>
                </c:pt>
                <c:pt idx="589">
                  <c:v>592</c:v>
                </c:pt>
                <c:pt idx="590">
                  <c:v>593</c:v>
                </c:pt>
                <c:pt idx="591">
                  <c:v>594</c:v>
                </c:pt>
                <c:pt idx="592">
                  <c:v>595</c:v>
                </c:pt>
                <c:pt idx="593">
                  <c:v>596</c:v>
                </c:pt>
                <c:pt idx="594">
                  <c:v>597</c:v>
                </c:pt>
                <c:pt idx="595">
                  <c:v>598</c:v>
                </c:pt>
                <c:pt idx="596">
                  <c:v>599</c:v>
                </c:pt>
                <c:pt idx="597">
                  <c:v>600</c:v>
                </c:pt>
                <c:pt idx="598">
                  <c:v>601</c:v>
                </c:pt>
                <c:pt idx="599">
                  <c:v>602</c:v>
                </c:pt>
                <c:pt idx="600">
                  <c:v>603</c:v>
                </c:pt>
                <c:pt idx="601">
                  <c:v>604</c:v>
                </c:pt>
                <c:pt idx="602">
                  <c:v>605</c:v>
                </c:pt>
                <c:pt idx="603">
                  <c:v>606</c:v>
                </c:pt>
                <c:pt idx="604">
                  <c:v>607</c:v>
                </c:pt>
                <c:pt idx="605">
                  <c:v>608</c:v>
                </c:pt>
                <c:pt idx="606">
                  <c:v>609</c:v>
                </c:pt>
                <c:pt idx="607">
                  <c:v>610</c:v>
                </c:pt>
                <c:pt idx="608">
                  <c:v>611</c:v>
                </c:pt>
                <c:pt idx="609">
                  <c:v>612</c:v>
                </c:pt>
                <c:pt idx="610">
                  <c:v>613</c:v>
                </c:pt>
                <c:pt idx="611">
                  <c:v>615</c:v>
                </c:pt>
                <c:pt idx="612">
                  <c:v>616</c:v>
                </c:pt>
                <c:pt idx="613">
                  <c:v>617</c:v>
                </c:pt>
                <c:pt idx="614">
                  <c:v>618</c:v>
                </c:pt>
                <c:pt idx="615">
                  <c:v>619</c:v>
                </c:pt>
                <c:pt idx="616">
                  <c:v>620</c:v>
                </c:pt>
                <c:pt idx="617">
                  <c:v>621</c:v>
                </c:pt>
                <c:pt idx="618">
                  <c:v>622</c:v>
                </c:pt>
                <c:pt idx="619">
                  <c:v>623</c:v>
                </c:pt>
                <c:pt idx="620">
                  <c:v>624</c:v>
                </c:pt>
                <c:pt idx="621">
                  <c:v>625</c:v>
                </c:pt>
                <c:pt idx="622">
                  <c:v>627</c:v>
                </c:pt>
                <c:pt idx="623">
                  <c:v>628</c:v>
                </c:pt>
                <c:pt idx="624">
                  <c:v>629</c:v>
                </c:pt>
                <c:pt idx="625">
                  <c:v>630</c:v>
                </c:pt>
                <c:pt idx="626">
                  <c:v>631</c:v>
                </c:pt>
                <c:pt idx="627">
                  <c:v>632</c:v>
                </c:pt>
                <c:pt idx="628">
                  <c:v>634</c:v>
                </c:pt>
                <c:pt idx="629">
                  <c:v>635</c:v>
                </c:pt>
                <c:pt idx="630">
                  <c:v>636</c:v>
                </c:pt>
                <c:pt idx="631">
                  <c:v>637</c:v>
                </c:pt>
                <c:pt idx="632">
                  <c:v>638</c:v>
                </c:pt>
                <c:pt idx="633">
                  <c:v>639</c:v>
                </c:pt>
                <c:pt idx="634">
                  <c:v>642</c:v>
                </c:pt>
                <c:pt idx="635">
                  <c:v>643</c:v>
                </c:pt>
                <c:pt idx="636">
                  <c:v>644</c:v>
                </c:pt>
                <c:pt idx="637">
                  <c:v>646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652</c:v>
                </c:pt>
                <c:pt idx="643">
                  <c:v>653</c:v>
                </c:pt>
                <c:pt idx="644">
                  <c:v>654</c:v>
                </c:pt>
                <c:pt idx="645">
                  <c:v>655</c:v>
                </c:pt>
                <c:pt idx="646">
                  <c:v>659</c:v>
                </c:pt>
                <c:pt idx="647">
                  <c:v>663</c:v>
                </c:pt>
                <c:pt idx="648">
                  <c:v>664</c:v>
                </c:pt>
                <c:pt idx="649">
                  <c:v>665</c:v>
                </c:pt>
                <c:pt idx="650">
                  <c:v>666</c:v>
                </c:pt>
                <c:pt idx="651">
                  <c:v>667</c:v>
                </c:pt>
                <c:pt idx="652">
                  <c:v>668</c:v>
                </c:pt>
                <c:pt idx="653">
                  <c:v>669</c:v>
                </c:pt>
                <c:pt idx="654">
                  <c:v>672</c:v>
                </c:pt>
                <c:pt idx="655">
                  <c:v>675</c:v>
                </c:pt>
                <c:pt idx="656">
                  <c:v>676</c:v>
                </c:pt>
                <c:pt idx="657">
                  <c:v>678</c:v>
                </c:pt>
                <c:pt idx="658">
                  <c:v>679</c:v>
                </c:pt>
                <c:pt idx="659">
                  <c:v>680</c:v>
                </c:pt>
                <c:pt idx="660">
                  <c:v>681</c:v>
                </c:pt>
                <c:pt idx="661">
                  <c:v>682</c:v>
                </c:pt>
                <c:pt idx="662">
                  <c:v>683</c:v>
                </c:pt>
                <c:pt idx="663">
                  <c:v>684</c:v>
                </c:pt>
                <c:pt idx="664">
                  <c:v>685</c:v>
                </c:pt>
                <c:pt idx="665">
                  <c:v>686</c:v>
                </c:pt>
                <c:pt idx="666">
                  <c:v>687</c:v>
                </c:pt>
                <c:pt idx="667">
                  <c:v>688</c:v>
                </c:pt>
                <c:pt idx="668">
                  <c:v>690</c:v>
                </c:pt>
                <c:pt idx="669">
                  <c:v>691</c:v>
                </c:pt>
                <c:pt idx="670">
                  <c:v>692</c:v>
                </c:pt>
                <c:pt idx="671">
                  <c:v>694</c:v>
                </c:pt>
                <c:pt idx="672">
                  <c:v>696</c:v>
                </c:pt>
                <c:pt idx="673">
                  <c:v>697</c:v>
                </c:pt>
                <c:pt idx="674">
                  <c:v>698</c:v>
                </c:pt>
                <c:pt idx="675">
                  <c:v>699</c:v>
                </c:pt>
                <c:pt idx="676">
                  <c:v>700</c:v>
                </c:pt>
                <c:pt idx="677">
                  <c:v>701</c:v>
                </c:pt>
                <c:pt idx="678">
                  <c:v>702</c:v>
                </c:pt>
                <c:pt idx="679">
                  <c:v>704</c:v>
                </c:pt>
                <c:pt idx="680">
                  <c:v>705</c:v>
                </c:pt>
                <c:pt idx="681">
                  <c:v>706</c:v>
                </c:pt>
                <c:pt idx="682">
                  <c:v>707</c:v>
                </c:pt>
                <c:pt idx="683">
                  <c:v>708</c:v>
                </c:pt>
                <c:pt idx="684">
                  <c:v>709</c:v>
                </c:pt>
                <c:pt idx="685">
                  <c:v>710</c:v>
                </c:pt>
                <c:pt idx="686">
                  <c:v>711</c:v>
                </c:pt>
                <c:pt idx="687">
                  <c:v>712</c:v>
                </c:pt>
                <c:pt idx="688">
                  <c:v>713</c:v>
                </c:pt>
                <c:pt idx="689">
                  <c:v>714</c:v>
                </c:pt>
                <c:pt idx="690">
                  <c:v>715</c:v>
                </c:pt>
                <c:pt idx="691">
                  <c:v>716</c:v>
                </c:pt>
                <c:pt idx="692">
                  <c:v>717</c:v>
                </c:pt>
                <c:pt idx="693">
                  <c:v>718</c:v>
                </c:pt>
                <c:pt idx="694">
                  <c:v>719</c:v>
                </c:pt>
                <c:pt idx="695">
                  <c:v>720</c:v>
                </c:pt>
                <c:pt idx="696">
                  <c:v>721</c:v>
                </c:pt>
                <c:pt idx="697">
                  <c:v>722</c:v>
                </c:pt>
                <c:pt idx="698">
                  <c:v>723</c:v>
                </c:pt>
                <c:pt idx="699">
                  <c:v>724</c:v>
                </c:pt>
                <c:pt idx="700">
                  <c:v>728</c:v>
                </c:pt>
                <c:pt idx="701">
                  <c:v>729</c:v>
                </c:pt>
                <c:pt idx="702">
                  <c:v>730</c:v>
                </c:pt>
                <c:pt idx="703">
                  <c:v>731</c:v>
                </c:pt>
                <c:pt idx="704">
                  <c:v>732</c:v>
                </c:pt>
                <c:pt idx="705">
                  <c:v>733</c:v>
                </c:pt>
                <c:pt idx="706">
                  <c:v>734</c:v>
                </c:pt>
                <c:pt idx="707">
                  <c:v>735</c:v>
                </c:pt>
                <c:pt idx="708">
                  <c:v>738</c:v>
                </c:pt>
                <c:pt idx="709">
                  <c:v>739</c:v>
                </c:pt>
                <c:pt idx="710">
                  <c:v>740</c:v>
                </c:pt>
                <c:pt idx="711">
                  <c:v>741</c:v>
                </c:pt>
                <c:pt idx="712">
                  <c:v>742</c:v>
                </c:pt>
                <c:pt idx="713">
                  <c:v>743</c:v>
                </c:pt>
                <c:pt idx="714">
                  <c:v>744</c:v>
                </c:pt>
                <c:pt idx="715">
                  <c:v>745</c:v>
                </c:pt>
                <c:pt idx="716">
                  <c:v>747</c:v>
                </c:pt>
                <c:pt idx="717">
                  <c:v>748</c:v>
                </c:pt>
                <c:pt idx="718">
                  <c:v>750</c:v>
                </c:pt>
                <c:pt idx="719">
                  <c:v>751</c:v>
                </c:pt>
                <c:pt idx="720">
                  <c:v>753</c:v>
                </c:pt>
                <c:pt idx="721">
                  <c:v>754</c:v>
                </c:pt>
                <c:pt idx="722">
                  <c:v>755</c:v>
                </c:pt>
                <c:pt idx="723">
                  <c:v>756</c:v>
                </c:pt>
                <c:pt idx="724">
                  <c:v>757</c:v>
                </c:pt>
                <c:pt idx="725">
                  <c:v>758</c:v>
                </c:pt>
                <c:pt idx="726">
                  <c:v>759</c:v>
                </c:pt>
                <c:pt idx="727">
                  <c:v>760</c:v>
                </c:pt>
                <c:pt idx="728">
                  <c:v>761</c:v>
                </c:pt>
                <c:pt idx="729">
                  <c:v>764</c:v>
                </c:pt>
                <c:pt idx="730">
                  <c:v>765</c:v>
                </c:pt>
                <c:pt idx="731">
                  <c:v>766</c:v>
                </c:pt>
                <c:pt idx="732">
                  <c:v>768</c:v>
                </c:pt>
                <c:pt idx="733">
                  <c:v>770</c:v>
                </c:pt>
                <c:pt idx="734">
                  <c:v>771</c:v>
                </c:pt>
                <c:pt idx="735">
                  <c:v>772</c:v>
                </c:pt>
                <c:pt idx="736">
                  <c:v>773</c:v>
                </c:pt>
                <c:pt idx="737">
                  <c:v>774</c:v>
                </c:pt>
                <c:pt idx="738">
                  <c:v>775</c:v>
                </c:pt>
                <c:pt idx="739">
                  <c:v>776</c:v>
                </c:pt>
                <c:pt idx="740">
                  <c:v>777</c:v>
                </c:pt>
                <c:pt idx="741">
                  <c:v>778</c:v>
                </c:pt>
                <c:pt idx="742">
                  <c:v>779</c:v>
                </c:pt>
                <c:pt idx="743">
                  <c:v>780</c:v>
                </c:pt>
                <c:pt idx="744">
                  <c:v>781</c:v>
                </c:pt>
                <c:pt idx="745">
                  <c:v>782</c:v>
                </c:pt>
                <c:pt idx="746">
                  <c:v>783</c:v>
                </c:pt>
                <c:pt idx="747">
                  <c:v>784</c:v>
                </c:pt>
                <c:pt idx="748">
                  <c:v>785</c:v>
                </c:pt>
                <c:pt idx="749">
                  <c:v>786</c:v>
                </c:pt>
                <c:pt idx="750">
                  <c:v>787</c:v>
                </c:pt>
                <c:pt idx="751">
                  <c:v>788</c:v>
                </c:pt>
                <c:pt idx="752">
                  <c:v>789</c:v>
                </c:pt>
                <c:pt idx="753">
                  <c:v>790</c:v>
                </c:pt>
                <c:pt idx="754">
                  <c:v>791</c:v>
                </c:pt>
                <c:pt idx="755">
                  <c:v>792</c:v>
                </c:pt>
                <c:pt idx="756">
                  <c:v>793</c:v>
                </c:pt>
                <c:pt idx="757">
                  <c:v>795</c:v>
                </c:pt>
                <c:pt idx="758">
                  <c:v>796</c:v>
                </c:pt>
                <c:pt idx="759">
                  <c:v>797</c:v>
                </c:pt>
                <c:pt idx="760">
                  <c:v>801</c:v>
                </c:pt>
                <c:pt idx="761">
                  <c:v>802</c:v>
                </c:pt>
                <c:pt idx="762">
                  <c:v>803</c:v>
                </c:pt>
                <c:pt idx="763">
                  <c:v>805</c:v>
                </c:pt>
                <c:pt idx="764">
                  <c:v>806</c:v>
                </c:pt>
                <c:pt idx="765">
                  <c:v>807</c:v>
                </c:pt>
                <c:pt idx="766">
                  <c:v>808</c:v>
                </c:pt>
                <c:pt idx="767">
                  <c:v>809</c:v>
                </c:pt>
                <c:pt idx="768">
                  <c:v>810</c:v>
                </c:pt>
                <c:pt idx="769">
                  <c:v>813</c:v>
                </c:pt>
                <c:pt idx="770">
                  <c:v>814</c:v>
                </c:pt>
                <c:pt idx="771">
                  <c:v>815</c:v>
                </c:pt>
                <c:pt idx="772">
                  <c:v>816</c:v>
                </c:pt>
                <c:pt idx="773">
                  <c:v>817</c:v>
                </c:pt>
                <c:pt idx="774">
                  <c:v>818</c:v>
                </c:pt>
                <c:pt idx="775">
                  <c:v>820</c:v>
                </c:pt>
                <c:pt idx="776">
                  <c:v>822</c:v>
                </c:pt>
                <c:pt idx="777">
                  <c:v>823</c:v>
                </c:pt>
                <c:pt idx="778">
                  <c:v>824</c:v>
                </c:pt>
                <c:pt idx="779">
                  <c:v>825</c:v>
                </c:pt>
                <c:pt idx="780">
                  <c:v>828</c:v>
                </c:pt>
                <c:pt idx="781">
                  <c:v>829</c:v>
                </c:pt>
                <c:pt idx="782">
                  <c:v>831</c:v>
                </c:pt>
                <c:pt idx="783">
                  <c:v>832</c:v>
                </c:pt>
                <c:pt idx="784">
                  <c:v>833</c:v>
                </c:pt>
                <c:pt idx="785">
                  <c:v>834</c:v>
                </c:pt>
                <c:pt idx="786">
                  <c:v>835</c:v>
                </c:pt>
                <c:pt idx="787">
                  <c:v>838</c:v>
                </c:pt>
                <c:pt idx="788">
                  <c:v>839</c:v>
                </c:pt>
                <c:pt idx="789">
                  <c:v>840</c:v>
                </c:pt>
                <c:pt idx="790">
                  <c:v>841</c:v>
                </c:pt>
                <c:pt idx="791">
                  <c:v>842</c:v>
                </c:pt>
                <c:pt idx="792">
                  <c:v>843</c:v>
                </c:pt>
                <c:pt idx="793">
                  <c:v>844</c:v>
                </c:pt>
                <c:pt idx="794">
                  <c:v>845</c:v>
                </c:pt>
                <c:pt idx="795">
                  <c:v>847</c:v>
                </c:pt>
                <c:pt idx="796">
                  <c:v>848</c:v>
                </c:pt>
                <c:pt idx="797">
                  <c:v>851</c:v>
                </c:pt>
                <c:pt idx="798">
                  <c:v>852</c:v>
                </c:pt>
                <c:pt idx="799">
                  <c:v>853</c:v>
                </c:pt>
                <c:pt idx="800">
                  <c:v>854</c:v>
                </c:pt>
                <c:pt idx="801">
                  <c:v>857</c:v>
                </c:pt>
                <c:pt idx="802">
                  <c:v>858</c:v>
                </c:pt>
                <c:pt idx="803">
                  <c:v>859</c:v>
                </c:pt>
                <c:pt idx="804">
                  <c:v>862</c:v>
                </c:pt>
                <c:pt idx="805">
                  <c:v>866</c:v>
                </c:pt>
                <c:pt idx="806">
                  <c:v>867</c:v>
                </c:pt>
                <c:pt idx="807">
                  <c:v>868</c:v>
                </c:pt>
                <c:pt idx="808">
                  <c:v>870</c:v>
                </c:pt>
                <c:pt idx="809">
                  <c:v>871</c:v>
                </c:pt>
                <c:pt idx="810">
                  <c:v>873</c:v>
                </c:pt>
                <c:pt idx="811">
                  <c:v>875</c:v>
                </c:pt>
                <c:pt idx="812">
                  <c:v>877</c:v>
                </c:pt>
                <c:pt idx="813">
                  <c:v>882</c:v>
                </c:pt>
                <c:pt idx="814">
                  <c:v>883</c:v>
                </c:pt>
                <c:pt idx="815">
                  <c:v>884</c:v>
                </c:pt>
                <c:pt idx="816">
                  <c:v>886</c:v>
                </c:pt>
                <c:pt idx="817">
                  <c:v>887</c:v>
                </c:pt>
                <c:pt idx="818">
                  <c:v>888</c:v>
                </c:pt>
                <c:pt idx="819">
                  <c:v>889</c:v>
                </c:pt>
                <c:pt idx="820">
                  <c:v>890</c:v>
                </c:pt>
                <c:pt idx="821">
                  <c:v>891</c:v>
                </c:pt>
                <c:pt idx="822">
                  <c:v>892</c:v>
                </c:pt>
                <c:pt idx="823">
                  <c:v>893</c:v>
                </c:pt>
                <c:pt idx="824">
                  <c:v>895</c:v>
                </c:pt>
                <c:pt idx="825">
                  <c:v>897</c:v>
                </c:pt>
                <c:pt idx="826">
                  <c:v>902</c:v>
                </c:pt>
                <c:pt idx="827">
                  <c:v>904</c:v>
                </c:pt>
                <c:pt idx="828">
                  <c:v>905</c:v>
                </c:pt>
                <c:pt idx="829">
                  <c:v>906</c:v>
                </c:pt>
                <c:pt idx="830">
                  <c:v>908</c:v>
                </c:pt>
                <c:pt idx="831">
                  <c:v>910</c:v>
                </c:pt>
                <c:pt idx="832">
                  <c:v>912</c:v>
                </c:pt>
                <c:pt idx="833">
                  <c:v>913</c:v>
                </c:pt>
                <c:pt idx="834">
                  <c:v>915</c:v>
                </c:pt>
                <c:pt idx="835">
                  <c:v>916</c:v>
                </c:pt>
                <c:pt idx="836">
                  <c:v>917</c:v>
                </c:pt>
                <c:pt idx="837">
                  <c:v>918</c:v>
                </c:pt>
                <c:pt idx="838">
                  <c:v>921</c:v>
                </c:pt>
                <c:pt idx="839">
                  <c:v>922</c:v>
                </c:pt>
                <c:pt idx="840">
                  <c:v>925</c:v>
                </c:pt>
                <c:pt idx="841">
                  <c:v>929</c:v>
                </c:pt>
                <c:pt idx="842">
                  <c:v>932</c:v>
                </c:pt>
                <c:pt idx="843">
                  <c:v>933</c:v>
                </c:pt>
                <c:pt idx="844">
                  <c:v>934</c:v>
                </c:pt>
                <c:pt idx="845">
                  <c:v>935</c:v>
                </c:pt>
                <c:pt idx="846">
                  <c:v>937</c:v>
                </c:pt>
                <c:pt idx="847">
                  <c:v>938</c:v>
                </c:pt>
                <c:pt idx="848">
                  <c:v>939</c:v>
                </c:pt>
                <c:pt idx="849">
                  <c:v>940</c:v>
                </c:pt>
                <c:pt idx="850">
                  <c:v>941</c:v>
                </c:pt>
                <c:pt idx="851">
                  <c:v>942</c:v>
                </c:pt>
                <c:pt idx="852">
                  <c:v>944</c:v>
                </c:pt>
                <c:pt idx="853">
                  <c:v>945</c:v>
                </c:pt>
                <c:pt idx="854">
                  <c:v>948</c:v>
                </c:pt>
                <c:pt idx="855">
                  <c:v>949</c:v>
                </c:pt>
                <c:pt idx="856">
                  <c:v>950</c:v>
                </c:pt>
                <c:pt idx="857">
                  <c:v>951</c:v>
                </c:pt>
                <c:pt idx="858">
                  <c:v>953</c:v>
                </c:pt>
                <c:pt idx="859">
                  <c:v>955</c:v>
                </c:pt>
                <c:pt idx="860">
                  <c:v>956</c:v>
                </c:pt>
                <c:pt idx="861">
                  <c:v>958</c:v>
                </c:pt>
                <c:pt idx="862">
                  <c:v>959</c:v>
                </c:pt>
                <c:pt idx="863">
                  <c:v>961</c:v>
                </c:pt>
                <c:pt idx="864">
                  <c:v>962</c:v>
                </c:pt>
                <c:pt idx="865">
                  <c:v>963</c:v>
                </c:pt>
                <c:pt idx="866">
                  <c:v>964</c:v>
                </c:pt>
                <c:pt idx="867">
                  <c:v>967</c:v>
                </c:pt>
                <c:pt idx="868">
                  <c:v>968</c:v>
                </c:pt>
                <c:pt idx="869">
                  <c:v>969</c:v>
                </c:pt>
                <c:pt idx="870">
                  <c:v>970</c:v>
                </c:pt>
                <c:pt idx="871">
                  <c:v>972</c:v>
                </c:pt>
                <c:pt idx="872">
                  <c:v>974</c:v>
                </c:pt>
                <c:pt idx="873">
                  <c:v>975</c:v>
                </c:pt>
                <c:pt idx="874">
                  <c:v>982</c:v>
                </c:pt>
                <c:pt idx="875">
                  <c:v>983</c:v>
                </c:pt>
                <c:pt idx="876">
                  <c:v>984</c:v>
                </c:pt>
                <c:pt idx="877">
                  <c:v>990</c:v>
                </c:pt>
                <c:pt idx="878">
                  <c:v>991</c:v>
                </c:pt>
                <c:pt idx="879">
                  <c:v>993</c:v>
                </c:pt>
                <c:pt idx="880">
                  <c:v>994</c:v>
                </c:pt>
                <c:pt idx="881">
                  <c:v>996</c:v>
                </c:pt>
                <c:pt idx="882">
                  <c:v>997</c:v>
                </c:pt>
                <c:pt idx="883">
                  <c:v>998</c:v>
                </c:pt>
                <c:pt idx="884">
                  <c:v>1002</c:v>
                </c:pt>
                <c:pt idx="885">
                  <c:v>1003</c:v>
                </c:pt>
                <c:pt idx="886">
                  <c:v>1004</c:v>
                </c:pt>
                <c:pt idx="887">
                  <c:v>1005</c:v>
                </c:pt>
                <c:pt idx="888">
                  <c:v>1006</c:v>
                </c:pt>
                <c:pt idx="889">
                  <c:v>1008</c:v>
                </c:pt>
                <c:pt idx="890">
                  <c:v>1010</c:v>
                </c:pt>
                <c:pt idx="891">
                  <c:v>1011</c:v>
                </c:pt>
                <c:pt idx="892">
                  <c:v>1012</c:v>
                </c:pt>
                <c:pt idx="893">
                  <c:v>1014</c:v>
                </c:pt>
                <c:pt idx="894">
                  <c:v>1017</c:v>
                </c:pt>
                <c:pt idx="895">
                  <c:v>1018</c:v>
                </c:pt>
                <c:pt idx="896">
                  <c:v>1020</c:v>
                </c:pt>
                <c:pt idx="897">
                  <c:v>1021</c:v>
                </c:pt>
                <c:pt idx="898">
                  <c:v>1022</c:v>
                </c:pt>
                <c:pt idx="899">
                  <c:v>1023</c:v>
                </c:pt>
                <c:pt idx="900">
                  <c:v>1024</c:v>
                </c:pt>
                <c:pt idx="901">
                  <c:v>1026</c:v>
                </c:pt>
                <c:pt idx="902">
                  <c:v>1027</c:v>
                </c:pt>
                <c:pt idx="903">
                  <c:v>1033</c:v>
                </c:pt>
                <c:pt idx="904">
                  <c:v>1034</c:v>
                </c:pt>
                <c:pt idx="905">
                  <c:v>1035</c:v>
                </c:pt>
                <c:pt idx="906">
                  <c:v>1039</c:v>
                </c:pt>
                <c:pt idx="907">
                  <c:v>1040</c:v>
                </c:pt>
                <c:pt idx="908">
                  <c:v>1044</c:v>
                </c:pt>
                <c:pt idx="909">
                  <c:v>1045</c:v>
                </c:pt>
                <c:pt idx="910">
                  <c:v>1048</c:v>
                </c:pt>
                <c:pt idx="911">
                  <c:v>1049</c:v>
                </c:pt>
                <c:pt idx="912">
                  <c:v>1050</c:v>
                </c:pt>
                <c:pt idx="913">
                  <c:v>1051</c:v>
                </c:pt>
                <c:pt idx="914">
                  <c:v>1052</c:v>
                </c:pt>
                <c:pt idx="915">
                  <c:v>1053</c:v>
                </c:pt>
                <c:pt idx="916">
                  <c:v>1054</c:v>
                </c:pt>
                <c:pt idx="917">
                  <c:v>1055</c:v>
                </c:pt>
                <c:pt idx="918">
                  <c:v>1059</c:v>
                </c:pt>
                <c:pt idx="919">
                  <c:v>1061</c:v>
                </c:pt>
                <c:pt idx="920">
                  <c:v>1063</c:v>
                </c:pt>
                <c:pt idx="921">
                  <c:v>1064</c:v>
                </c:pt>
                <c:pt idx="922">
                  <c:v>1065</c:v>
                </c:pt>
                <c:pt idx="923">
                  <c:v>1066</c:v>
                </c:pt>
                <c:pt idx="924">
                  <c:v>1068</c:v>
                </c:pt>
                <c:pt idx="925">
                  <c:v>1070</c:v>
                </c:pt>
                <c:pt idx="926">
                  <c:v>1071</c:v>
                </c:pt>
                <c:pt idx="927">
                  <c:v>1072</c:v>
                </c:pt>
                <c:pt idx="928">
                  <c:v>1073</c:v>
                </c:pt>
                <c:pt idx="929">
                  <c:v>1075</c:v>
                </c:pt>
                <c:pt idx="930">
                  <c:v>1077</c:v>
                </c:pt>
                <c:pt idx="931">
                  <c:v>1081</c:v>
                </c:pt>
                <c:pt idx="932">
                  <c:v>1083</c:v>
                </c:pt>
                <c:pt idx="933">
                  <c:v>1085</c:v>
                </c:pt>
                <c:pt idx="934">
                  <c:v>1086</c:v>
                </c:pt>
                <c:pt idx="935">
                  <c:v>1087</c:v>
                </c:pt>
                <c:pt idx="936">
                  <c:v>1088</c:v>
                </c:pt>
                <c:pt idx="937">
                  <c:v>1089</c:v>
                </c:pt>
                <c:pt idx="938">
                  <c:v>1090</c:v>
                </c:pt>
                <c:pt idx="939">
                  <c:v>1091</c:v>
                </c:pt>
                <c:pt idx="940">
                  <c:v>1092</c:v>
                </c:pt>
                <c:pt idx="941">
                  <c:v>1093</c:v>
                </c:pt>
                <c:pt idx="942">
                  <c:v>1094</c:v>
                </c:pt>
                <c:pt idx="943">
                  <c:v>1097</c:v>
                </c:pt>
                <c:pt idx="944">
                  <c:v>1098</c:v>
                </c:pt>
                <c:pt idx="945">
                  <c:v>1099</c:v>
                </c:pt>
                <c:pt idx="946">
                  <c:v>1100</c:v>
                </c:pt>
                <c:pt idx="947">
                  <c:v>1103</c:v>
                </c:pt>
                <c:pt idx="948">
                  <c:v>1104</c:v>
                </c:pt>
                <c:pt idx="949">
                  <c:v>1105</c:v>
                </c:pt>
                <c:pt idx="950">
                  <c:v>1106</c:v>
                </c:pt>
                <c:pt idx="951">
                  <c:v>1107</c:v>
                </c:pt>
                <c:pt idx="952">
                  <c:v>1111</c:v>
                </c:pt>
                <c:pt idx="953">
                  <c:v>1112</c:v>
                </c:pt>
                <c:pt idx="954">
                  <c:v>1113</c:v>
                </c:pt>
                <c:pt idx="955">
                  <c:v>1115</c:v>
                </c:pt>
                <c:pt idx="956">
                  <c:v>1116</c:v>
                </c:pt>
                <c:pt idx="957">
                  <c:v>1118</c:v>
                </c:pt>
                <c:pt idx="958">
                  <c:v>1124</c:v>
                </c:pt>
                <c:pt idx="959">
                  <c:v>1125</c:v>
                </c:pt>
                <c:pt idx="960">
                  <c:v>1128</c:v>
                </c:pt>
                <c:pt idx="961">
                  <c:v>1129</c:v>
                </c:pt>
                <c:pt idx="962">
                  <c:v>1131</c:v>
                </c:pt>
                <c:pt idx="963">
                  <c:v>1135</c:v>
                </c:pt>
                <c:pt idx="964">
                  <c:v>1136</c:v>
                </c:pt>
                <c:pt idx="965">
                  <c:v>1138</c:v>
                </c:pt>
                <c:pt idx="966">
                  <c:v>1140</c:v>
                </c:pt>
                <c:pt idx="967">
                  <c:v>1142</c:v>
                </c:pt>
                <c:pt idx="968">
                  <c:v>1144</c:v>
                </c:pt>
                <c:pt idx="969">
                  <c:v>1145</c:v>
                </c:pt>
                <c:pt idx="970">
                  <c:v>1147</c:v>
                </c:pt>
                <c:pt idx="971">
                  <c:v>1149</c:v>
                </c:pt>
                <c:pt idx="972">
                  <c:v>1153</c:v>
                </c:pt>
                <c:pt idx="973">
                  <c:v>1156</c:v>
                </c:pt>
                <c:pt idx="974">
                  <c:v>1159</c:v>
                </c:pt>
                <c:pt idx="975">
                  <c:v>1160</c:v>
                </c:pt>
                <c:pt idx="976">
                  <c:v>1163</c:v>
                </c:pt>
                <c:pt idx="977">
                  <c:v>1164</c:v>
                </c:pt>
                <c:pt idx="978">
                  <c:v>1165</c:v>
                </c:pt>
                <c:pt idx="979">
                  <c:v>1168</c:v>
                </c:pt>
                <c:pt idx="980">
                  <c:v>1169</c:v>
                </c:pt>
                <c:pt idx="981">
                  <c:v>1170</c:v>
                </c:pt>
                <c:pt idx="982">
                  <c:v>1171</c:v>
                </c:pt>
                <c:pt idx="983">
                  <c:v>1172</c:v>
                </c:pt>
                <c:pt idx="984">
                  <c:v>1173</c:v>
                </c:pt>
                <c:pt idx="985">
                  <c:v>1174</c:v>
                </c:pt>
                <c:pt idx="986">
                  <c:v>1175</c:v>
                </c:pt>
                <c:pt idx="987">
                  <c:v>1176</c:v>
                </c:pt>
                <c:pt idx="988">
                  <c:v>1177</c:v>
                </c:pt>
                <c:pt idx="989">
                  <c:v>1180</c:v>
                </c:pt>
                <c:pt idx="990">
                  <c:v>1182</c:v>
                </c:pt>
                <c:pt idx="991">
                  <c:v>1184</c:v>
                </c:pt>
                <c:pt idx="992">
                  <c:v>1185</c:v>
                </c:pt>
                <c:pt idx="993">
                  <c:v>1186</c:v>
                </c:pt>
                <c:pt idx="994">
                  <c:v>1190</c:v>
                </c:pt>
                <c:pt idx="995">
                  <c:v>1191</c:v>
                </c:pt>
                <c:pt idx="996">
                  <c:v>1192</c:v>
                </c:pt>
                <c:pt idx="997">
                  <c:v>1195</c:v>
                </c:pt>
                <c:pt idx="998">
                  <c:v>1196</c:v>
                </c:pt>
                <c:pt idx="999">
                  <c:v>1197</c:v>
                </c:pt>
                <c:pt idx="1000">
                  <c:v>1202</c:v>
                </c:pt>
                <c:pt idx="1001">
                  <c:v>1210</c:v>
                </c:pt>
                <c:pt idx="1002">
                  <c:v>1215</c:v>
                </c:pt>
                <c:pt idx="1003">
                  <c:v>1222</c:v>
                </c:pt>
                <c:pt idx="1004">
                  <c:v>1223</c:v>
                </c:pt>
                <c:pt idx="1005">
                  <c:v>1227</c:v>
                </c:pt>
                <c:pt idx="1006">
                  <c:v>1228</c:v>
                </c:pt>
                <c:pt idx="1007">
                  <c:v>1229</c:v>
                </c:pt>
                <c:pt idx="1008">
                  <c:v>1231</c:v>
                </c:pt>
                <c:pt idx="1009">
                  <c:v>1232</c:v>
                </c:pt>
                <c:pt idx="1010">
                  <c:v>1234</c:v>
                </c:pt>
                <c:pt idx="1011">
                  <c:v>1235</c:v>
                </c:pt>
                <c:pt idx="1012">
                  <c:v>1236</c:v>
                </c:pt>
                <c:pt idx="1013">
                  <c:v>1237</c:v>
                </c:pt>
                <c:pt idx="1014">
                  <c:v>1238</c:v>
                </c:pt>
                <c:pt idx="1015">
                  <c:v>1239</c:v>
                </c:pt>
                <c:pt idx="1016">
                  <c:v>1240</c:v>
                </c:pt>
                <c:pt idx="1017">
                  <c:v>1241</c:v>
                </c:pt>
                <c:pt idx="1018">
                  <c:v>1242</c:v>
                </c:pt>
                <c:pt idx="1019">
                  <c:v>1244</c:v>
                </c:pt>
                <c:pt idx="1020">
                  <c:v>1245</c:v>
                </c:pt>
                <c:pt idx="1021">
                  <c:v>1247</c:v>
                </c:pt>
                <c:pt idx="1022">
                  <c:v>1248</c:v>
                </c:pt>
                <c:pt idx="1023">
                  <c:v>1249</c:v>
                </c:pt>
                <c:pt idx="1024">
                  <c:v>1254</c:v>
                </c:pt>
                <c:pt idx="1025">
                  <c:v>1256</c:v>
                </c:pt>
                <c:pt idx="1026">
                  <c:v>1257</c:v>
                </c:pt>
                <c:pt idx="1027">
                  <c:v>1260</c:v>
                </c:pt>
                <c:pt idx="1028">
                  <c:v>1265</c:v>
                </c:pt>
                <c:pt idx="1029">
                  <c:v>1267</c:v>
                </c:pt>
                <c:pt idx="1030">
                  <c:v>1269</c:v>
                </c:pt>
                <c:pt idx="1031">
                  <c:v>1275</c:v>
                </c:pt>
                <c:pt idx="1032">
                  <c:v>1276</c:v>
                </c:pt>
                <c:pt idx="1033">
                  <c:v>1283</c:v>
                </c:pt>
                <c:pt idx="1034">
                  <c:v>1284</c:v>
                </c:pt>
                <c:pt idx="1035">
                  <c:v>1286</c:v>
                </c:pt>
                <c:pt idx="1036">
                  <c:v>1288</c:v>
                </c:pt>
                <c:pt idx="1037">
                  <c:v>1289</c:v>
                </c:pt>
                <c:pt idx="1038">
                  <c:v>1292</c:v>
                </c:pt>
                <c:pt idx="1039">
                  <c:v>1293</c:v>
                </c:pt>
                <c:pt idx="1040">
                  <c:v>1294</c:v>
                </c:pt>
                <c:pt idx="1041">
                  <c:v>1299</c:v>
                </c:pt>
                <c:pt idx="1042">
                  <c:v>1301</c:v>
                </c:pt>
                <c:pt idx="1043">
                  <c:v>1303</c:v>
                </c:pt>
                <c:pt idx="1044">
                  <c:v>1305</c:v>
                </c:pt>
                <c:pt idx="1045">
                  <c:v>1308</c:v>
                </c:pt>
                <c:pt idx="1046">
                  <c:v>1310</c:v>
                </c:pt>
                <c:pt idx="1047">
                  <c:v>1313</c:v>
                </c:pt>
                <c:pt idx="1048">
                  <c:v>1317</c:v>
                </c:pt>
                <c:pt idx="1049">
                  <c:v>1323</c:v>
                </c:pt>
                <c:pt idx="1050">
                  <c:v>1325</c:v>
                </c:pt>
                <c:pt idx="1051">
                  <c:v>1326</c:v>
                </c:pt>
                <c:pt idx="1052">
                  <c:v>1327</c:v>
                </c:pt>
                <c:pt idx="1053">
                  <c:v>1328</c:v>
                </c:pt>
                <c:pt idx="1054">
                  <c:v>1331</c:v>
                </c:pt>
                <c:pt idx="1055">
                  <c:v>1332</c:v>
                </c:pt>
                <c:pt idx="1056">
                  <c:v>1333</c:v>
                </c:pt>
                <c:pt idx="1057">
                  <c:v>1334</c:v>
                </c:pt>
                <c:pt idx="1058">
                  <c:v>1337</c:v>
                </c:pt>
                <c:pt idx="1059">
                  <c:v>1338</c:v>
                </c:pt>
                <c:pt idx="1060">
                  <c:v>1341</c:v>
                </c:pt>
                <c:pt idx="1061">
                  <c:v>1346</c:v>
                </c:pt>
                <c:pt idx="1062">
                  <c:v>1347</c:v>
                </c:pt>
                <c:pt idx="1063">
                  <c:v>1350</c:v>
                </c:pt>
                <c:pt idx="1064">
                  <c:v>1354</c:v>
                </c:pt>
                <c:pt idx="1065">
                  <c:v>1355</c:v>
                </c:pt>
                <c:pt idx="1066">
                  <c:v>1357</c:v>
                </c:pt>
                <c:pt idx="1067">
                  <c:v>1359</c:v>
                </c:pt>
                <c:pt idx="1068">
                  <c:v>1369</c:v>
                </c:pt>
                <c:pt idx="1069">
                  <c:v>1370</c:v>
                </c:pt>
                <c:pt idx="1070">
                  <c:v>1371</c:v>
                </c:pt>
                <c:pt idx="1071">
                  <c:v>1373</c:v>
                </c:pt>
                <c:pt idx="1072">
                  <c:v>1374</c:v>
                </c:pt>
                <c:pt idx="1073">
                  <c:v>1376</c:v>
                </c:pt>
                <c:pt idx="1074">
                  <c:v>1384</c:v>
                </c:pt>
                <c:pt idx="1075">
                  <c:v>1388</c:v>
                </c:pt>
                <c:pt idx="1076">
                  <c:v>1389</c:v>
                </c:pt>
                <c:pt idx="1077">
                  <c:v>1393</c:v>
                </c:pt>
                <c:pt idx="1078">
                  <c:v>1397</c:v>
                </c:pt>
                <c:pt idx="1079">
                  <c:v>1398</c:v>
                </c:pt>
                <c:pt idx="1080">
                  <c:v>1400</c:v>
                </c:pt>
                <c:pt idx="1081">
                  <c:v>1401</c:v>
                </c:pt>
                <c:pt idx="1082">
                  <c:v>1402</c:v>
                </c:pt>
                <c:pt idx="1083">
                  <c:v>1403</c:v>
                </c:pt>
                <c:pt idx="1084">
                  <c:v>1404</c:v>
                </c:pt>
                <c:pt idx="1085">
                  <c:v>1407</c:v>
                </c:pt>
                <c:pt idx="1086">
                  <c:v>1413</c:v>
                </c:pt>
                <c:pt idx="1087">
                  <c:v>1416</c:v>
                </c:pt>
                <c:pt idx="1088">
                  <c:v>1417</c:v>
                </c:pt>
                <c:pt idx="1089">
                  <c:v>1419</c:v>
                </c:pt>
                <c:pt idx="1090">
                  <c:v>1420</c:v>
                </c:pt>
                <c:pt idx="1091">
                  <c:v>1421</c:v>
                </c:pt>
                <c:pt idx="1092">
                  <c:v>1423</c:v>
                </c:pt>
                <c:pt idx="1093">
                  <c:v>1425</c:v>
                </c:pt>
                <c:pt idx="1094">
                  <c:v>1427</c:v>
                </c:pt>
                <c:pt idx="1095">
                  <c:v>1430</c:v>
                </c:pt>
                <c:pt idx="1096">
                  <c:v>1431</c:v>
                </c:pt>
                <c:pt idx="1097">
                  <c:v>1435</c:v>
                </c:pt>
                <c:pt idx="1098">
                  <c:v>1436</c:v>
                </c:pt>
                <c:pt idx="1099">
                  <c:v>1437</c:v>
                </c:pt>
                <c:pt idx="1100">
                  <c:v>1439</c:v>
                </c:pt>
                <c:pt idx="1101">
                  <c:v>1442</c:v>
                </c:pt>
                <c:pt idx="1102">
                  <c:v>1443</c:v>
                </c:pt>
                <c:pt idx="1103">
                  <c:v>1448</c:v>
                </c:pt>
                <c:pt idx="1104">
                  <c:v>1449</c:v>
                </c:pt>
                <c:pt idx="1105">
                  <c:v>1451</c:v>
                </c:pt>
                <c:pt idx="1106">
                  <c:v>1458</c:v>
                </c:pt>
                <c:pt idx="1107">
                  <c:v>1460</c:v>
                </c:pt>
                <c:pt idx="1108">
                  <c:v>1462</c:v>
                </c:pt>
                <c:pt idx="1109">
                  <c:v>1464</c:v>
                </c:pt>
                <c:pt idx="1110">
                  <c:v>1467</c:v>
                </c:pt>
                <c:pt idx="1111">
                  <c:v>1468</c:v>
                </c:pt>
                <c:pt idx="1112">
                  <c:v>1472</c:v>
                </c:pt>
                <c:pt idx="1113">
                  <c:v>1473</c:v>
                </c:pt>
                <c:pt idx="1114">
                  <c:v>1479</c:v>
                </c:pt>
                <c:pt idx="1115">
                  <c:v>1480</c:v>
                </c:pt>
                <c:pt idx="1116">
                  <c:v>1481</c:v>
                </c:pt>
                <c:pt idx="1117">
                  <c:v>1483</c:v>
                </c:pt>
                <c:pt idx="1118">
                  <c:v>1485</c:v>
                </c:pt>
                <c:pt idx="1119">
                  <c:v>1488</c:v>
                </c:pt>
                <c:pt idx="1120">
                  <c:v>1489</c:v>
                </c:pt>
                <c:pt idx="1121">
                  <c:v>1490</c:v>
                </c:pt>
                <c:pt idx="1122">
                  <c:v>1491</c:v>
                </c:pt>
                <c:pt idx="1123">
                  <c:v>1493</c:v>
                </c:pt>
                <c:pt idx="1124">
                  <c:v>1497</c:v>
                </c:pt>
                <c:pt idx="1125">
                  <c:v>1499</c:v>
                </c:pt>
                <c:pt idx="1126">
                  <c:v>1501</c:v>
                </c:pt>
                <c:pt idx="1127">
                  <c:v>1502</c:v>
                </c:pt>
                <c:pt idx="1128">
                  <c:v>1503</c:v>
                </c:pt>
                <c:pt idx="1129">
                  <c:v>1504</c:v>
                </c:pt>
                <c:pt idx="1130">
                  <c:v>1510</c:v>
                </c:pt>
                <c:pt idx="1131">
                  <c:v>1511</c:v>
                </c:pt>
                <c:pt idx="1132">
                  <c:v>1513</c:v>
                </c:pt>
                <c:pt idx="1133">
                  <c:v>1515</c:v>
                </c:pt>
                <c:pt idx="1134">
                  <c:v>1519</c:v>
                </c:pt>
                <c:pt idx="1135">
                  <c:v>1521</c:v>
                </c:pt>
                <c:pt idx="1136">
                  <c:v>1526</c:v>
                </c:pt>
                <c:pt idx="1137">
                  <c:v>1527</c:v>
                </c:pt>
                <c:pt idx="1138">
                  <c:v>1528</c:v>
                </c:pt>
                <c:pt idx="1139">
                  <c:v>1529</c:v>
                </c:pt>
                <c:pt idx="1140">
                  <c:v>1530</c:v>
                </c:pt>
                <c:pt idx="1141">
                  <c:v>1531</c:v>
                </c:pt>
                <c:pt idx="1142">
                  <c:v>1533</c:v>
                </c:pt>
                <c:pt idx="1143">
                  <c:v>1535</c:v>
                </c:pt>
                <c:pt idx="1144">
                  <c:v>1537</c:v>
                </c:pt>
                <c:pt idx="1145">
                  <c:v>1538</c:v>
                </c:pt>
                <c:pt idx="1146">
                  <c:v>1539</c:v>
                </c:pt>
                <c:pt idx="1147">
                  <c:v>1547</c:v>
                </c:pt>
                <c:pt idx="1148">
                  <c:v>1548</c:v>
                </c:pt>
                <c:pt idx="1149">
                  <c:v>1550</c:v>
                </c:pt>
                <c:pt idx="1150">
                  <c:v>1551</c:v>
                </c:pt>
                <c:pt idx="1151">
                  <c:v>1554</c:v>
                </c:pt>
                <c:pt idx="1152">
                  <c:v>1555</c:v>
                </c:pt>
                <c:pt idx="1153">
                  <c:v>1558</c:v>
                </c:pt>
                <c:pt idx="1154">
                  <c:v>1559</c:v>
                </c:pt>
                <c:pt idx="1155">
                  <c:v>1560</c:v>
                </c:pt>
                <c:pt idx="1156">
                  <c:v>1563</c:v>
                </c:pt>
                <c:pt idx="1157">
                  <c:v>1568</c:v>
                </c:pt>
                <c:pt idx="1158">
                  <c:v>1569</c:v>
                </c:pt>
                <c:pt idx="1159">
                  <c:v>1571</c:v>
                </c:pt>
                <c:pt idx="1160">
                  <c:v>1573</c:v>
                </c:pt>
                <c:pt idx="1161">
                  <c:v>1574</c:v>
                </c:pt>
                <c:pt idx="1162">
                  <c:v>1576</c:v>
                </c:pt>
                <c:pt idx="1163">
                  <c:v>1580</c:v>
                </c:pt>
                <c:pt idx="1164">
                  <c:v>1581</c:v>
                </c:pt>
                <c:pt idx="1165">
                  <c:v>1582</c:v>
                </c:pt>
                <c:pt idx="1166">
                  <c:v>1585</c:v>
                </c:pt>
                <c:pt idx="1167">
                  <c:v>1586</c:v>
                </c:pt>
                <c:pt idx="1168">
                  <c:v>1587</c:v>
                </c:pt>
                <c:pt idx="1169">
                  <c:v>1589</c:v>
                </c:pt>
                <c:pt idx="1170">
                  <c:v>1593</c:v>
                </c:pt>
                <c:pt idx="1171">
                  <c:v>1594</c:v>
                </c:pt>
                <c:pt idx="1172">
                  <c:v>1595</c:v>
                </c:pt>
                <c:pt idx="1173">
                  <c:v>1596</c:v>
                </c:pt>
                <c:pt idx="1174">
                  <c:v>1600</c:v>
                </c:pt>
                <c:pt idx="1175">
                  <c:v>1601</c:v>
                </c:pt>
                <c:pt idx="1176">
                  <c:v>1610</c:v>
                </c:pt>
                <c:pt idx="1177">
                  <c:v>1611</c:v>
                </c:pt>
                <c:pt idx="1178">
                  <c:v>1612</c:v>
                </c:pt>
                <c:pt idx="1179">
                  <c:v>1615</c:v>
                </c:pt>
                <c:pt idx="1180">
                  <c:v>1616</c:v>
                </c:pt>
                <c:pt idx="1181">
                  <c:v>1617</c:v>
                </c:pt>
                <c:pt idx="1182">
                  <c:v>1619</c:v>
                </c:pt>
                <c:pt idx="1183">
                  <c:v>1621</c:v>
                </c:pt>
                <c:pt idx="1184">
                  <c:v>1623</c:v>
                </c:pt>
                <c:pt idx="1185">
                  <c:v>1636</c:v>
                </c:pt>
                <c:pt idx="1186">
                  <c:v>1640</c:v>
                </c:pt>
                <c:pt idx="1187">
                  <c:v>1647</c:v>
                </c:pt>
                <c:pt idx="1188">
                  <c:v>1649</c:v>
                </c:pt>
                <c:pt idx="1189">
                  <c:v>1651</c:v>
                </c:pt>
                <c:pt idx="1190">
                  <c:v>1653</c:v>
                </c:pt>
                <c:pt idx="1191">
                  <c:v>1654</c:v>
                </c:pt>
                <c:pt idx="1192">
                  <c:v>1655</c:v>
                </c:pt>
                <c:pt idx="1193">
                  <c:v>1656</c:v>
                </c:pt>
                <c:pt idx="1194">
                  <c:v>1657</c:v>
                </c:pt>
                <c:pt idx="1195">
                  <c:v>1660</c:v>
                </c:pt>
                <c:pt idx="1196">
                  <c:v>1661</c:v>
                </c:pt>
                <c:pt idx="1197">
                  <c:v>1662</c:v>
                </c:pt>
                <c:pt idx="1198">
                  <c:v>1664</c:v>
                </c:pt>
                <c:pt idx="1199">
                  <c:v>1665</c:v>
                </c:pt>
                <c:pt idx="1200">
                  <c:v>1668</c:v>
                </c:pt>
                <c:pt idx="1201">
                  <c:v>1670</c:v>
                </c:pt>
                <c:pt idx="1202">
                  <c:v>1672</c:v>
                </c:pt>
                <c:pt idx="1203">
                  <c:v>1673</c:v>
                </c:pt>
                <c:pt idx="1204">
                  <c:v>1674</c:v>
                </c:pt>
                <c:pt idx="1205">
                  <c:v>1675</c:v>
                </c:pt>
                <c:pt idx="1206">
                  <c:v>1676</c:v>
                </c:pt>
                <c:pt idx="1207">
                  <c:v>1678</c:v>
                </c:pt>
                <c:pt idx="1208">
                  <c:v>1686</c:v>
                </c:pt>
                <c:pt idx="1209">
                  <c:v>1687</c:v>
                </c:pt>
                <c:pt idx="1210">
                  <c:v>1689</c:v>
                </c:pt>
                <c:pt idx="1211">
                  <c:v>1690</c:v>
                </c:pt>
                <c:pt idx="1212">
                  <c:v>1692</c:v>
                </c:pt>
                <c:pt idx="1213">
                  <c:v>1695</c:v>
                </c:pt>
                <c:pt idx="1214">
                  <c:v>1696</c:v>
                </c:pt>
                <c:pt idx="1215">
                  <c:v>1697</c:v>
                </c:pt>
                <c:pt idx="1216">
                  <c:v>1698</c:v>
                </c:pt>
                <c:pt idx="1217">
                  <c:v>1699</c:v>
                </c:pt>
                <c:pt idx="1218">
                  <c:v>1703</c:v>
                </c:pt>
                <c:pt idx="1219">
                  <c:v>1705</c:v>
                </c:pt>
                <c:pt idx="1220">
                  <c:v>1706</c:v>
                </c:pt>
                <c:pt idx="1221">
                  <c:v>1709</c:v>
                </c:pt>
                <c:pt idx="1222">
                  <c:v>1710</c:v>
                </c:pt>
                <c:pt idx="1223">
                  <c:v>1711</c:v>
                </c:pt>
                <c:pt idx="1224">
                  <c:v>1721</c:v>
                </c:pt>
                <c:pt idx="1225">
                  <c:v>1723</c:v>
                </c:pt>
                <c:pt idx="1226">
                  <c:v>1724</c:v>
                </c:pt>
                <c:pt idx="1227">
                  <c:v>1731</c:v>
                </c:pt>
                <c:pt idx="1228">
                  <c:v>1734</c:v>
                </c:pt>
                <c:pt idx="1229">
                  <c:v>1736</c:v>
                </c:pt>
                <c:pt idx="1230">
                  <c:v>1737</c:v>
                </c:pt>
                <c:pt idx="1231">
                  <c:v>1739</c:v>
                </c:pt>
                <c:pt idx="1232">
                  <c:v>1740</c:v>
                </c:pt>
                <c:pt idx="1233">
                  <c:v>1744</c:v>
                </c:pt>
                <c:pt idx="1234">
                  <c:v>1751</c:v>
                </c:pt>
                <c:pt idx="1235">
                  <c:v>1752</c:v>
                </c:pt>
                <c:pt idx="1236">
                  <c:v>1754</c:v>
                </c:pt>
                <c:pt idx="1237">
                  <c:v>1755</c:v>
                </c:pt>
                <c:pt idx="1238">
                  <c:v>1761</c:v>
                </c:pt>
                <c:pt idx="1239">
                  <c:v>1762</c:v>
                </c:pt>
                <c:pt idx="1240">
                  <c:v>1763</c:v>
                </c:pt>
                <c:pt idx="1241">
                  <c:v>1764</c:v>
                </c:pt>
                <c:pt idx="1242">
                  <c:v>1769</c:v>
                </c:pt>
                <c:pt idx="1243">
                  <c:v>1770</c:v>
                </c:pt>
                <c:pt idx="1244">
                  <c:v>1771</c:v>
                </c:pt>
                <c:pt idx="1245">
                  <c:v>1772</c:v>
                </c:pt>
                <c:pt idx="1246">
                  <c:v>1773</c:v>
                </c:pt>
                <c:pt idx="1247">
                  <c:v>1778</c:v>
                </c:pt>
                <c:pt idx="1248">
                  <c:v>1780</c:v>
                </c:pt>
                <c:pt idx="1249">
                  <c:v>1781</c:v>
                </c:pt>
                <c:pt idx="1250">
                  <c:v>1783</c:v>
                </c:pt>
                <c:pt idx="1251">
                  <c:v>1785</c:v>
                </c:pt>
                <c:pt idx="1252">
                  <c:v>1788</c:v>
                </c:pt>
                <c:pt idx="1253">
                  <c:v>1790</c:v>
                </c:pt>
                <c:pt idx="1254">
                  <c:v>1792</c:v>
                </c:pt>
                <c:pt idx="1255">
                  <c:v>1794</c:v>
                </c:pt>
                <c:pt idx="1256">
                  <c:v>1797</c:v>
                </c:pt>
                <c:pt idx="1257">
                  <c:v>1802</c:v>
                </c:pt>
                <c:pt idx="1258">
                  <c:v>1803</c:v>
                </c:pt>
                <c:pt idx="1259">
                  <c:v>1804</c:v>
                </c:pt>
                <c:pt idx="1260">
                  <c:v>1805</c:v>
                </c:pt>
                <c:pt idx="1261">
                  <c:v>1809</c:v>
                </c:pt>
                <c:pt idx="1262">
                  <c:v>1810</c:v>
                </c:pt>
                <c:pt idx="1263">
                  <c:v>1813</c:v>
                </c:pt>
                <c:pt idx="1264">
                  <c:v>1814</c:v>
                </c:pt>
                <c:pt idx="1265">
                  <c:v>1818</c:v>
                </c:pt>
                <c:pt idx="1266">
                  <c:v>1822</c:v>
                </c:pt>
                <c:pt idx="1267">
                  <c:v>1823</c:v>
                </c:pt>
                <c:pt idx="1268">
                  <c:v>1830</c:v>
                </c:pt>
                <c:pt idx="1269">
                  <c:v>1831</c:v>
                </c:pt>
                <c:pt idx="1270">
                  <c:v>1836</c:v>
                </c:pt>
                <c:pt idx="1271">
                  <c:v>1839</c:v>
                </c:pt>
                <c:pt idx="1272">
                  <c:v>1840</c:v>
                </c:pt>
                <c:pt idx="1273">
                  <c:v>1843</c:v>
                </c:pt>
                <c:pt idx="1274">
                  <c:v>1853</c:v>
                </c:pt>
                <c:pt idx="1275">
                  <c:v>1858</c:v>
                </c:pt>
                <c:pt idx="1276">
                  <c:v>1861</c:v>
                </c:pt>
                <c:pt idx="1277">
                  <c:v>1862</c:v>
                </c:pt>
                <c:pt idx="1278">
                  <c:v>1867</c:v>
                </c:pt>
                <c:pt idx="1279">
                  <c:v>1868</c:v>
                </c:pt>
                <c:pt idx="1280">
                  <c:v>1869</c:v>
                </c:pt>
                <c:pt idx="1281">
                  <c:v>1870</c:v>
                </c:pt>
                <c:pt idx="1282">
                  <c:v>1871</c:v>
                </c:pt>
                <c:pt idx="1283">
                  <c:v>1872</c:v>
                </c:pt>
                <c:pt idx="1284">
                  <c:v>1874</c:v>
                </c:pt>
                <c:pt idx="1285">
                  <c:v>1883</c:v>
                </c:pt>
                <c:pt idx="1286">
                  <c:v>1884</c:v>
                </c:pt>
                <c:pt idx="1287">
                  <c:v>1889</c:v>
                </c:pt>
                <c:pt idx="1288">
                  <c:v>1891</c:v>
                </c:pt>
                <c:pt idx="1289">
                  <c:v>1895</c:v>
                </c:pt>
                <c:pt idx="1290">
                  <c:v>1896</c:v>
                </c:pt>
                <c:pt idx="1291">
                  <c:v>1897</c:v>
                </c:pt>
                <c:pt idx="1292">
                  <c:v>1899</c:v>
                </c:pt>
                <c:pt idx="1293">
                  <c:v>1903</c:v>
                </c:pt>
                <c:pt idx="1294">
                  <c:v>1905</c:v>
                </c:pt>
                <c:pt idx="1295">
                  <c:v>1906</c:v>
                </c:pt>
                <c:pt idx="1296">
                  <c:v>1910</c:v>
                </c:pt>
                <c:pt idx="1297">
                  <c:v>1917</c:v>
                </c:pt>
                <c:pt idx="1298">
                  <c:v>1919</c:v>
                </c:pt>
                <c:pt idx="1299">
                  <c:v>1920</c:v>
                </c:pt>
                <c:pt idx="1300">
                  <c:v>1922</c:v>
                </c:pt>
                <c:pt idx="1301">
                  <c:v>1926</c:v>
                </c:pt>
                <c:pt idx="1302">
                  <c:v>1928</c:v>
                </c:pt>
                <c:pt idx="1303">
                  <c:v>1935</c:v>
                </c:pt>
                <c:pt idx="1304">
                  <c:v>1936</c:v>
                </c:pt>
                <c:pt idx="1305">
                  <c:v>1946</c:v>
                </c:pt>
                <c:pt idx="1306">
                  <c:v>1947</c:v>
                </c:pt>
                <c:pt idx="1307">
                  <c:v>1949</c:v>
                </c:pt>
                <c:pt idx="1308">
                  <c:v>1950</c:v>
                </c:pt>
                <c:pt idx="1309">
                  <c:v>1951</c:v>
                </c:pt>
                <c:pt idx="1310">
                  <c:v>1952</c:v>
                </c:pt>
                <c:pt idx="1311">
                  <c:v>1953</c:v>
                </c:pt>
                <c:pt idx="1312">
                  <c:v>1954</c:v>
                </c:pt>
                <c:pt idx="1313">
                  <c:v>1955</c:v>
                </c:pt>
                <c:pt idx="1314">
                  <c:v>1959</c:v>
                </c:pt>
                <c:pt idx="1315">
                  <c:v>1960</c:v>
                </c:pt>
                <c:pt idx="1316">
                  <c:v>1961</c:v>
                </c:pt>
                <c:pt idx="1317">
                  <c:v>1963</c:v>
                </c:pt>
                <c:pt idx="1318">
                  <c:v>1964</c:v>
                </c:pt>
                <c:pt idx="1319">
                  <c:v>1969</c:v>
                </c:pt>
                <c:pt idx="1320">
                  <c:v>1970</c:v>
                </c:pt>
                <c:pt idx="1321">
                  <c:v>1972</c:v>
                </c:pt>
                <c:pt idx="1322">
                  <c:v>1974</c:v>
                </c:pt>
                <c:pt idx="1323">
                  <c:v>1975</c:v>
                </c:pt>
                <c:pt idx="1324">
                  <c:v>1982</c:v>
                </c:pt>
                <c:pt idx="1325">
                  <c:v>1990</c:v>
                </c:pt>
                <c:pt idx="1326">
                  <c:v>1992</c:v>
                </c:pt>
                <c:pt idx="1327">
                  <c:v>1993</c:v>
                </c:pt>
                <c:pt idx="1328">
                  <c:v>1994</c:v>
                </c:pt>
                <c:pt idx="1329">
                  <c:v>1999</c:v>
                </c:pt>
                <c:pt idx="1330">
                  <c:v>2001</c:v>
                </c:pt>
                <c:pt idx="1331">
                  <c:v>2002</c:v>
                </c:pt>
                <c:pt idx="1332">
                  <c:v>2006</c:v>
                </c:pt>
                <c:pt idx="1333">
                  <c:v>2008</c:v>
                </c:pt>
                <c:pt idx="1334">
                  <c:v>2013</c:v>
                </c:pt>
                <c:pt idx="1335">
                  <c:v>2015</c:v>
                </c:pt>
                <c:pt idx="1336">
                  <c:v>2025</c:v>
                </c:pt>
                <c:pt idx="1337">
                  <c:v>2026</c:v>
                </c:pt>
                <c:pt idx="1338">
                  <c:v>2027</c:v>
                </c:pt>
                <c:pt idx="1339">
                  <c:v>2028</c:v>
                </c:pt>
                <c:pt idx="1340">
                  <c:v>2041</c:v>
                </c:pt>
                <c:pt idx="1341">
                  <c:v>2042</c:v>
                </c:pt>
                <c:pt idx="1342">
                  <c:v>2047</c:v>
                </c:pt>
                <c:pt idx="1343">
                  <c:v>2054</c:v>
                </c:pt>
                <c:pt idx="1344">
                  <c:v>2055</c:v>
                </c:pt>
                <c:pt idx="1345">
                  <c:v>2056</c:v>
                </c:pt>
                <c:pt idx="1346">
                  <c:v>2057</c:v>
                </c:pt>
                <c:pt idx="1347">
                  <c:v>2060</c:v>
                </c:pt>
                <c:pt idx="1348">
                  <c:v>2063</c:v>
                </c:pt>
                <c:pt idx="1349">
                  <c:v>2064</c:v>
                </c:pt>
                <c:pt idx="1350">
                  <c:v>2065</c:v>
                </c:pt>
                <c:pt idx="1351">
                  <c:v>2067</c:v>
                </c:pt>
                <c:pt idx="1352">
                  <c:v>2069</c:v>
                </c:pt>
                <c:pt idx="1353">
                  <c:v>2071</c:v>
                </c:pt>
                <c:pt idx="1354">
                  <c:v>2081</c:v>
                </c:pt>
                <c:pt idx="1355">
                  <c:v>2082</c:v>
                </c:pt>
                <c:pt idx="1356">
                  <c:v>2088</c:v>
                </c:pt>
                <c:pt idx="1357">
                  <c:v>2095</c:v>
                </c:pt>
                <c:pt idx="1358">
                  <c:v>2097</c:v>
                </c:pt>
                <c:pt idx="1359">
                  <c:v>2101</c:v>
                </c:pt>
                <c:pt idx="1360">
                  <c:v>2102</c:v>
                </c:pt>
                <c:pt idx="1361">
                  <c:v>2103</c:v>
                </c:pt>
                <c:pt idx="1362">
                  <c:v>2109</c:v>
                </c:pt>
                <c:pt idx="1363">
                  <c:v>2114</c:v>
                </c:pt>
                <c:pt idx="1364">
                  <c:v>2115</c:v>
                </c:pt>
                <c:pt idx="1365">
                  <c:v>2116</c:v>
                </c:pt>
                <c:pt idx="1366">
                  <c:v>2117</c:v>
                </c:pt>
                <c:pt idx="1367">
                  <c:v>2125</c:v>
                </c:pt>
                <c:pt idx="1368">
                  <c:v>2126</c:v>
                </c:pt>
                <c:pt idx="1369">
                  <c:v>2128</c:v>
                </c:pt>
                <c:pt idx="1370">
                  <c:v>2129</c:v>
                </c:pt>
                <c:pt idx="1371">
                  <c:v>2130</c:v>
                </c:pt>
                <c:pt idx="1372">
                  <c:v>2131</c:v>
                </c:pt>
                <c:pt idx="1373">
                  <c:v>2132</c:v>
                </c:pt>
                <c:pt idx="1374">
                  <c:v>2141</c:v>
                </c:pt>
                <c:pt idx="1375">
                  <c:v>2142</c:v>
                </c:pt>
                <c:pt idx="1376">
                  <c:v>2156</c:v>
                </c:pt>
                <c:pt idx="1377">
                  <c:v>2160</c:v>
                </c:pt>
                <c:pt idx="1378">
                  <c:v>2163</c:v>
                </c:pt>
                <c:pt idx="1379">
                  <c:v>2165</c:v>
                </c:pt>
                <c:pt idx="1380">
                  <c:v>2168</c:v>
                </c:pt>
                <c:pt idx="1381">
                  <c:v>2169</c:v>
                </c:pt>
                <c:pt idx="1382">
                  <c:v>2171</c:v>
                </c:pt>
                <c:pt idx="1383">
                  <c:v>2173</c:v>
                </c:pt>
                <c:pt idx="1384">
                  <c:v>2174</c:v>
                </c:pt>
                <c:pt idx="1385">
                  <c:v>2180</c:v>
                </c:pt>
                <c:pt idx="1386">
                  <c:v>2182</c:v>
                </c:pt>
                <c:pt idx="1387">
                  <c:v>2184</c:v>
                </c:pt>
                <c:pt idx="1388">
                  <c:v>2189</c:v>
                </c:pt>
                <c:pt idx="1389">
                  <c:v>2190</c:v>
                </c:pt>
                <c:pt idx="1390">
                  <c:v>2191</c:v>
                </c:pt>
                <c:pt idx="1391">
                  <c:v>2198</c:v>
                </c:pt>
                <c:pt idx="1392">
                  <c:v>2199</c:v>
                </c:pt>
                <c:pt idx="1393">
                  <c:v>2200</c:v>
                </c:pt>
                <c:pt idx="1394">
                  <c:v>2205</c:v>
                </c:pt>
                <c:pt idx="1395">
                  <c:v>2209</c:v>
                </c:pt>
                <c:pt idx="1396">
                  <c:v>2215</c:v>
                </c:pt>
                <c:pt idx="1397">
                  <c:v>2218</c:v>
                </c:pt>
                <c:pt idx="1398">
                  <c:v>2219</c:v>
                </c:pt>
                <c:pt idx="1399">
                  <c:v>2220</c:v>
                </c:pt>
                <c:pt idx="1400">
                  <c:v>2220</c:v>
                </c:pt>
              </c:numCache>
            </c:numRef>
          </c:yVal>
          <c:smooth val="0"/>
        </c:ser>
        <c:ser>
          <c:idx val="9"/>
          <c:order val="7"/>
          <c:tx>
            <c:strRef>
              <c:f>Sheet2!$D$1</c:f>
              <c:strCache>
                <c:ptCount val="1"/>
                <c:pt idx="0">
                  <c:v>NN Lookup (Sparse); 20 Control Ensemble</c:v>
                </c:pt>
              </c:strCache>
            </c:strRef>
          </c:tx>
          <c:spPr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c:spPr>
          <c:marker>
            <c:symbol val="none"/>
          </c:marker>
          <c:dLbls>
            <c:dLbl>
              <c:idx val="1395"/>
              <c:layout/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Sheet2!$D$2:$D$1402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505</c:v>
                </c:pt>
                <c:pt idx="504">
                  <c:v>506</c:v>
                </c:pt>
                <c:pt idx="505">
                  <c:v>507</c:v>
                </c:pt>
                <c:pt idx="506">
                  <c:v>508</c:v>
                </c:pt>
                <c:pt idx="507">
                  <c:v>509</c:v>
                </c:pt>
                <c:pt idx="508">
                  <c:v>511</c:v>
                </c:pt>
                <c:pt idx="509">
                  <c:v>512</c:v>
                </c:pt>
                <c:pt idx="510">
                  <c:v>513</c:v>
                </c:pt>
                <c:pt idx="511">
                  <c:v>514</c:v>
                </c:pt>
                <c:pt idx="512">
                  <c:v>515</c:v>
                </c:pt>
                <c:pt idx="513">
                  <c:v>516</c:v>
                </c:pt>
                <c:pt idx="514">
                  <c:v>517</c:v>
                </c:pt>
                <c:pt idx="515">
                  <c:v>518</c:v>
                </c:pt>
                <c:pt idx="516">
                  <c:v>519</c:v>
                </c:pt>
                <c:pt idx="517">
                  <c:v>520</c:v>
                </c:pt>
                <c:pt idx="518">
                  <c:v>521</c:v>
                </c:pt>
                <c:pt idx="519">
                  <c:v>522</c:v>
                </c:pt>
                <c:pt idx="520">
                  <c:v>523</c:v>
                </c:pt>
                <c:pt idx="521">
                  <c:v>524</c:v>
                </c:pt>
                <c:pt idx="522">
                  <c:v>525</c:v>
                </c:pt>
                <c:pt idx="523">
                  <c:v>526</c:v>
                </c:pt>
                <c:pt idx="524">
                  <c:v>527</c:v>
                </c:pt>
                <c:pt idx="525">
                  <c:v>528</c:v>
                </c:pt>
                <c:pt idx="526">
                  <c:v>529</c:v>
                </c:pt>
                <c:pt idx="527">
                  <c:v>530</c:v>
                </c:pt>
                <c:pt idx="528">
                  <c:v>531</c:v>
                </c:pt>
                <c:pt idx="529">
                  <c:v>532</c:v>
                </c:pt>
                <c:pt idx="530">
                  <c:v>533</c:v>
                </c:pt>
                <c:pt idx="531">
                  <c:v>534</c:v>
                </c:pt>
                <c:pt idx="532">
                  <c:v>535</c:v>
                </c:pt>
                <c:pt idx="533">
                  <c:v>536</c:v>
                </c:pt>
                <c:pt idx="534">
                  <c:v>537</c:v>
                </c:pt>
                <c:pt idx="535">
                  <c:v>538</c:v>
                </c:pt>
                <c:pt idx="536">
                  <c:v>539</c:v>
                </c:pt>
                <c:pt idx="537">
                  <c:v>540</c:v>
                </c:pt>
                <c:pt idx="538">
                  <c:v>541</c:v>
                </c:pt>
                <c:pt idx="539">
                  <c:v>542</c:v>
                </c:pt>
                <c:pt idx="540">
                  <c:v>543</c:v>
                </c:pt>
                <c:pt idx="541">
                  <c:v>544</c:v>
                </c:pt>
                <c:pt idx="542">
                  <c:v>545</c:v>
                </c:pt>
                <c:pt idx="543">
                  <c:v>546</c:v>
                </c:pt>
                <c:pt idx="544">
                  <c:v>547</c:v>
                </c:pt>
                <c:pt idx="545">
                  <c:v>548</c:v>
                </c:pt>
                <c:pt idx="546">
                  <c:v>549</c:v>
                </c:pt>
                <c:pt idx="547">
                  <c:v>550</c:v>
                </c:pt>
                <c:pt idx="548">
                  <c:v>551</c:v>
                </c:pt>
                <c:pt idx="549">
                  <c:v>552</c:v>
                </c:pt>
                <c:pt idx="550">
                  <c:v>553</c:v>
                </c:pt>
                <c:pt idx="551">
                  <c:v>554</c:v>
                </c:pt>
                <c:pt idx="552">
                  <c:v>555</c:v>
                </c:pt>
                <c:pt idx="553">
                  <c:v>556</c:v>
                </c:pt>
                <c:pt idx="554">
                  <c:v>557</c:v>
                </c:pt>
                <c:pt idx="555">
                  <c:v>558</c:v>
                </c:pt>
                <c:pt idx="556">
                  <c:v>559</c:v>
                </c:pt>
                <c:pt idx="557">
                  <c:v>560</c:v>
                </c:pt>
                <c:pt idx="558">
                  <c:v>561</c:v>
                </c:pt>
                <c:pt idx="559">
                  <c:v>562</c:v>
                </c:pt>
                <c:pt idx="560">
                  <c:v>563</c:v>
                </c:pt>
                <c:pt idx="561">
                  <c:v>564</c:v>
                </c:pt>
                <c:pt idx="562">
                  <c:v>565</c:v>
                </c:pt>
                <c:pt idx="563">
                  <c:v>566</c:v>
                </c:pt>
                <c:pt idx="564">
                  <c:v>567</c:v>
                </c:pt>
                <c:pt idx="565">
                  <c:v>568</c:v>
                </c:pt>
                <c:pt idx="566">
                  <c:v>569</c:v>
                </c:pt>
                <c:pt idx="567">
                  <c:v>570</c:v>
                </c:pt>
                <c:pt idx="568">
                  <c:v>571</c:v>
                </c:pt>
                <c:pt idx="569">
                  <c:v>572</c:v>
                </c:pt>
                <c:pt idx="570">
                  <c:v>573</c:v>
                </c:pt>
                <c:pt idx="571">
                  <c:v>574</c:v>
                </c:pt>
                <c:pt idx="572">
                  <c:v>575</c:v>
                </c:pt>
                <c:pt idx="573">
                  <c:v>576</c:v>
                </c:pt>
                <c:pt idx="574">
                  <c:v>577</c:v>
                </c:pt>
                <c:pt idx="575">
                  <c:v>578</c:v>
                </c:pt>
                <c:pt idx="576">
                  <c:v>579</c:v>
                </c:pt>
                <c:pt idx="577">
                  <c:v>580</c:v>
                </c:pt>
                <c:pt idx="578">
                  <c:v>581</c:v>
                </c:pt>
                <c:pt idx="579">
                  <c:v>582</c:v>
                </c:pt>
                <c:pt idx="580">
                  <c:v>583</c:v>
                </c:pt>
                <c:pt idx="581">
                  <c:v>584</c:v>
                </c:pt>
                <c:pt idx="582">
                  <c:v>585</c:v>
                </c:pt>
                <c:pt idx="583">
                  <c:v>586</c:v>
                </c:pt>
                <c:pt idx="584">
                  <c:v>587</c:v>
                </c:pt>
                <c:pt idx="585">
                  <c:v>588</c:v>
                </c:pt>
                <c:pt idx="586">
                  <c:v>589</c:v>
                </c:pt>
                <c:pt idx="587">
                  <c:v>590</c:v>
                </c:pt>
                <c:pt idx="588">
                  <c:v>591</c:v>
                </c:pt>
                <c:pt idx="589">
                  <c:v>592</c:v>
                </c:pt>
                <c:pt idx="590">
                  <c:v>593</c:v>
                </c:pt>
                <c:pt idx="591">
                  <c:v>594</c:v>
                </c:pt>
                <c:pt idx="592">
                  <c:v>595</c:v>
                </c:pt>
                <c:pt idx="593">
                  <c:v>596</c:v>
                </c:pt>
                <c:pt idx="594">
                  <c:v>597</c:v>
                </c:pt>
                <c:pt idx="595">
                  <c:v>598</c:v>
                </c:pt>
                <c:pt idx="596">
                  <c:v>599</c:v>
                </c:pt>
                <c:pt idx="597">
                  <c:v>600</c:v>
                </c:pt>
                <c:pt idx="598">
                  <c:v>601</c:v>
                </c:pt>
                <c:pt idx="599">
                  <c:v>602</c:v>
                </c:pt>
                <c:pt idx="600">
                  <c:v>603</c:v>
                </c:pt>
                <c:pt idx="601">
                  <c:v>604</c:v>
                </c:pt>
                <c:pt idx="602">
                  <c:v>605</c:v>
                </c:pt>
                <c:pt idx="603">
                  <c:v>606</c:v>
                </c:pt>
                <c:pt idx="604">
                  <c:v>607</c:v>
                </c:pt>
                <c:pt idx="605">
                  <c:v>608</c:v>
                </c:pt>
                <c:pt idx="606">
                  <c:v>609</c:v>
                </c:pt>
                <c:pt idx="607">
                  <c:v>610</c:v>
                </c:pt>
                <c:pt idx="608">
                  <c:v>611</c:v>
                </c:pt>
                <c:pt idx="609">
                  <c:v>612</c:v>
                </c:pt>
                <c:pt idx="610">
                  <c:v>613</c:v>
                </c:pt>
                <c:pt idx="611">
                  <c:v>615</c:v>
                </c:pt>
                <c:pt idx="612">
                  <c:v>616</c:v>
                </c:pt>
                <c:pt idx="613">
                  <c:v>617</c:v>
                </c:pt>
                <c:pt idx="614">
                  <c:v>618</c:v>
                </c:pt>
                <c:pt idx="615">
                  <c:v>619</c:v>
                </c:pt>
                <c:pt idx="616">
                  <c:v>620</c:v>
                </c:pt>
                <c:pt idx="617">
                  <c:v>621</c:v>
                </c:pt>
                <c:pt idx="618">
                  <c:v>622</c:v>
                </c:pt>
                <c:pt idx="619">
                  <c:v>623</c:v>
                </c:pt>
                <c:pt idx="620">
                  <c:v>624</c:v>
                </c:pt>
                <c:pt idx="621">
                  <c:v>625</c:v>
                </c:pt>
                <c:pt idx="622">
                  <c:v>627</c:v>
                </c:pt>
                <c:pt idx="623">
                  <c:v>628</c:v>
                </c:pt>
                <c:pt idx="624">
                  <c:v>629</c:v>
                </c:pt>
                <c:pt idx="625">
                  <c:v>630</c:v>
                </c:pt>
                <c:pt idx="626">
                  <c:v>631</c:v>
                </c:pt>
                <c:pt idx="627">
                  <c:v>632</c:v>
                </c:pt>
                <c:pt idx="628">
                  <c:v>634</c:v>
                </c:pt>
                <c:pt idx="629">
                  <c:v>635</c:v>
                </c:pt>
                <c:pt idx="630">
                  <c:v>636</c:v>
                </c:pt>
                <c:pt idx="631">
                  <c:v>637</c:v>
                </c:pt>
                <c:pt idx="632">
                  <c:v>638</c:v>
                </c:pt>
                <c:pt idx="633">
                  <c:v>639</c:v>
                </c:pt>
                <c:pt idx="634">
                  <c:v>642</c:v>
                </c:pt>
                <c:pt idx="635">
                  <c:v>643</c:v>
                </c:pt>
                <c:pt idx="636">
                  <c:v>644</c:v>
                </c:pt>
                <c:pt idx="637">
                  <c:v>646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652</c:v>
                </c:pt>
                <c:pt idx="643">
                  <c:v>653</c:v>
                </c:pt>
                <c:pt idx="644">
                  <c:v>654</c:v>
                </c:pt>
                <c:pt idx="645">
                  <c:v>655</c:v>
                </c:pt>
                <c:pt idx="646">
                  <c:v>659</c:v>
                </c:pt>
                <c:pt idx="647">
                  <c:v>663</c:v>
                </c:pt>
                <c:pt idx="648">
                  <c:v>664</c:v>
                </c:pt>
                <c:pt idx="649">
                  <c:v>665</c:v>
                </c:pt>
                <c:pt idx="650">
                  <c:v>666</c:v>
                </c:pt>
                <c:pt idx="651">
                  <c:v>667</c:v>
                </c:pt>
                <c:pt idx="652">
                  <c:v>668</c:v>
                </c:pt>
                <c:pt idx="653">
                  <c:v>669</c:v>
                </c:pt>
                <c:pt idx="654">
                  <c:v>672</c:v>
                </c:pt>
                <c:pt idx="655">
                  <c:v>675</c:v>
                </c:pt>
                <c:pt idx="656">
                  <c:v>676</c:v>
                </c:pt>
                <c:pt idx="657">
                  <c:v>678</c:v>
                </c:pt>
                <c:pt idx="658">
                  <c:v>679</c:v>
                </c:pt>
                <c:pt idx="659">
                  <c:v>680</c:v>
                </c:pt>
                <c:pt idx="660">
                  <c:v>681</c:v>
                </c:pt>
                <c:pt idx="661">
                  <c:v>682</c:v>
                </c:pt>
                <c:pt idx="662">
                  <c:v>683</c:v>
                </c:pt>
                <c:pt idx="663">
                  <c:v>684</c:v>
                </c:pt>
                <c:pt idx="664">
                  <c:v>685</c:v>
                </c:pt>
                <c:pt idx="665">
                  <c:v>686</c:v>
                </c:pt>
                <c:pt idx="666">
                  <c:v>687</c:v>
                </c:pt>
                <c:pt idx="667">
                  <c:v>688</c:v>
                </c:pt>
                <c:pt idx="668">
                  <c:v>690</c:v>
                </c:pt>
                <c:pt idx="669">
                  <c:v>691</c:v>
                </c:pt>
                <c:pt idx="670">
                  <c:v>692</c:v>
                </c:pt>
                <c:pt idx="671">
                  <c:v>694</c:v>
                </c:pt>
                <c:pt idx="672">
                  <c:v>696</c:v>
                </c:pt>
                <c:pt idx="673">
                  <c:v>697</c:v>
                </c:pt>
                <c:pt idx="674">
                  <c:v>698</c:v>
                </c:pt>
                <c:pt idx="675">
                  <c:v>699</c:v>
                </c:pt>
                <c:pt idx="676">
                  <c:v>700</c:v>
                </c:pt>
                <c:pt idx="677">
                  <c:v>701</c:v>
                </c:pt>
                <c:pt idx="678">
                  <c:v>702</c:v>
                </c:pt>
                <c:pt idx="679">
                  <c:v>704</c:v>
                </c:pt>
                <c:pt idx="680">
                  <c:v>705</c:v>
                </c:pt>
                <c:pt idx="681">
                  <c:v>706</c:v>
                </c:pt>
                <c:pt idx="682">
                  <c:v>707</c:v>
                </c:pt>
                <c:pt idx="683">
                  <c:v>708</c:v>
                </c:pt>
                <c:pt idx="684">
                  <c:v>709</c:v>
                </c:pt>
                <c:pt idx="685">
                  <c:v>710</c:v>
                </c:pt>
                <c:pt idx="686">
                  <c:v>711</c:v>
                </c:pt>
                <c:pt idx="687">
                  <c:v>712</c:v>
                </c:pt>
                <c:pt idx="688">
                  <c:v>713</c:v>
                </c:pt>
                <c:pt idx="689">
                  <c:v>714</c:v>
                </c:pt>
                <c:pt idx="690">
                  <c:v>715</c:v>
                </c:pt>
                <c:pt idx="691">
                  <c:v>716</c:v>
                </c:pt>
                <c:pt idx="692">
                  <c:v>717</c:v>
                </c:pt>
                <c:pt idx="693">
                  <c:v>718</c:v>
                </c:pt>
                <c:pt idx="694">
                  <c:v>719</c:v>
                </c:pt>
                <c:pt idx="695">
                  <c:v>720</c:v>
                </c:pt>
                <c:pt idx="696">
                  <c:v>721</c:v>
                </c:pt>
                <c:pt idx="697">
                  <c:v>722</c:v>
                </c:pt>
                <c:pt idx="698">
                  <c:v>723</c:v>
                </c:pt>
                <c:pt idx="699">
                  <c:v>724</c:v>
                </c:pt>
                <c:pt idx="700">
                  <c:v>728</c:v>
                </c:pt>
                <c:pt idx="701">
                  <c:v>729</c:v>
                </c:pt>
                <c:pt idx="702">
                  <c:v>730</c:v>
                </c:pt>
                <c:pt idx="703">
                  <c:v>731</c:v>
                </c:pt>
                <c:pt idx="704">
                  <c:v>732</c:v>
                </c:pt>
                <c:pt idx="705">
                  <c:v>733</c:v>
                </c:pt>
                <c:pt idx="706">
                  <c:v>734</c:v>
                </c:pt>
                <c:pt idx="707">
                  <c:v>735</c:v>
                </c:pt>
                <c:pt idx="708">
                  <c:v>738</c:v>
                </c:pt>
                <c:pt idx="709">
                  <c:v>739</c:v>
                </c:pt>
                <c:pt idx="710">
                  <c:v>740</c:v>
                </c:pt>
                <c:pt idx="711">
                  <c:v>741</c:v>
                </c:pt>
                <c:pt idx="712">
                  <c:v>742</c:v>
                </c:pt>
                <c:pt idx="713">
                  <c:v>743</c:v>
                </c:pt>
                <c:pt idx="714">
                  <c:v>744</c:v>
                </c:pt>
                <c:pt idx="715">
                  <c:v>745</c:v>
                </c:pt>
                <c:pt idx="716">
                  <c:v>747</c:v>
                </c:pt>
                <c:pt idx="717">
                  <c:v>748</c:v>
                </c:pt>
                <c:pt idx="718">
                  <c:v>750</c:v>
                </c:pt>
                <c:pt idx="719">
                  <c:v>751</c:v>
                </c:pt>
                <c:pt idx="720">
                  <c:v>753</c:v>
                </c:pt>
                <c:pt idx="721">
                  <c:v>754</c:v>
                </c:pt>
                <c:pt idx="722">
                  <c:v>755</c:v>
                </c:pt>
                <c:pt idx="723">
                  <c:v>756</c:v>
                </c:pt>
                <c:pt idx="724">
                  <c:v>757</c:v>
                </c:pt>
                <c:pt idx="725">
                  <c:v>758</c:v>
                </c:pt>
                <c:pt idx="726">
                  <c:v>759</c:v>
                </c:pt>
                <c:pt idx="727">
                  <c:v>760</c:v>
                </c:pt>
                <c:pt idx="728">
                  <c:v>761</c:v>
                </c:pt>
                <c:pt idx="729">
                  <c:v>764</c:v>
                </c:pt>
                <c:pt idx="730">
                  <c:v>765</c:v>
                </c:pt>
                <c:pt idx="731">
                  <c:v>766</c:v>
                </c:pt>
                <c:pt idx="732">
                  <c:v>768</c:v>
                </c:pt>
                <c:pt idx="733">
                  <c:v>770</c:v>
                </c:pt>
                <c:pt idx="734">
                  <c:v>771</c:v>
                </c:pt>
                <c:pt idx="735">
                  <c:v>772</c:v>
                </c:pt>
                <c:pt idx="736">
                  <c:v>773</c:v>
                </c:pt>
                <c:pt idx="737">
                  <c:v>774</c:v>
                </c:pt>
                <c:pt idx="738">
                  <c:v>775</c:v>
                </c:pt>
                <c:pt idx="739">
                  <c:v>776</c:v>
                </c:pt>
                <c:pt idx="740">
                  <c:v>777</c:v>
                </c:pt>
                <c:pt idx="741">
                  <c:v>778</c:v>
                </c:pt>
                <c:pt idx="742">
                  <c:v>779</c:v>
                </c:pt>
                <c:pt idx="743">
                  <c:v>780</c:v>
                </c:pt>
                <c:pt idx="744">
                  <c:v>781</c:v>
                </c:pt>
                <c:pt idx="745">
                  <c:v>782</c:v>
                </c:pt>
                <c:pt idx="746">
                  <c:v>783</c:v>
                </c:pt>
                <c:pt idx="747">
                  <c:v>784</c:v>
                </c:pt>
                <c:pt idx="748">
                  <c:v>785</c:v>
                </c:pt>
                <c:pt idx="749">
                  <c:v>786</c:v>
                </c:pt>
                <c:pt idx="750">
                  <c:v>787</c:v>
                </c:pt>
                <c:pt idx="751">
                  <c:v>788</c:v>
                </c:pt>
                <c:pt idx="752">
                  <c:v>789</c:v>
                </c:pt>
                <c:pt idx="753">
                  <c:v>790</c:v>
                </c:pt>
                <c:pt idx="754">
                  <c:v>791</c:v>
                </c:pt>
                <c:pt idx="755">
                  <c:v>792</c:v>
                </c:pt>
                <c:pt idx="756">
                  <c:v>793</c:v>
                </c:pt>
                <c:pt idx="757">
                  <c:v>795</c:v>
                </c:pt>
                <c:pt idx="758">
                  <c:v>796</c:v>
                </c:pt>
                <c:pt idx="759">
                  <c:v>797</c:v>
                </c:pt>
                <c:pt idx="760">
                  <c:v>801</c:v>
                </c:pt>
                <c:pt idx="761">
                  <c:v>802</c:v>
                </c:pt>
                <c:pt idx="762">
                  <c:v>803</c:v>
                </c:pt>
                <c:pt idx="763">
                  <c:v>805</c:v>
                </c:pt>
                <c:pt idx="764">
                  <c:v>806</c:v>
                </c:pt>
                <c:pt idx="765">
                  <c:v>807</c:v>
                </c:pt>
                <c:pt idx="766">
                  <c:v>808</c:v>
                </c:pt>
                <c:pt idx="767">
                  <c:v>809</c:v>
                </c:pt>
                <c:pt idx="768">
                  <c:v>810</c:v>
                </c:pt>
                <c:pt idx="769">
                  <c:v>813</c:v>
                </c:pt>
                <c:pt idx="770">
                  <c:v>814</c:v>
                </c:pt>
                <c:pt idx="771">
                  <c:v>815</c:v>
                </c:pt>
                <c:pt idx="772">
                  <c:v>816</c:v>
                </c:pt>
                <c:pt idx="773">
                  <c:v>817</c:v>
                </c:pt>
                <c:pt idx="774">
                  <c:v>818</c:v>
                </c:pt>
                <c:pt idx="775">
                  <c:v>820</c:v>
                </c:pt>
                <c:pt idx="776">
                  <c:v>822</c:v>
                </c:pt>
                <c:pt idx="777">
                  <c:v>823</c:v>
                </c:pt>
                <c:pt idx="778">
                  <c:v>824</c:v>
                </c:pt>
                <c:pt idx="779">
                  <c:v>825</c:v>
                </c:pt>
                <c:pt idx="780">
                  <c:v>828</c:v>
                </c:pt>
                <c:pt idx="781">
                  <c:v>829</c:v>
                </c:pt>
                <c:pt idx="782">
                  <c:v>831</c:v>
                </c:pt>
                <c:pt idx="783">
                  <c:v>832</c:v>
                </c:pt>
                <c:pt idx="784">
                  <c:v>833</c:v>
                </c:pt>
                <c:pt idx="785">
                  <c:v>834</c:v>
                </c:pt>
                <c:pt idx="786">
                  <c:v>835</c:v>
                </c:pt>
                <c:pt idx="787">
                  <c:v>838</c:v>
                </c:pt>
                <c:pt idx="788">
                  <c:v>839</c:v>
                </c:pt>
                <c:pt idx="789">
                  <c:v>840</c:v>
                </c:pt>
                <c:pt idx="790">
                  <c:v>841</c:v>
                </c:pt>
                <c:pt idx="791">
                  <c:v>842</c:v>
                </c:pt>
                <c:pt idx="792">
                  <c:v>843</c:v>
                </c:pt>
                <c:pt idx="793">
                  <c:v>844</c:v>
                </c:pt>
                <c:pt idx="794">
                  <c:v>845</c:v>
                </c:pt>
                <c:pt idx="795">
                  <c:v>847</c:v>
                </c:pt>
                <c:pt idx="796">
                  <c:v>848</c:v>
                </c:pt>
                <c:pt idx="797">
                  <c:v>851</c:v>
                </c:pt>
                <c:pt idx="798">
                  <c:v>852</c:v>
                </c:pt>
                <c:pt idx="799">
                  <c:v>853</c:v>
                </c:pt>
                <c:pt idx="800">
                  <c:v>854</c:v>
                </c:pt>
                <c:pt idx="801">
                  <c:v>857</c:v>
                </c:pt>
                <c:pt idx="802">
                  <c:v>858</c:v>
                </c:pt>
                <c:pt idx="803">
                  <c:v>859</c:v>
                </c:pt>
                <c:pt idx="804">
                  <c:v>862</c:v>
                </c:pt>
                <c:pt idx="805">
                  <c:v>866</c:v>
                </c:pt>
                <c:pt idx="806">
                  <c:v>867</c:v>
                </c:pt>
                <c:pt idx="807">
                  <c:v>868</c:v>
                </c:pt>
                <c:pt idx="808">
                  <c:v>870</c:v>
                </c:pt>
                <c:pt idx="809">
                  <c:v>871</c:v>
                </c:pt>
                <c:pt idx="810">
                  <c:v>873</c:v>
                </c:pt>
                <c:pt idx="811">
                  <c:v>875</c:v>
                </c:pt>
                <c:pt idx="812">
                  <c:v>877</c:v>
                </c:pt>
                <c:pt idx="813">
                  <c:v>882</c:v>
                </c:pt>
                <c:pt idx="814">
                  <c:v>883</c:v>
                </c:pt>
                <c:pt idx="815">
                  <c:v>884</c:v>
                </c:pt>
                <c:pt idx="816">
                  <c:v>886</c:v>
                </c:pt>
                <c:pt idx="817">
                  <c:v>887</c:v>
                </c:pt>
                <c:pt idx="818">
                  <c:v>888</c:v>
                </c:pt>
                <c:pt idx="819">
                  <c:v>889</c:v>
                </c:pt>
                <c:pt idx="820">
                  <c:v>890</c:v>
                </c:pt>
                <c:pt idx="821">
                  <c:v>891</c:v>
                </c:pt>
                <c:pt idx="822">
                  <c:v>892</c:v>
                </c:pt>
                <c:pt idx="823">
                  <c:v>893</c:v>
                </c:pt>
                <c:pt idx="824">
                  <c:v>895</c:v>
                </c:pt>
                <c:pt idx="825">
                  <c:v>897</c:v>
                </c:pt>
                <c:pt idx="826">
                  <c:v>902</c:v>
                </c:pt>
                <c:pt idx="827">
                  <c:v>904</c:v>
                </c:pt>
                <c:pt idx="828">
                  <c:v>905</c:v>
                </c:pt>
                <c:pt idx="829">
                  <c:v>906</c:v>
                </c:pt>
                <c:pt idx="830">
                  <c:v>908</c:v>
                </c:pt>
                <c:pt idx="831">
                  <c:v>910</c:v>
                </c:pt>
                <c:pt idx="832">
                  <c:v>912</c:v>
                </c:pt>
                <c:pt idx="833">
                  <c:v>913</c:v>
                </c:pt>
                <c:pt idx="834">
                  <c:v>915</c:v>
                </c:pt>
                <c:pt idx="835">
                  <c:v>916</c:v>
                </c:pt>
                <c:pt idx="836">
                  <c:v>917</c:v>
                </c:pt>
                <c:pt idx="837">
                  <c:v>918</c:v>
                </c:pt>
                <c:pt idx="838">
                  <c:v>921</c:v>
                </c:pt>
                <c:pt idx="839">
                  <c:v>922</c:v>
                </c:pt>
                <c:pt idx="840">
                  <c:v>925</c:v>
                </c:pt>
                <c:pt idx="841">
                  <c:v>929</c:v>
                </c:pt>
                <c:pt idx="842">
                  <c:v>932</c:v>
                </c:pt>
                <c:pt idx="843">
                  <c:v>933</c:v>
                </c:pt>
                <c:pt idx="844">
                  <c:v>934</c:v>
                </c:pt>
                <c:pt idx="845">
                  <c:v>935</c:v>
                </c:pt>
                <c:pt idx="846">
                  <c:v>937</c:v>
                </c:pt>
                <c:pt idx="847">
                  <c:v>938</c:v>
                </c:pt>
                <c:pt idx="848">
                  <c:v>939</c:v>
                </c:pt>
                <c:pt idx="849">
                  <c:v>940</c:v>
                </c:pt>
                <c:pt idx="850">
                  <c:v>941</c:v>
                </c:pt>
                <c:pt idx="851">
                  <c:v>942</c:v>
                </c:pt>
                <c:pt idx="852">
                  <c:v>944</c:v>
                </c:pt>
                <c:pt idx="853">
                  <c:v>945</c:v>
                </c:pt>
                <c:pt idx="854">
                  <c:v>948</c:v>
                </c:pt>
                <c:pt idx="855">
                  <c:v>949</c:v>
                </c:pt>
                <c:pt idx="856">
                  <c:v>950</c:v>
                </c:pt>
                <c:pt idx="857">
                  <c:v>951</c:v>
                </c:pt>
                <c:pt idx="858">
                  <c:v>953</c:v>
                </c:pt>
                <c:pt idx="859">
                  <c:v>955</c:v>
                </c:pt>
                <c:pt idx="860">
                  <c:v>956</c:v>
                </c:pt>
                <c:pt idx="861">
                  <c:v>958</c:v>
                </c:pt>
                <c:pt idx="862">
                  <c:v>959</c:v>
                </c:pt>
                <c:pt idx="863">
                  <c:v>961</c:v>
                </c:pt>
                <c:pt idx="864">
                  <c:v>962</c:v>
                </c:pt>
                <c:pt idx="865">
                  <c:v>963</c:v>
                </c:pt>
                <c:pt idx="866">
                  <c:v>964</c:v>
                </c:pt>
                <c:pt idx="867">
                  <c:v>967</c:v>
                </c:pt>
                <c:pt idx="868">
                  <c:v>968</c:v>
                </c:pt>
                <c:pt idx="869">
                  <c:v>969</c:v>
                </c:pt>
                <c:pt idx="870">
                  <c:v>970</c:v>
                </c:pt>
                <c:pt idx="871">
                  <c:v>972</c:v>
                </c:pt>
                <c:pt idx="872">
                  <c:v>974</c:v>
                </c:pt>
                <c:pt idx="873">
                  <c:v>975</c:v>
                </c:pt>
                <c:pt idx="874">
                  <c:v>982</c:v>
                </c:pt>
                <c:pt idx="875">
                  <c:v>983</c:v>
                </c:pt>
                <c:pt idx="876">
                  <c:v>984</c:v>
                </c:pt>
                <c:pt idx="877">
                  <c:v>990</c:v>
                </c:pt>
                <c:pt idx="878">
                  <c:v>991</c:v>
                </c:pt>
                <c:pt idx="879">
                  <c:v>993</c:v>
                </c:pt>
                <c:pt idx="880">
                  <c:v>994</c:v>
                </c:pt>
                <c:pt idx="881">
                  <c:v>996</c:v>
                </c:pt>
                <c:pt idx="882">
                  <c:v>997</c:v>
                </c:pt>
                <c:pt idx="883">
                  <c:v>998</c:v>
                </c:pt>
                <c:pt idx="884">
                  <c:v>1002</c:v>
                </c:pt>
                <c:pt idx="885">
                  <c:v>1003</c:v>
                </c:pt>
                <c:pt idx="886">
                  <c:v>1004</c:v>
                </c:pt>
                <c:pt idx="887">
                  <c:v>1005</c:v>
                </c:pt>
                <c:pt idx="888">
                  <c:v>1006</c:v>
                </c:pt>
                <c:pt idx="889">
                  <c:v>1008</c:v>
                </c:pt>
                <c:pt idx="890">
                  <c:v>1010</c:v>
                </c:pt>
                <c:pt idx="891">
                  <c:v>1011</c:v>
                </c:pt>
                <c:pt idx="892">
                  <c:v>1012</c:v>
                </c:pt>
                <c:pt idx="893">
                  <c:v>1014</c:v>
                </c:pt>
                <c:pt idx="894">
                  <c:v>1017</c:v>
                </c:pt>
                <c:pt idx="895">
                  <c:v>1018</c:v>
                </c:pt>
                <c:pt idx="896">
                  <c:v>1020</c:v>
                </c:pt>
                <c:pt idx="897">
                  <c:v>1021</c:v>
                </c:pt>
                <c:pt idx="898">
                  <c:v>1022</c:v>
                </c:pt>
                <c:pt idx="899">
                  <c:v>1023</c:v>
                </c:pt>
                <c:pt idx="900">
                  <c:v>1024</c:v>
                </c:pt>
                <c:pt idx="901">
                  <c:v>1026</c:v>
                </c:pt>
                <c:pt idx="902">
                  <c:v>1027</c:v>
                </c:pt>
                <c:pt idx="903">
                  <c:v>1033</c:v>
                </c:pt>
                <c:pt idx="904">
                  <c:v>1034</c:v>
                </c:pt>
                <c:pt idx="905">
                  <c:v>1035</c:v>
                </c:pt>
                <c:pt idx="906">
                  <c:v>1039</c:v>
                </c:pt>
                <c:pt idx="907">
                  <c:v>1040</c:v>
                </c:pt>
                <c:pt idx="908">
                  <c:v>1044</c:v>
                </c:pt>
                <c:pt idx="909">
                  <c:v>1045</c:v>
                </c:pt>
                <c:pt idx="910">
                  <c:v>1048</c:v>
                </c:pt>
                <c:pt idx="911">
                  <c:v>1049</c:v>
                </c:pt>
                <c:pt idx="912">
                  <c:v>1050</c:v>
                </c:pt>
                <c:pt idx="913">
                  <c:v>1051</c:v>
                </c:pt>
                <c:pt idx="914">
                  <c:v>1052</c:v>
                </c:pt>
                <c:pt idx="915">
                  <c:v>1053</c:v>
                </c:pt>
                <c:pt idx="916">
                  <c:v>1054</c:v>
                </c:pt>
                <c:pt idx="917">
                  <c:v>1055</c:v>
                </c:pt>
                <c:pt idx="918">
                  <c:v>1059</c:v>
                </c:pt>
                <c:pt idx="919">
                  <c:v>1061</c:v>
                </c:pt>
                <c:pt idx="920">
                  <c:v>1063</c:v>
                </c:pt>
                <c:pt idx="921">
                  <c:v>1064</c:v>
                </c:pt>
                <c:pt idx="922">
                  <c:v>1065</c:v>
                </c:pt>
                <c:pt idx="923">
                  <c:v>1066</c:v>
                </c:pt>
                <c:pt idx="924">
                  <c:v>1068</c:v>
                </c:pt>
                <c:pt idx="925">
                  <c:v>1070</c:v>
                </c:pt>
                <c:pt idx="926">
                  <c:v>1071</c:v>
                </c:pt>
                <c:pt idx="927">
                  <c:v>1072</c:v>
                </c:pt>
                <c:pt idx="928">
                  <c:v>1073</c:v>
                </c:pt>
                <c:pt idx="929">
                  <c:v>1075</c:v>
                </c:pt>
                <c:pt idx="930">
                  <c:v>1077</c:v>
                </c:pt>
                <c:pt idx="931">
                  <c:v>1081</c:v>
                </c:pt>
                <c:pt idx="932">
                  <c:v>1083</c:v>
                </c:pt>
                <c:pt idx="933">
                  <c:v>1085</c:v>
                </c:pt>
                <c:pt idx="934">
                  <c:v>1086</c:v>
                </c:pt>
                <c:pt idx="935">
                  <c:v>1087</c:v>
                </c:pt>
                <c:pt idx="936">
                  <c:v>1088</c:v>
                </c:pt>
                <c:pt idx="937">
                  <c:v>1089</c:v>
                </c:pt>
                <c:pt idx="938">
                  <c:v>1090</c:v>
                </c:pt>
                <c:pt idx="939">
                  <c:v>1091</c:v>
                </c:pt>
                <c:pt idx="940">
                  <c:v>1092</c:v>
                </c:pt>
                <c:pt idx="941">
                  <c:v>1093</c:v>
                </c:pt>
                <c:pt idx="942">
                  <c:v>1094</c:v>
                </c:pt>
                <c:pt idx="943">
                  <c:v>1097</c:v>
                </c:pt>
                <c:pt idx="944">
                  <c:v>1098</c:v>
                </c:pt>
                <c:pt idx="945">
                  <c:v>1099</c:v>
                </c:pt>
                <c:pt idx="946">
                  <c:v>1100</c:v>
                </c:pt>
                <c:pt idx="947">
                  <c:v>1103</c:v>
                </c:pt>
                <c:pt idx="948">
                  <c:v>1104</c:v>
                </c:pt>
                <c:pt idx="949">
                  <c:v>1105</c:v>
                </c:pt>
                <c:pt idx="950">
                  <c:v>1106</c:v>
                </c:pt>
                <c:pt idx="951">
                  <c:v>1107</c:v>
                </c:pt>
                <c:pt idx="952">
                  <c:v>1111</c:v>
                </c:pt>
                <c:pt idx="953">
                  <c:v>1112</c:v>
                </c:pt>
                <c:pt idx="954">
                  <c:v>1113</c:v>
                </c:pt>
                <c:pt idx="955">
                  <c:v>1115</c:v>
                </c:pt>
                <c:pt idx="956">
                  <c:v>1116</c:v>
                </c:pt>
                <c:pt idx="957">
                  <c:v>1118</c:v>
                </c:pt>
                <c:pt idx="958">
                  <c:v>1124</c:v>
                </c:pt>
                <c:pt idx="959">
                  <c:v>1125</c:v>
                </c:pt>
                <c:pt idx="960">
                  <c:v>1128</c:v>
                </c:pt>
                <c:pt idx="961">
                  <c:v>1129</c:v>
                </c:pt>
                <c:pt idx="962">
                  <c:v>1131</c:v>
                </c:pt>
                <c:pt idx="963">
                  <c:v>1135</c:v>
                </c:pt>
                <c:pt idx="964">
                  <c:v>1136</c:v>
                </c:pt>
                <c:pt idx="965">
                  <c:v>1138</c:v>
                </c:pt>
                <c:pt idx="966">
                  <c:v>1140</c:v>
                </c:pt>
                <c:pt idx="967">
                  <c:v>1142</c:v>
                </c:pt>
                <c:pt idx="968">
                  <c:v>1144</c:v>
                </c:pt>
                <c:pt idx="969">
                  <c:v>1145</c:v>
                </c:pt>
                <c:pt idx="970">
                  <c:v>1147</c:v>
                </c:pt>
                <c:pt idx="971">
                  <c:v>1149</c:v>
                </c:pt>
                <c:pt idx="972">
                  <c:v>1153</c:v>
                </c:pt>
                <c:pt idx="973">
                  <c:v>1156</c:v>
                </c:pt>
                <c:pt idx="974">
                  <c:v>1159</c:v>
                </c:pt>
                <c:pt idx="975">
                  <c:v>1160</c:v>
                </c:pt>
                <c:pt idx="976">
                  <c:v>1163</c:v>
                </c:pt>
                <c:pt idx="977">
                  <c:v>1164</c:v>
                </c:pt>
                <c:pt idx="978">
                  <c:v>1165</c:v>
                </c:pt>
                <c:pt idx="979">
                  <c:v>1168</c:v>
                </c:pt>
                <c:pt idx="980">
                  <c:v>1169</c:v>
                </c:pt>
                <c:pt idx="981">
                  <c:v>1170</c:v>
                </c:pt>
                <c:pt idx="982">
                  <c:v>1171</c:v>
                </c:pt>
                <c:pt idx="983">
                  <c:v>1172</c:v>
                </c:pt>
                <c:pt idx="984">
                  <c:v>1173</c:v>
                </c:pt>
                <c:pt idx="985">
                  <c:v>1174</c:v>
                </c:pt>
                <c:pt idx="986">
                  <c:v>1175</c:v>
                </c:pt>
                <c:pt idx="987">
                  <c:v>1176</c:v>
                </c:pt>
                <c:pt idx="988">
                  <c:v>1177</c:v>
                </c:pt>
                <c:pt idx="989">
                  <c:v>1180</c:v>
                </c:pt>
                <c:pt idx="990">
                  <c:v>1182</c:v>
                </c:pt>
                <c:pt idx="991">
                  <c:v>1184</c:v>
                </c:pt>
                <c:pt idx="992">
                  <c:v>1185</c:v>
                </c:pt>
                <c:pt idx="993">
                  <c:v>1186</c:v>
                </c:pt>
                <c:pt idx="994">
                  <c:v>1190</c:v>
                </c:pt>
                <c:pt idx="995">
                  <c:v>1191</c:v>
                </c:pt>
                <c:pt idx="996">
                  <c:v>1192</c:v>
                </c:pt>
                <c:pt idx="997">
                  <c:v>1195</c:v>
                </c:pt>
                <c:pt idx="998">
                  <c:v>1196</c:v>
                </c:pt>
                <c:pt idx="999">
                  <c:v>1197</c:v>
                </c:pt>
                <c:pt idx="1000">
                  <c:v>1202</c:v>
                </c:pt>
                <c:pt idx="1001">
                  <c:v>1210</c:v>
                </c:pt>
                <c:pt idx="1002">
                  <c:v>1215</c:v>
                </c:pt>
                <c:pt idx="1003">
                  <c:v>1222</c:v>
                </c:pt>
                <c:pt idx="1004">
                  <c:v>1223</c:v>
                </c:pt>
                <c:pt idx="1005">
                  <c:v>1227</c:v>
                </c:pt>
                <c:pt idx="1006">
                  <c:v>1228</c:v>
                </c:pt>
                <c:pt idx="1007">
                  <c:v>1229</c:v>
                </c:pt>
                <c:pt idx="1008">
                  <c:v>1231</c:v>
                </c:pt>
                <c:pt idx="1009">
                  <c:v>1232</c:v>
                </c:pt>
                <c:pt idx="1010">
                  <c:v>1234</c:v>
                </c:pt>
                <c:pt idx="1011">
                  <c:v>1235</c:v>
                </c:pt>
                <c:pt idx="1012">
                  <c:v>1236</c:v>
                </c:pt>
                <c:pt idx="1013">
                  <c:v>1237</c:v>
                </c:pt>
                <c:pt idx="1014">
                  <c:v>1238</c:v>
                </c:pt>
                <c:pt idx="1015">
                  <c:v>1239</c:v>
                </c:pt>
                <c:pt idx="1016">
                  <c:v>1240</c:v>
                </c:pt>
                <c:pt idx="1017">
                  <c:v>1241</c:v>
                </c:pt>
                <c:pt idx="1018">
                  <c:v>1242</c:v>
                </c:pt>
                <c:pt idx="1019">
                  <c:v>1244</c:v>
                </c:pt>
                <c:pt idx="1020">
                  <c:v>1245</c:v>
                </c:pt>
                <c:pt idx="1021">
                  <c:v>1247</c:v>
                </c:pt>
                <c:pt idx="1022">
                  <c:v>1248</c:v>
                </c:pt>
                <c:pt idx="1023">
                  <c:v>1249</c:v>
                </c:pt>
                <c:pt idx="1024">
                  <c:v>1254</c:v>
                </c:pt>
                <c:pt idx="1025">
                  <c:v>1256</c:v>
                </c:pt>
                <c:pt idx="1026">
                  <c:v>1257</c:v>
                </c:pt>
                <c:pt idx="1027">
                  <c:v>1260</c:v>
                </c:pt>
                <c:pt idx="1028">
                  <c:v>1265</c:v>
                </c:pt>
                <c:pt idx="1029">
                  <c:v>1267</c:v>
                </c:pt>
                <c:pt idx="1030">
                  <c:v>1269</c:v>
                </c:pt>
                <c:pt idx="1031">
                  <c:v>1275</c:v>
                </c:pt>
                <c:pt idx="1032">
                  <c:v>1276</c:v>
                </c:pt>
                <c:pt idx="1033">
                  <c:v>1283</c:v>
                </c:pt>
                <c:pt idx="1034">
                  <c:v>1284</c:v>
                </c:pt>
                <c:pt idx="1035">
                  <c:v>1286</c:v>
                </c:pt>
                <c:pt idx="1036">
                  <c:v>1288</c:v>
                </c:pt>
                <c:pt idx="1037">
                  <c:v>1289</c:v>
                </c:pt>
                <c:pt idx="1038">
                  <c:v>1292</c:v>
                </c:pt>
                <c:pt idx="1039">
                  <c:v>1293</c:v>
                </c:pt>
                <c:pt idx="1040">
                  <c:v>1294</c:v>
                </c:pt>
                <c:pt idx="1041">
                  <c:v>1299</c:v>
                </c:pt>
                <c:pt idx="1042">
                  <c:v>1301</c:v>
                </c:pt>
                <c:pt idx="1043">
                  <c:v>1303</c:v>
                </c:pt>
                <c:pt idx="1044">
                  <c:v>1305</c:v>
                </c:pt>
                <c:pt idx="1045">
                  <c:v>1308</c:v>
                </c:pt>
                <c:pt idx="1046">
                  <c:v>1310</c:v>
                </c:pt>
                <c:pt idx="1047">
                  <c:v>1313</c:v>
                </c:pt>
                <c:pt idx="1048">
                  <c:v>1317</c:v>
                </c:pt>
                <c:pt idx="1049">
                  <c:v>1323</c:v>
                </c:pt>
                <c:pt idx="1050">
                  <c:v>1325</c:v>
                </c:pt>
                <c:pt idx="1051">
                  <c:v>1326</c:v>
                </c:pt>
                <c:pt idx="1052">
                  <c:v>1327</c:v>
                </c:pt>
                <c:pt idx="1053">
                  <c:v>1328</c:v>
                </c:pt>
                <c:pt idx="1054">
                  <c:v>1331</c:v>
                </c:pt>
                <c:pt idx="1055">
                  <c:v>1332</c:v>
                </c:pt>
                <c:pt idx="1056">
                  <c:v>1333</c:v>
                </c:pt>
                <c:pt idx="1057">
                  <c:v>1334</c:v>
                </c:pt>
                <c:pt idx="1058">
                  <c:v>1337</c:v>
                </c:pt>
                <c:pt idx="1059">
                  <c:v>1338</c:v>
                </c:pt>
                <c:pt idx="1060">
                  <c:v>1341</c:v>
                </c:pt>
                <c:pt idx="1061">
                  <c:v>1346</c:v>
                </c:pt>
                <c:pt idx="1062">
                  <c:v>1347</c:v>
                </c:pt>
                <c:pt idx="1063">
                  <c:v>1350</c:v>
                </c:pt>
                <c:pt idx="1064">
                  <c:v>1354</c:v>
                </c:pt>
                <c:pt idx="1065">
                  <c:v>1355</c:v>
                </c:pt>
                <c:pt idx="1066">
                  <c:v>1357</c:v>
                </c:pt>
                <c:pt idx="1067">
                  <c:v>1359</c:v>
                </c:pt>
                <c:pt idx="1068">
                  <c:v>1369</c:v>
                </c:pt>
                <c:pt idx="1069">
                  <c:v>1370</c:v>
                </c:pt>
                <c:pt idx="1070">
                  <c:v>1371</c:v>
                </c:pt>
                <c:pt idx="1071">
                  <c:v>1373</c:v>
                </c:pt>
                <c:pt idx="1072">
                  <c:v>1374</c:v>
                </c:pt>
                <c:pt idx="1073">
                  <c:v>1376</c:v>
                </c:pt>
                <c:pt idx="1074">
                  <c:v>1384</c:v>
                </c:pt>
                <c:pt idx="1075">
                  <c:v>1388</c:v>
                </c:pt>
                <c:pt idx="1076">
                  <c:v>1389</c:v>
                </c:pt>
                <c:pt idx="1077">
                  <c:v>1393</c:v>
                </c:pt>
                <c:pt idx="1078">
                  <c:v>1397</c:v>
                </c:pt>
                <c:pt idx="1079">
                  <c:v>1398</c:v>
                </c:pt>
                <c:pt idx="1080">
                  <c:v>1400</c:v>
                </c:pt>
                <c:pt idx="1081">
                  <c:v>1401</c:v>
                </c:pt>
                <c:pt idx="1082">
                  <c:v>1402</c:v>
                </c:pt>
                <c:pt idx="1083">
                  <c:v>1403</c:v>
                </c:pt>
                <c:pt idx="1084">
                  <c:v>1404</c:v>
                </c:pt>
                <c:pt idx="1085">
                  <c:v>1407</c:v>
                </c:pt>
                <c:pt idx="1086">
                  <c:v>1413</c:v>
                </c:pt>
                <c:pt idx="1087">
                  <c:v>1416</c:v>
                </c:pt>
                <c:pt idx="1088">
                  <c:v>1417</c:v>
                </c:pt>
                <c:pt idx="1089">
                  <c:v>1419</c:v>
                </c:pt>
                <c:pt idx="1090">
                  <c:v>1420</c:v>
                </c:pt>
                <c:pt idx="1091">
                  <c:v>1421</c:v>
                </c:pt>
                <c:pt idx="1092">
                  <c:v>1423</c:v>
                </c:pt>
                <c:pt idx="1093">
                  <c:v>1425</c:v>
                </c:pt>
                <c:pt idx="1094">
                  <c:v>1427</c:v>
                </c:pt>
                <c:pt idx="1095">
                  <c:v>1430</c:v>
                </c:pt>
                <c:pt idx="1096">
                  <c:v>1431</c:v>
                </c:pt>
                <c:pt idx="1097">
                  <c:v>1435</c:v>
                </c:pt>
                <c:pt idx="1098">
                  <c:v>1436</c:v>
                </c:pt>
                <c:pt idx="1099">
                  <c:v>1437</c:v>
                </c:pt>
                <c:pt idx="1100">
                  <c:v>1439</c:v>
                </c:pt>
                <c:pt idx="1101">
                  <c:v>1442</c:v>
                </c:pt>
                <c:pt idx="1102">
                  <c:v>1443</c:v>
                </c:pt>
                <c:pt idx="1103">
                  <c:v>1448</c:v>
                </c:pt>
                <c:pt idx="1104">
                  <c:v>1449</c:v>
                </c:pt>
                <c:pt idx="1105">
                  <c:v>1451</c:v>
                </c:pt>
                <c:pt idx="1106">
                  <c:v>1458</c:v>
                </c:pt>
                <c:pt idx="1107">
                  <c:v>1460</c:v>
                </c:pt>
                <c:pt idx="1108">
                  <c:v>1462</c:v>
                </c:pt>
                <c:pt idx="1109">
                  <c:v>1464</c:v>
                </c:pt>
                <c:pt idx="1110">
                  <c:v>1467</c:v>
                </c:pt>
                <c:pt idx="1111">
                  <c:v>1468</c:v>
                </c:pt>
                <c:pt idx="1112">
                  <c:v>1472</c:v>
                </c:pt>
                <c:pt idx="1113">
                  <c:v>1473</c:v>
                </c:pt>
                <c:pt idx="1114">
                  <c:v>1479</c:v>
                </c:pt>
                <c:pt idx="1115">
                  <c:v>1480</c:v>
                </c:pt>
                <c:pt idx="1116">
                  <c:v>1481</c:v>
                </c:pt>
                <c:pt idx="1117">
                  <c:v>1483</c:v>
                </c:pt>
                <c:pt idx="1118">
                  <c:v>1485</c:v>
                </c:pt>
                <c:pt idx="1119">
                  <c:v>1488</c:v>
                </c:pt>
                <c:pt idx="1120">
                  <c:v>1489</c:v>
                </c:pt>
                <c:pt idx="1121">
                  <c:v>1490</c:v>
                </c:pt>
                <c:pt idx="1122">
                  <c:v>1491</c:v>
                </c:pt>
                <c:pt idx="1123">
                  <c:v>1493</c:v>
                </c:pt>
                <c:pt idx="1124">
                  <c:v>1497</c:v>
                </c:pt>
                <c:pt idx="1125">
                  <c:v>1499</c:v>
                </c:pt>
                <c:pt idx="1126">
                  <c:v>1501</c:v>
                </c:pt>
                <c:pt idx="1127">
                  <c:v>1502</c:v>
                </c:pt>
                <c:pt idx="1128">
                  <c:v>1503</c:v>
                </c:pt>
                <c:pt idx="1129">
                  <c:v>1504</c:v>
                </c:pt>
                <c:pt idx="1130">
                  <c:v>1510</c:v>
                </c:pt>
                <c:pt idx="1131">
                  <c:v>1511</c:v>
                </c:pt>
                <c:pt idx="1132">
                  <c:v>1513</c:v>
                </c:pt>
                <c:pt idx="1133">
                  <c:v>1515</c:v>
                </c:pt>
                <c:pt idx="1134">
                  <c:v>1519</c:v>
                </c:pt>
                <c:pt idx="1135">
                  <c:v>1521</c:v>
                </c:pt>
                <c:pt idx="1136">
                  <c:v>1526</c:v>
                </c:pt>
                <c:pt idx="1137">
                  <c:v>1527</c:v>
                </c:pt>
                <c:pt idx="1138">
                  <c:v>1528</c:v>
                </c:pt>
                <c:pt idx="1139">
                  <c:v>1529</c:v>
                </c:pt>
                <c:pt idx="1140">
                  <c:v>1530</c:v>
                </c:pt>
                <c:pt idx="1141">
                  <c:v>1531</c:v>
                </c:pt>
                <c:pt idx="1142">
                  <c:v>1533</c:v>
                </c:pt>
                <c:pt idx="1143">
                  <c:v>1535</c:v>
                </c:pt>
                <c:pt idx="1144">
                  <c:v>1537</c:v>
                </c:pt>
                <c:pt idx="1145">
                  <c:v>1538</c:v>
                </c:pt>
                <c:pt idx="1146">
                  <c:v>1539</c:v>
                </c:pt>
                <c:pt idx="1147">
                  <c:v>1547</c:v>
                </c:pt>
                <c:pt idx="1148">
                  <c:v>1548</c:v>
                </c:pt>
                <c:pt idx="1149">
                  <c:v>1550</c:v>
                </c:pt>
                <c:pt idx="1150">
                  <c:v>1551</c:v>
                </c:pt>
                <c:pt idx="1151">
                  <c:v>1554</c:v>
                </c:pt>
                <c:pt idx="1152">
                  <c:v>1555</c:v>
                </c:pt>
                <c:pt idx="1153">
                  <c:v>1558</c:v>
                </c:pt>
                <c:pt idx="1154">
                  <c:v>1559</c:v>
                </c:pt>
                <c:pt idx="1155">
                  <c:v>1560</c:v>
                </c:pt>
                <c:pt idx="1156">
                  <c:v>1563</c:v>
                </c:pt>
                <c:pt idx="1157">
                  <c:v>1568</c:v>
                </c:pt>
                <c:pt idx="1158">
                  <c:v>1569</c:v>
                </c:pt>
                <c:pt idx="1159">
                  <c:v>1571</c:v>
                </c:pt>
                <c:pt idx="1160">
                  <c:v>1573</c:v>
                </c:pt>
                <c:pt idx="1161">
                  <c:v>1574</c:v>
                </c:pt>
                <c:pt idx="1162">
                  <c:v>1576</c:v>
                </c:pt>
                <c:pt idx="1163">
                  <c:v>1580</c:v>
                </c:pt>
                <c:pt idx="1164">
                  <c:v>1581</c:v>
                </c:pt>
                <c:pt idx="1165">
                  <c:v>1582</c:v>
                </c:pt>
                <c:pt idx="1166">
                  <c:v>1585</c:v>
                </c:pt>
                <c:pt idx="1167">
                  <c:v>1586</c:v>
                </c:pt>
                <c:pt idx="1168">
                  <c:v>1587</c:v>
                </c:pt>
                <c:pt idx="1169">
                  <c:v>1589</c:v>
                </c:pt>
                <c:pt idx="1170">
                  <c:v>1593</c:v>
                </c:pt>
                <c:pt idx="1171">
                  <c:v>1594</c:v>
                </c:pt>
                <c:pt idx="1172">
                  <c:v>1595</c:v>
                </c:pt>
                <c:pt idx="1173">
                  <c:v>1596</c:v>
                </c:pt>
                <c:pt idx="1174">
                  <c:v>1600</c:v>
                </c:pt>
                <c:pt idx="1175">
                  <c:v>1601</c:v>
                </c:pt>
                <c:pt idx="1176">
                  <c:v>1610</c:v>
                </c:pt>
                <c:pt idx="1177">
                  <c:v>1611</c:v>
                </c:pt>
                <c:pt idx="1178">
                  <c:v>1612</c:v>
                </c:pt>
                <c:pt idx="1179">
                  <c:v>1615</c:v>
                </c:pt>
                <c:pt idx="1180">
                  <c:v>1616</c:v>
                </c:pt>
                <c:pt idx="1181">
                  <c:v>1617</c:v>
                </c:pt>
                <c:pt idx="1182">
                  <c:v>1619</c:v>
                </c:pt>
                <c:pt idx="1183">
                  <c:v>1621</c:v>
                </c:pt>
                <c:pt idx="1184">
                  <c:v>1623</c:v>
                </c:pt>
                <c:pt idx="1185">
                  <c:v>1636</c:v>
                </c:pt>
                <c:pt idx="1186">
                  <c:v>1640</c:v>
                </c:pt>
                <c:pt idx="1187">
                  <c:v>1647</c:v>
                </c:pt>
                <c:pt idx="1188">
                  <c:v>1649</c:v>
                </c:pt>
                <c:pt idx="1189">
                  <c:v>1651</c:v>
                </c:pt>
                <c:pt idx="1190">
                  <c:v>1653</c:v>
                </c:pt>
                <c:pt idx="1191">
                  <c:v>1654</c:v>
                </c:pt>
                <c:pt idx="1192">
                  <c:v>1655</c:v>
                </c:pt>
                <c:pt idx="1193">
                  <c:v>1656</c:v>
                </c:pt>
                <c:pt idx="1194">
                  <c:v>1657</c:v>
                </c:pt>
                <c:pt idx="1195">
                  <c:v>1660</c:v>
                </c:pt>
                <c:pt idx="1196">
                  <c:v>1661</c:v>
                </c:pt>
                <c:pt idx="1197">
                  <c:v>1662</c:v>
                </c:pt>
                <c:pt idx="1198">
                  <c:v>1664</c:v>
                </c:pt>
                <c:pt idx="1199">
                  <c:v>1665</c:v>
                </c:pt>
                <c:pt idx="1200">
                  <c:v>1668</c:v>
                </c:pt>
                <c:pt idx="1201">
                  <c:v>1670</c:v>
                </c:pt>
                <c:pt idx="1202">
                  <c:v>1672</c:v>
                </c:pt>
                <c:pt idx="1203">
                  <c:v>1673</c:v>
                </c:pt>
                <c:pt idx="1204">
                  <c:v>1674</c:v>
                </c:pt>
                <c:pt idx="1205">
                  <c:v>1675</c:v>
                </c:pt>
                <c:pt idx="1206">
                  <c:v>1676</c:v>
                </c:pt>
                <c:pt idx="1207">
                  <c:v>1678</c:v>
                </c:pt>
                <c:pt idx="1208">
                  <c:v>1686</c:v>
                </c:pt>
                <c:pt idx="1209">
                  <c:v>1687</c:v>
                </c:pt>
                <c:pt idx="1210">
                  <c:v>1689</c:v>
                </c:pt>
                <c:pt idx="1211">
                  <c:v>1690</c:v>
                </c:pt>
                <c:pt idx="1212">
                  <c:v>1692</c:v>
                </c:pt>
                <c:pt idx="1213">
                  <c:v>1695</c:v>
                </c:pt>
                <c:pt idx="1214">
                  <c:v>1696</c:v>
                </c:pt>
                <c:pt idx="1215">
                  <c:v>1697</c:v>
                </c:pt>
                <c:pt idx="1216">
                  <c:v>1698</c:v>
                </c:pt>
                <c:pt idx="1217">
                  <c:v>1699</c:v>
                </c:pt>
                <c:pt idx="1218">
                  <c:v>1703</c:v>
                </c:pt>
                <c:pt idx="1219">
                  <c:v>1705</c:v>
                </c:pt>
                <c:pt idx="1220">
                  <c:v>1706</c:v>
                </c:pt>
                <c:pt idx="1221">
                  <c:v>1709</c:v>
                </c:pt>
                <c:pt idx="1222">
                  <c:v>1710</c:v>
                </c:pt>
                <c:pt idx="1223">
                  <c:v>1711</c:v>
                </c:pt>
                <c:pt idx="1224">
                  <c:v>1721</c:v>
                </c:pt>
                <c:pt idx="1225">
                  <c:v>1723</c:v>
                </c:pt>
                <c:pt idx="1226">
                  <c:v>1724</c:v>
                </c:pt>
                <c:pt idx="1227">
                  <c:v>1731</c:v>
                </c:pt>
                <c:pt idx="1228">
                  <c:v>1734</c:v>
                </c:pt>
                <c:pt idx="1229">
                  <c:v>1736</c:v>
                </c:pt>
                <c:pt idx="1230">
                  <c:v>1737</c:v>
                </c:pt>
                <c:pt idx="1231">
                  <c:v>1739</c:v>
                </c:pt>
                <c:pt idx="1232">
                  <c:v>1740</c:v>
                </c:pt>
                <c:pt idx="1233">
                  <c:v>1744</c:v>
                </c:pt>
                <c:pt idx="1234">
                  <c:v>1751</c:v>
                </c:pt>
                <c:pt idx="1235">
                  <c:v>1752</c:v>
                </c:pt>
                <c:pt idx="1236">
                  <c:v>1754</c:v>
                </c:pt>
                <c:pt idx="1237">
                  <c:v>1755</c:v>
                </c:pt>
                <c:pt idx="1238">
                  <c:v>1761</c:v>
                </c:pt>
                <c:pt idx="1239">
                  <c:v>1762</c:v>
                </c:pt>
                <c:pt idx="1240">
                  <c:v>1763</c:v>
                </c:pt>
                <c:pt idx="1241">
                  <c:v>1764</c:v>
                </c:pt>
                <c:pt idx="1242">
                  <c:v>1769</c:v>
                </c:pt>
                <c:pt idx="1243">
                  <c:v>1770</c:v>
                </c:pt>
                <c:pt idx="1244">
                  <c:v>1771</c:v>
                </c:pt>
                <c:pt idx="1245">
                  <c:v>1772</c:v>
                </c:pt>
                <c:pt idx="1246">
                  <c:v>1773</c:v>
                </c:pt>
                <c:pt idx="1247">
                  <c:v>1778</c:v>
                </c:pt>
                <c:pt idx="1248">
                  <c:v>1780</c:v>
                </c:pt>
                <c:pt idx="1249">
                  <c:v>1781</c:v>
                </c:pt>
                <c:pt idx="1250">
                  <c:v>1783</c:v>
                </c:pt>
                <c:pt idx="1251">
                  <c:v>1785</c:v>
                </c:pt>
                <c:pt idx="1252">
                  <c:v>1788</c:v>
                </c:pt>
                <c:pt idx="1253">
                  <c:v>1790</c:v>
                </c:pt>
                <c:pt idx="1254">
                  <c:v>1792</c:v>
                </c:pt>
                <c:pt idx="1255">
                  <c:v>1794</c:v>
                </c:pt>
                <c:pt idx="1256">
                  <c:v>1797</c:v>
                </c:pt>
                <c:pt idx="1257">
                  <c:v>1802</c:v>
                </c:pt>
                <c:pt idx="1258">
                  <c:v>1803</c:v>
                </c:pt>
                <c:pt idx="1259">
                  <c:v>1804</c:v>
                </c:pt>
                <c:pt idx="1260">
                  <c:v>1805</c:v>
                </c:pt>
                <c:pt idx="1261">
                  <c:v>1809</c:v>
                </c:pt>
                <c:pt idx="1262">
                  <c:v>1810</c:v>
                </c:pt>
                <c:pt idx="1263">
                  <c:v>1813</c:v>
                </c:pt>
                <c:pt idx="1264">
                  <c:v>1814</c:v>
                </c:pt>
                <c:pt idx="1265">
                  <c:v>1818</c:v>
                </c:pt>
                <c:pt idx="1266">
                  <c:v>1822</c:v>
                </c:pt>
                <c:pt idx="1267">
                  <c:v>1823</c:v>
                </c:pt>
                <c:pt idx="1268">
                  <c:v>1830</c:v>
                </c:pt>
                <c:pt idx="1269">
                  <c:v>1831</c:v>
                </c:pt>
                <c:pt idx="1270">
                  <c:v>1836</c:v>
                </c:pt>
                <c:pt idx="1271">
                  <c:v>1839</c:v>
                </c:pt>
                <c:pt idx="1272">
                  <c:v>1840</c:v>
                </c:pt>
                <c:pt idx="1273">
                  <c:v>1843</c:v>
                </c:pt>
                <c:pt idx="1274">
                  <c:v>1853</c:v>
                </c:pt>
                <c:pt idx="1275">
                  <c:v>1858</c:v>
                </c:pt>
                <c:pt idx="1276">
                  <c:v>1861</c:v>
                </c:pt>
                <c:pt idx="1277">
                  <c:v>1862</c:v>
                </c:pt>
                <c:pt idx="1278">
                  <c:v>1867</c:v>
                </c:pt>
                <c:pt idx="1279">
                  <c:v>1868</c:v>
                </c:pt>
                <c:pt idx="1280">
                  <c:v>1869</c:v>
                </c:pt>
                <c:pt idx="1281">
                  <c:v>1870</c:v>
                </c:pt>
                <c:pt idx="1282">
                  <c:v>1871</c:v>
                </c:pt>
                <c:pt idx="1283">
                  <c:v>1872</c:v>
                </c:pt>
                <c:pt idx="1284">
                  <c:v>1874</c:v>
                </c:pt>
                <c:pt idx="1285">
                  <c:v>1883</c:v>
                </c:pt>
                <c:pt idx="1286">
                  <c:v>1884</c:v>
                </c:pt>
                <c:pt idx="1287">
                  <c:v>1889</c:v>
                </c:pt>
                <c:pt idx="1288">
                  <c:v>1891</c:v>
                </c:pt>
                <c:pt idx="1289">
                  <c:v>1895</c:v>
                </c:pt>
                <c:pt idx="1290">
                  <c:v>1896</c:v>
                </c:pt>
                <c:pt idx="1291">
                  <c:v>1897</c:v>
                </c:pt>
                <c:pt idx="1292">
                  <c:v>1899</c:v>
                </c:pt>
                <c:pt idx="1293">
                  <c:v>1903</c:v>
                </c:pt>
                <c:pt idx="1294">
                  <c:v>1905</c:v>
                </c:pt>
                <c:pt idx="1295">
                  <c:v>1906</c:v>
                </c:pt>
                <c:pt idx="1296">
                  <c:v>1910</c:v>
                </c:pt>
                <c:pt idx="1297">
                  <c:v>1917</c:v>
                </c:pt>
                <c:pt idx="1298">
                  <c:v>1919</c:v>
                </c:pt>
                <c:pt idx="1299">
                  <c:v>1920</c:v>
                </c:pt>
                <c:pt idx="1300">
                  <c:v>1922</c:v>
                </c:pt>
                <c:pt idx="1301">
                  <c:v>1926</c:v>
                </c:pt>
                <c:pt idx="1302">
                  <c:v>1928</c:v>
                </c:pt>
                <c:pt idx="1303">
                  <c:v>1935</c:v>
                </c:pt>
                <c:pt idx="1304">
                  <c:v>1936</c:v>
                </c:pt>
                <c:pt idx="1305">
                  <c:v>1946</c:v>
                </c:pt>
                <c:pt idx="1306">
                  <c:v>1947</c:v>
                </c:pt>
                <c:pt idx="1307">
                  <c:v>1949</c:v>
                </c:pt>
                <c:pt idx="1308">
                  <c:v>1950</c:v>
                </c:pt>
                <c:pt idx="1309">
                  <c:v>1951</c:v>
                </c:pt>
                <c:pt idx="1310">
                  <c:v>1952</c:v>
                </c:pt>
                <c:pt idx="1311">
                  <c:v>1953</c:v>
                </c:pt>
                <c:pt idx="1312">
                  <c:v>1954</c:v>
                </c:pt>
                <c:pt idx="1313">
                  <c:v>1955</c:v>
                </c:pt>
                <c:pt idx="1314">
                  <c:v>1959</c:v>
                </c:pt>
                <c:pt idx="1315">
                  <c:v>1960</c:v>
                </c:pt>
                <c:pt idx="1316">
                  <c:v>1961</c:v>
                </c:pt>
                <c:pt idx="1317">
                  <c:v>1963</c:v>
                </c:pt>
                <c:pt idx="1318">
                  <c:v>1964</c:v>
                </c:pt>
                <c:pt idx="1319">
                  <c:v>1969</c:v>
                </c:pt>
                <c:pt idx="1320">
                  <c:v>1970</c:v>
                </c:pt>
                <c:pt idx="1321">
                  <c:v>1972</c:v>
                </c:pt>
                <c:pt idx="1322">
                  <c:v>1974</c:v>
                </c:pt>
                <c:pt idx="1323">
                  <c:v>1975</c:v>
                </c:pt>
                <c:pt idx="1324">
                  <c:v>1982</c:v>
                </c:pt>
                <c:pt idx="1325">
                  <c:v>1990</c:v>
                </c:pt>
                <c:pt idx="1326">
                  <c:v>1992</c:v>
                </c:pt>
                <c:pt idx="1327">
                  <c:v>1993</c:v>
                </c:pt>
                <c:pt idx="1328">
                  <c:v>1994</c:v>
                </c:pt>
                <c:pt idx="1329">
                  <c:v>1999</c:v>
                </c:pt>
                <c:pt idx="1330">
                  <c:v>2001</c:v>
                </c:pt>
                <c:pt idx="1331">
                  <c:v>2002</c:v>
                </c:pt>
                <c:pt idx="1332">
                  <c:v>2006</c:v>
                </c:pt>
                <c:pt idx="1333">
                  <c:v>2008</c:v>
                </c:pt>
                <c:pt idx="1334">
                  <c:v>2013</c:v>
                </c:pt>
                <c:pt idx="1335">
                  <c:v>2015</c:v>
                </c:pt>
                <c:pt idx="1336">
                  <c:v>2025</c:v>
                </c:pt>
                <c:pt idx="1337">
                  <c:v>2026</c:v>
                </c:pt>
                <c:pt idx="1338">
                  <c:v>2027</c:v>
                </c:pt>
                <c:pt idx="1339">
                  <c:v>2028</c:v>
                </c:pt>
                <c:pt idx="1340">
                  <c:v>2041</c:v>
                </c:pt>
                <c:pt idx="1341">
                  <c:v>2042</c:v>
                </c:pt>
                <c:pt idx="1342">
                  <c:v>2047</c:v>
                </c:pt>
                <c:pt idx="1343">
                  <c:v>2054</c:v>
                </c:pt>
                <c:pt idx="1344">
                  <c:v>2055</c:v>
                </c:pt>
                <c:pt idx="1345">
                  <c:v>2056</c:v>
                </c:pt>
                <c:pt idx="1346">
                  <c:v>2057</c:v>
                </c:pt>
                <c:pt idx="1347">
                  <c:v>2060</c:v>
                </c:pt>
                <c:pt idx="1348">
                  <c:v>2063</c:v>
                </c:pt>
                <c:pt idx="1349">
                  <c:v>2064</c:v>
                </c:pt>
                <c:pt idx="1350">
                  <c:v>2065</c:v>
                </c:pt>
                <c:pt idx="1351">
                  <c:v>2067</c:v>
                </c:pt>
                <c:pt idx="1352">
                  <c:v>2069</c:v>
                </c:pt>
                <c:pt idx="1353">
                  <c:v>2071</c:v>
                </c:pt>
                <c:pt idx="1354">
                  <c:v>2081</c:v>
                </c:pt>
                <c:pt idx="1355">
                  <c:v>2082</c:v>
                </c:pt>
                <c:pt idx="1356">
                  <c:v>2088</c:v>
                </c:pt>
                <c:pt idx="1357">
                  <c:v>2095</c:v>
                </c:pt>
                <c:pt idx="1358">
                  <c:v>2097</c:v>
                </c:pt>
                <c:pt idx="1359">
                  <c:v>2101</c:v>
                </c:pt>
                <c:pt idx="1360">
                  <c:v>2102</c:v>
                </c:pt>
                <c:pt idx="1361">
                  <c:v>2103</c:v>
                </c:pt>
                <c:pt idx="1362">
                  <c:v>2109</c:v>
                </c:pt>
                <c:pt idx="1363">
                  <c:v>2114</c:v>
                </c:pt>
                <c:pt idx="1364">
                  <c:v>2115</c:v>
                </c:pt>
                <c:pt idx="1365">
                  <c:v>2116</c:v>
                </c:pt>
                <c:pt idx="1366">
                  <c:v>2117</c:v>
                </c:pt>
                <c:pt idx="1367">
                  <c:v>2125</c:v>
                </c:pt>
                <c:pt idx="1368">
                  <c:v>2126</c:v>
                </c:pt>
                <c:pt idx="1369">
                  <c:v>2128</c:v>
                </c:pt>
                <c:pt idx="1370">
                  <c:v>2129</c:v>
                </c:pt>
                <c:pt idx="1371">
                  <c:v>2130</c:v>
                </c:pt>
                <c:pt idx="1372">
                  <c:v>2131</c:v>
                </c:pt>
                <c:pt idx="1373">
                  <c:v>2132</c:v>
                </c:pt>
                <c:pt idx="1374">
                  <c:v>2141</c:v>
                </c:pt>
                <c:pt idx="1375">
                  <c:v>2142</c:v>
                </c:pt>
                <c:pt idx="1376">
                  <c:v>2156</c:v>
                </c:pt>
                <c:pt idx="1377">
                  <c:v>2160</c:v>
                </c:pt>
                <c:pt idx="1378">
                  <c:v>2163</c:v>
                </c:pt>
                <c:pt idx="1379">
                  <c:v>2165</c:v>
                </c:pt>
                <c:pt idx="1380">
                  <c:v>2168</c:v>
                </c:pt>
                <c:pt idx="1381">
                  <c:v>2169</c:v>
                </c:pt>
                <c:pt idx="1382">
                  <c:v>2171</c:v>
                </c:pt>
                <c:pt idx="1383">
                  <c:v>2173</c:v>
                </c:pt>
                <c:pt idx="1384">
                  <c:v>2174</c:v>
                </c:pt>
                <c:pt idx="1385">
                  <c:v>2180</c:v>
                </c:pt>
                <c:pt idx="1386">
                  <c:v>2182</c:v>
                </c:pt>
                <c:pt idx="1387">
                  <c:v>2184</c:v>
                </c:pt>
                <c:pt idx="1388">
                  <c:v>2189</c:v>
                </c:pt>
                <c:pt idx="1389">
                  <c:v>2190</c:v>
                </c:pt>
                <c:pt idx="1390">
                  <c:v>2191</c:v>
                </c:pt>
                <c:pt idx="1391">
                  <c:v>2198</c:v>
                </c:pt>
                <c:pt idx="1392">
                  <c:v>2199</c:v>
                </c:pt>
                <c:pt idx="1393">
                  <c:v>2200</c:v>
                </c:pt>
                <c:pt idx="1394">
                  <c:v>2205</c:v>
                </c:pt>
                <c:pt idx="1395">
                  <c:v>2209</c:v>
                </c:pt>
                <c:pt idx="1396">
                  <c:v>2215</c:v>
                </c:pt>
                <c:pt idx="1397">
                  <c:v>2218</c:v>
                </c:pt>
                <c:pt idx="1398">
                  <c:v>2219</c:v>
                </c:pt>
                <c:pt idx="1399">
                  <c:v>2220</c:v>
                </c:pt>
                <c:pt idx="1400">
                  <c:v>2220</c:v>
                </c:pt>
              </c:numCache>
            </c:numRef>
          </c:yVal>
          <c:smooth val="0"/>
        </c:ser>
        <c:ser>
          <c:idx val="10"/>
          <c:order val="8"/>
          <c:tx>
            <c:strRef>
              <c:f>Sheet2!$E$1</c:f>
              <c:strCache>
                <c:ptCount val="1"/>
                <c:pt idx="0">
                  <c:v>NN Lookup (Sparse); 200 Control Ensemble</c:v>
                </c:pt>
              </c:strCache>
            </c:strRef>
          </c:tx>
          <c:spPr>
            <a:ln w="3810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c:spPr>
          <c:marker>
            <c:symbol val="none"/>
          </c:marker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Sheet2!$E$2:$E$1402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602</c:v>
                </c:pt>
                <c:pt idx="601">
                  <c:v>603</c:v>
                </c:pt>
                <c:pt idx="602">
                  <c:v>604</c:v>
                </c:pt>
                <c:pt idx="603">
                  <c:v>605</c:v>
                </c:pt>
                <c:pt idx="604">
                  <c:v>606</c:v>
                </c:pt>
                <c:pt idx="605">
                  <c:v>607</c:v>
                </c:pt>
                <c:pt idx="606">
                  <c:v>608</c:v>
                </c:pt>
                <c:pt idx="607">
                  <c:v>609</c:v>
                </c:pt>
                <c:pt idx="608">
                  <c:v>610</c:v>
                </c:pt>
                <c:pt idx="609">
                  <c:v>611</c:v>
                </c:pt>
                <c:pt idx="610">
                  <c:v>613</c:v>
                </c:pt>
                <c:pt idx="611">
                  <c:v>614</c:v>
                </c:pt>
                <c:pt idx="612">
                  <c:v>615</c:v>
                </c:pt>
                <c:pt idx="613">
                  <c:v>616</c:v>
                </c:pt>
                <c:pt idx="614">
                  <c:v>617</c:v>
                </c:pt>
                <c:pt idx="615">
                  <c:v>620</c:v>
                </c:pt>
                <c:pt idx="616">
                  <c:v>621</c:v>
                </c:pt>
                <c:pt idx="617">
                  <c:v>622</c:v>
                </c:pt>
                <c:pt idx="618">
                  <c:v>623</c:v>
                </c:pt>
                <c:pt idx="619">
                  <c:v>624</c:v>
                </c:pt>
                <c:pt idx="620">
                  <c:v>626</c:v>
                </c:pt>
                <c:pt idx="621">
                  <c:v>627</c:v>
                </c:pt>
                <c:pt idx="622">
                  <c:v>628</c:v>
                </c:pt>
                <c:pt idx="623">
                  <c:v>629</c:v>
                </c:pt>
                <c:pt idx="624">
                  <c:v>630</c:v>
                </c:pt>
                <c:pt idx="625">
                  <c:v>631</c:v>
                </c:pt>
                <c:pt idx="626">
                  <c:v>632</c:v>
                </c:pt>
                <c:pt idx="627">
                  <c:v>633</c:v>
                </c:pt>
                <c:pt idx="628">
                  <c:v>635</c:v>
                </c:pt>
                <c:pt idx="629">
                  <c:v>636</c:v>
                </c:pt>
                <c:pt idx="630">
                  <c:v>637</c:v>
                </c:pt>
                <c:pt idx="631">
                  <c:v>638</c:v>
                </c:pt>
                <c:pt idx="632">
                  <c:v>639</c:v>
                </c:pt>
                <c:pt idx="633">
                  <c:v>640</c:v>
                </c:pt>
                <c:pt idx="634">
                  <c:v>641</c:v>
                </c:pt>
                <c:pt idx="635">
                  <c:v>642</c:v>
                </c:pt>
                <c:pt idx="636">
                  <c:v>643</c:v>
                </c:pt>
                <c:pt idx="637">
                  <c:v>644</c:v>
                </c:pt>
                <c:pt idx="638">
                  <c:v>646</c:v>
                </c:pt>
                <c:pt idx="639">
                  <c:v>647</c:v>
                </c:pt>
                <c:pt idx="640">
                  <c:v>648</c:v>
                </c:pt>
                <c:pt idx="641">
                  <c:v>650</c:v>
                </c:pt>
                <c:pt idx="642">
                  <c:v>651</c:v>
                </c:pt>
                <c:pt idx="643">
                  <c:v>652</c:v>
                </c:pt>
                <c:pt idx="644">
                  <c:v>653</c:v>
                </c:pt>
                <c:pt idx="645">
                  <c:v>654</c:v>
                </c:pt>
                <c:pt idx="646">
                  <c:v>655</c:v>
                </c:pt>
                <c:pt idx="647">
                  <c:v>657</c:v>
                </c:pt>
                <c:pt idx="648">
                  <c:v>658</c:v>
                </c:pt>
                <c:pt idx="649">
                  <c:v>659</c:v>
                </c:pt>
                <c:pt idx="650">
                  <c:v>660</c:v>
                </c:pt>
                <c:pt idx="651">
                  <c:v>661</c:v>
                </c:pt>
                <c:pt idx="652">
                  <c:v>662</c:v>
                </c:pt>
                <c:pt idx="653">
                  <c:v>663</c:v>
                </c:pt>
                <c:pt idx="654">
                  <c:v>665</c:v>
                </c:pt>
                <c:pt idx="655">
                  <c:v>668</c:v>
                </c:pt>
                <c:pt idx="656">
                  <c:v>669</c:v>
                </c:pt>
                <c:pt idx="657">
                  <c:v>671</c:v>
                </c:pt>
                <c:pt idx="658">
                  <c:v>672</c:v>
                </c:pt>
                <c:pt idx="659">
                  <c:v>673</c:v>
                </c:pt>
                <c:pt idx="660">
                  <c:v>674</c:v>
                </c:pt>
                <c:pt idx="661">
                  <c:v>676</c:v>
                </c:pt>
                <c:pt idx="662">
                  <c:v>677</c:v>
                </c:pt>
                <c:pt idx="663">
                  <c:v>678</c:v>
                </c:pt>
                <c:pt idx="664">
                  <c:v>679</c:v>
                </c:pt>
                <c:pt idx="665">
                  <c:v>680</c:v>
                </c:pt>
                <c:pt idx="666">
                  <c:v>681</c:v>
                </c:pt>
                <c:pt idx="667">
                  <c:v>682</c:v>
                </c:pt>
                <c:pt idx="668">
                  <c:v>685</c:v>
                </c:pt>
                <c:pt idx="669">
                  <c:v>686</c:v>
                </c:pt>
                <c:pt idx="670">
                  <c:v>687</c:v>
                </c:pt>
                <c:pt idx="671">
                  <c:v>688</c:v>
                </c:pt>
                <c:pt idx="672">
                  <c:v>689</c:v>
                </c:pt>
                <c:pt idx="673">
                  <c:v>690</c:v>
                </c:pt>
                <c:pt idx="674">
                  <c:v>691</c:v>
                </c:pt>
                <c:pt idx="675">
                  <c:v>692</c:v>
                </c:pt>
                <c:pt idx="676">
                  <c:v>693</c:v>
                </c:pt>
                <c:pt idx="677">
                  <c:v>694</c:v>
                </c:pt>
                <c:pt idx="678">
                  <c:v>696</c:v>
                </c:pt>
                <c:pt idx="679">
                  <c:v>697</c:v>
                </c:pt>
                <c:pt idx="680">
                  <c:v>698</c:v>
                </c:pt>
                <c:pt idx="681">
                  <c:v>699</c:v>
                </c:pt>
                <c:pt idx="682">
                  <c:v>700</c:v>
                </c:pt>
                <c:pt idx="683">
                  <c:v>701</c:v>
                </c:pt>
                <c:pt idx="684">
                  <c:v>702</c:v>
                </c:pt>
                <c:pt idx="685">
                  <c:v>703</c:v>
                </c:pt>
                <c:pt idx="686">
                  <c:v>704</c:v>
                </c:pt>
                <c:pt idx="687">
                  <c:v>705</c:v>
                </c:pt>
                <c:pt idx="688">
                  <c:v>706</c:v>
                </c:pt>
                <c:pt idx="689">
                  <c:v>707</c:v>
                </c:pt>
                <c:pt idx="690">
                  <c:v>708</c:v>
                </c:pt>
                <c:pt idx="691">
                  <c:v>709</c:v>
                </c:pt>
                <c:pt idx="692">
                  <c:v>710</c:v>
                </c:pt>
                <c:pt idx="693">
                  <c:v>711</c:v>
                </c:pt>
                <c:pt idx="694">
                  <c:v>712</c:v>
                </c:pt>
                <c:pt idx="695">
                  <c:v>713</c:v>
                </c:pt>
                <c:pt idx="696">
                  <c:v>714</c:v>
                </c:pt>
                <c:pt idx="697">
                  <c:v>715</c:v>
                </c:pt>
                <c:pt idx="698">
                  <c:v>716</c:v>
                </c:pt>
                <c:pt idx="699">
                  <c:v>717</c:v>
                </c:pt>
                <c:pt idx="700">
                  <c:v>720</c:v>
                </c:pt>
                <c:pt idx="701">
                  <c:v>721</c:v>
                </c:pt>
                <c:pt idx="702">
                  <c:v>722</c:v>
                </c:pt>
                <c:pt idx="703">
                  <c:v>723</c:v>
                </c:pt>
                <c:pt idx="704">
                  <c:v>724</c:v>
                </c:pt>
                <c:pt idx="705">
                  <c:v>725</c:v>
                </c:pt>
                <c:pt idx="706">
                  <c:v>727</c:v>
                </c:pt>
                <c:pt idx="707">
                  <c:v>728</c:v>
                </c:pt>
                <c:pt idx="708">
                  <c:v>730</c:v>
                </c:pt>
                <c:pt idx="709">
                  <c:v>731</c:v>
                </c:pt>
                <c:pt idx="710">
                  <c:v>732</c:v>
                </c:pt>
                <c:pt idx="711">
                  <c:v>735</c:v>
                </c:pt>
                <c:pt idx="712">
                  <c:v>737</c:v>
                </c:pt>
                <c:pt idx="713">
                  <c:v>738</c:v>
                </c:pt>
                <c:pt idx="714">
                  <c:v>739</c:v>
                </c:pt>
                <c:pt idx="715">
                  <c:v>740</c:v>
                </c:pt>
                <c:pt idx="716">
                  <c:v>742</c:v>
                </c:pt>
                <c:pt idx="717">
                  <c:v>743</c:v>
                </c:pt>
                <c:pt idx="718">
                  <c:v>744</c:v>
                </c:pt>
                <c:pt idx="719">
                  <c:v>745</c:v>
                </c:pt>
                <c:pt idx="720">
                  <c:v>746</c:v>
                </c:pt>
                <c:pt idx="721">
                  <c:v>747</c:v>
                </c:pt>
                <c:pt idx="722">
                  <c:v>748</c:v>
                </c:pt>
                <c:pt idx="723">
                  <c:v>749</c:v>
                </c:pt>
                <c:pt idx="724">
                  <c:v>751</c:v>
                </c:pt>
                <c:pt idx="725">
                  <c:v>752</c:v>
                </c:pt>
                <c:pt idx="726">
                  <c:v>753</c:v>
                </c:pt>
                <c:pt idx="727">
                  <c:v>755</c:v>
                </c:pt>
                <c:pt idx="728">
                  <c:v>756</c:v>
                </c:pt>
                <c:pt idx="729">
                  <c:v>757</c:v>
                </c:pt>
                <c:pt idx="730">
                  <c:v>758</c:v>
                </c:pt>
                <c:pt idx="731">
                  <c:v>759</c:v>
                </c:pt>
                <c:pt idx="732">
                  <c:v>760</c:v>
                </c:pt>
                <c:pt idx="733">
                  <c:v>761</c:v>
                </c:pt>
                <c:pt idx="734">
                  <c:v>762</c:v>
                </c:pt>
                <c:pt idx="735">
                  <c:v>763</c:v>
                </c:pt>
                <c:pt idx="736">
                  <c:v>765</c:v>
                </c:pt>
                <c:pt idx="737">
                  <c:v>766</c:v>
                </c:pt>
                <c:pt idx="738">
                  <c:v>767</c:v>
                </c:pt>
                <c:pt idx="739">
                  <c:v>768</c:v>
                </c:pt>
                <c:pt idx="740">
                  <c:v>769</c:v>
                </c:pt>
                <c:pt idx="741">
                  <c:v>770</c:v>
                </c:pt>
                <c:pt idx="742">
                  <c:v>772</c:v>
                </c:pt>
                <c:pt idx="743">
                  <c:v>773</c:v>
                </c:pt>
                <c:pt idx="744">
                  <c:v>774</c:v>
                </c:pt>
                <c:pt idx="745">
                  <c:v>775</c:v>
                </c:pt>
                <c:pt idx="746">
                  <c:v>776</c:v>
                </c:pt>
                <c:pt idx="747">
                  <c:v>777</c:v>
                </c:pt>
                <c:pt idx="748">
                  <c:v>778</c:v>
                </c:pt>
                <c:pt idx="749">
                  <c:v>779</c:v>
                </c:pt>
                <c:pt idx="750">
                  <c:v>780</c:v>
                </c:pt>
                <c:pt idx="751">
                  <c:v>781</c:v>
                </c:pt>
                <c:pt idx="752">
                  <c:v>782</c:v>
                </c:pt>
                <c:pt idx="753">
                  <c:v>783</c:v>
                </c:pt>
                <c:pt idx="754">
                  <c:v>784</c:v>
                </c:pt>
                <c:pt idx="755">
                  <c:v>785</c:v>
                </c:pt>
                <c:pt idx="756">
                  <c:v>786</c:v>
                </c:pt>
                <c:pt idx="757">
                  <c:v>787</c:v>
                </c:pt>
                <c:pt idx="758">
                  <c:v>790</c:v>
                </c:pt>
                <c:pt idx="759">
                  <c:v>791</c:v>
                </c:pt>
                <c:pt idx="760">
                  <c:v>793</c:v>
                </c:pt>
                <c:pt idx="761">
                  <c:v>794</c:v>
                </c:pt>
                <c:pt idx="762">
                  <c:v>795</c:v>
                </c:pt>
                <c:pt idx="763">
                  <c:v>796</c:v>
                </c:pt>
                <c:pt idx="764">
                  <c:v>797</c:v>
                </c:pt>
                <c:pt idx="765">
                  <c:v>798</c:v>
                </c:pt>
                <c:pt idx="766">
                  <c:v>800</c:v>
                </c:pt>
                <c:pt idx="767">
                  <c:v>801</c:v>
                </c:pt>
                <c:pt idx="768">
                  <c:v>802</c:v>
                </c:pt>
                <c:pt idx="769">
                  <c:v>803</c:v>
                </c:pt>
                <c:pt idx="770">
                  <c:v>804</c:v>
                </c:pt>
                <c:pt idx="771">
                  <c:v>805</c:v>
                </c:pt>
                <c:pt idx="772">
                  <c:v>806</c:v>
                </c:pt>
                <c:pt idx="773">
                  <c:v>807</c:v>
                </c:pt>
                <c:pt idx="774">
                  <c:v>808</c:v>
                </c:pt>
                <c:pt idx="775">
                  <c:v>810</c:v>
                </c:pt>
                <c:pt idx="776">
                  <c:v>811</c:v>
                </c:pt>
                <c:pt idx="777">
                  <c:v>812</c:v>
                </c:pt>
                <c:pt idx="778">
                  <c:v>814</c:v>
                </c:pt>
                <c:pt idx="779">
                  <c:v>815</c:v>
                </c:pt>
                <c:pt idx="780">
                  <c:v>816</c:v>
                </c:pt>
                <c:pt idx="781">
                  <c:v>817</c:v>
                </c:pt>
                <c:pt idx="782">
                  <c:v>818</c:v>
                </c:pt>
                <c:pt idx="783">
                  <c:v>819</c:v>
                </c:pt>
                <c:pt idx="784">
                  <c:v>820</c:v>
                </c:pt>
                <c:pt idx="785">
                  <c:v>821</c:v>
                </c:pt>
                <c:pt idx="786">
                  <c:v>822</c:v>
                </c:pt>
                <c:pt idx="787">
                  <c:v>827</c:v>
                </c:pt>
                <c:pt idx="788">
                  <c:v>828</c:v>
                </c:pt>
                <c:pt idx="789">
                  <c:v>830</c:v>
                </c:pt>
                <c:pt idx="790">
                  <c:v>831</c:v>
                </c:pt>
                <c:pt idx="791">
                  <c:v>832</c:v>
                </c:pt>
                <c:pt idx="792">
                  <c:v>833</c:v>
                </c:pt>
                <c:pt idx="793">
                  <c:v>834</c:v>
                </c:pt>
                <c:pt idx="794">
                  <c:v>836</c:v>
                </c:pt>
                <c:pt idx="795">
                  <c:v>838</c:v>
                </c:pt>
                <c:pt idx="796">
                  <c:v>839</c:v>
                </c:pt>
                <c:pt idx="797">
                  <c:v>841</c:v>
                </c:pt>
                <c:pt idx="798">
                  <c:v>842</c:v>
                </c:pt>
                <c:pt idx="799">
                  <c:v>843</c:v>
                </c:pt>
                <c:pt idx="800">
                  <c:v>846</c:v>
                </c:pt>
                <c:pt idx="801">
                  <c:v>847</c:v>
                </c:pt>
                <c:pt idx="802">
                  <c:v>848</c:v>
                </c:pt>
                <c:pt idx="803">
                  <c:v>850</c:v>
                </c:pt>
                <c:pt idx="804">
                  <c:v>851</c:v>
                </c:pt>
                <c:pt idx="805">
                  <c:v>855</c:v>
                </c:pt>
                <c:pt idx="806">
                  <c:v>856</c:v>
                </c:pt>
                <c:pt idx="807">
                  <c:v>857</c:v>
                </c:pt>
                <c:pt idx="808">
                  <c:v>860</c:v>
                </c:pt>
                <c:pt idx="809">
                  <c:v>861</c:v>
                </c:pt>
                <c:pt idx="810">
                  <c:v>862</c:v>
                </c:pt>
                <c:pt idx="811">
                  <c:v>865</c:v>
                </c:pt>
                <c:pt idx="812">
                  <c:v>866</c:v>
                </c:pt>
                <c:pt idx="813">
                  <c:v>871</c:v>
                </c:pt>
                <c:pt idx="814">
                  <c:v>872</c:v>
                </c:pt>
                <c:pt idx="815">
                  <c:v>874</c:v>
                </c:pt>
                <c:pt idx="816">
                  <c:v>875</c:v>
                </c:pt>
                <c:pt idx="817">
                  <c:v>876</c:v>
                </c:pt>
                <c:pt idx="818">
                  <c:v>877</c:v>
                </c:pt>
                <c:pt idx="819">
                  <c:v>878</c:v>
                </c:pt>
                <c:pt idx="820">
                  <c:v>879</c:v>
                </c:pt>
                <c:pt idx="821">
                  <c:v>880</c:v>
                </c:pt>
                <c:pt idx="822">
                  <c:v>883</c:v>
                </c:pt>
                <c:pt idx="823">
                  <c:v>884</c:v>
                </c:pt>
                <c:pt idx="824">
                  <c:v>886</c:v>
                </c:pt>
                <c:pt idx="825">
                  <c:v>887</c:v>
                </c:pt>
                <c:pt idx="826">
                  <c:v>890</c:v>
                </c:pt>
                <c:pt idx="827">
                  <c:v>891</c:v>
                </c:pt>
                <c:pt idx="828">
                  <c:v>892</c:v>
                </c:pt>
                <c:pt idx="829">
                  <c:v>893</c:v>
                </c:pt>
                <c:pt idx="830">
                  <c:v>895</c:v>
                </c:pt>
                <c:pt idx="831">
                  <c:v>897</c:v>
                </c:pt>
                <c:pt idx="832">
                  <c:v>898</c:v>
                </c:pt>
                <c:pt idx="833">
                  <c:v>899</c:v>
                </c:pt>
                <c:pt idx="834">
                  <c:v>900</c:v>
                </c:pt>
                <c:pt idx="835">
                  <c:v>902</c:v>
                </c:pt>
                <c:pt idx="836">
                  <c:v>903</c:v>
                </c:pt>
                <c:pt idx="837">
                  <c:v>905</c:v>
                </c:pt>
                <c:pt idx="838">
                  <c:v>906</c:v>
                </c:pt>
                <c:pt idx="839">
                  <c:v>908</c:v>
                </c:pt>
                <c:pt idx="840">
                  <c:v>909</c:v>
                </c:pt>
                <c:pt idx="841">
                  <c:v>913</c:v>
                </c:pt>
                <c:pt idx="842">
                  <c:v>914</c:v>
                </c:pt>
                <c:pt idx="843">
                  <c:v>917</c:v>
                </c:pt>
                <c:pt idx="844">
                  <c:v>918</c:v>
                </c:pt>
                <c:pt idx="845">
                  <c:v>919</c:v>
                </c:pt>
                <c:pt idx="846">
                  <c:v>920</c:v>
                </c:pt>
                <c:pt idx="847">
                  <c:v>922</c:v>
                </c:pt>
                <c:pt idx="848">
                  <c:v>923</c:v>
                </c:pt>
                <c:pt idx="849">
                  <c:v>925</c:v>
                </c:pt>
                <c:pt idx="850">
                  <c:v>926</c:v>
                </c:pt>
                <c:pt idx="851">
                  <c:v>927</c:v>
                </c:pt>
                <c:pt idx="852">
                  <c:v>928</c:v>
                </c:pt>
                <c:pt idx="853">
                  <c:v>929</c:v>
                </c:pt>
                <c:pt idx="854">
                  <c:v>930</c:v>
                </c:pt>
                <c:pt idx="855">
                  <c:v>931</c:v>
                </c:pt>
                <c:pt idx="856">
                  <c:v>934</c:v>
                </c:pt>
                <c:pt idx="857">
                  <c:v>935</c:v>
                </c:pt>
                <c:pt idx="858">
                  <c:v>937</c:v>
                </c:pt>
                <c:pt idx="859">
                  <c:v>938</c:v>
                </c:pt>
                <c:pt idx="860">
                  <c:v>939</c:v>
                </c:pt>
                <c:pt idx="861">
                  <c:v>942</c:v>
                </c:pt>
                <c:pt idx="862">
                  <c:v>943</c:v>
                </c:pt>
                <c:pt idx="863">
                  <c:v>944</c:v>
                </c:pt>
                <c:pt idx="864">
                  <c:v>946</c:v>
                </c:pt>
                <c:pt idx="865">
                  <c:v>947</c:v>
                </c:pt>
                <c:pt idx="866">
                  <c:v>949</c:v>
                </c:pt>
                <c:pt idx="867">
                  <c:v>950</c:v>
                </c:pt>
                <c:pt idx="868">
                  <c:v>952</c:v>
                </c:pt>
                <c:pt idx="869">
                  <c:v>953</c:v>
                </c:pt>
                <c:pt idx="870">
                  <c:v>954</c:v>
                </c:pt>
                <c:pt idx="871">
                  <c:v>955</c:v>
                </c:pt>
                <c:pt idx="872">
                  <c:v>958</c:v>
                </c:pt>
                <c:pt idx="873">
                  <c:v>959</c:v>
                </c:pt>
                <c:pt idx="874">
                  <c:v>963</c:v>
                </c:pt>
                <c:pt idx="875">
                  <c:v>964</c:v>
                </c:pt>
                <c:pt idx="876">
                  <c:v>965</c:v>
                </c:pt>
                <c:pt idx="877">
                  <c:v>974</c:v>
                </c:pt>
                <c:pt idx="878">
                  <c:v>976</c:v>
                </c:pt>
                <c:pt idx="879">
                  <c:v>977</c:v>
                </c:pt>
                <c:pt idx="880">
                  <c:v>978</c:v>
                </c:pt>
                <c:pt idx="881">
                  <c:v>979</c:v>
                </c:pt>
                <c:pt idx="882">
                  <c:v>980</c:v>
                </c:pt>
                <c:pt idx="883">
                  <c:v>981</c:v>
                </c:pt>
                <c:pt idx="884">
                  <c:v>982</c:v>
                </c:pt>
                <c:pt idx="885">
                  <c:v>983</c:v>
                </c:pt>
                <c:pt idx="886">
                  <c:v>984</c:v>
                </c:pt>
                <c:pt idx="887">
                  <c:v>985</c:v>
                </c:pt>
                <c:pt idx="888">
                  <c:v>987</c:v>
                </c:pt>
                <c:pt idx="889">
                  <c:v>988</c:v>
                </c:pt>
                <c:pt idx="890">
                  <c:v>989</c:v>
                </c:pt>
                <c:pt idx="891">
                  <c:v>990</c:v>
                </c:pt>
                <c:pt idx="892">
                  <c:v>991</c:v>
                </c:pt>
                <c:pt idx="893">
                  <c:v>992</c:v>
                </c:pt>
                <c:pt idx="894">
                  <c:v>993</c:v>
                </c:pt>
                <c:pt idx="895">
                  <c:v>994</c:v>
                </c:pt>
                <c:pt idx="896">
                  <c:v>996</c:v>
                </c:pt>
                <c:pt idx="897">
                  <c:v>997</c:v>
                </c:pt>
                <c:pt idx="898">
                  <c:v>1000</c:v>
                </c:pt>
                <c:pt idx="899">
                  <c:v>1001</c:v>
                </c:pt>
                <c:pt idx="900">
                  <c:v>1002</c:v>
                </c:pt>
                <c:pt idx="901">
                  <c:v>1003</c:v>
                </c:pt>
                <c:pt idx="902">
                  <c:v>1004</c:v>
                </c:pt>
                <c:pt idx="903">
                  <c:v>1008</c:v>
                </c:pt>
                <c:pt idx="904">
                  <c:v>1009</c:v>
                </c:pt>
                <c:pt idx="905">
                  <c:v>1010</c:v>
                </c:pt>
                <c:pt idx="906">
                  <c:v>1011</c:v>
                </c:pt>
                <c:pt idx="907">
                  <c:v>1013</c:v>
                </c:pt>
                <c:pt idx="908">
                  <c:v>1016</c:v>
                </c:pt>
                <c:pt idx="909">
                  <c:v>1017</c:v>
                </c:pt>
                <c:pt idx="910">
                  <c:v>1020</c:v>
                </c:pt>
                <c:pt idx="911">
                  <c:v>1021</c:v>
                </c:pt>
                <c:pt idx="912">
                  <c:v>1023</c:v>
                </c:pt>
                <c:pt idx="913">
                  <c:v>1024</c:v>
                </c:pt>
                <c:pt idx="914">
                  <c:v>1025</c:v>
                </c:pt>
                <c:pt idx="915">
                  <c:v>1026</c:v>
                </c:pt>
                <c:pt idx="916">
                  <c:v>1027</c:v>
                </c:pt>
                <c:pt idx="917">
                  <c:v>1028</c:v>
                </c:pt>
                <c:pt idx="918">
                  <c:v>1032</c:v>
                </c:pt>
                <c:pt idx="919">
                  <c:v>1034</c:v>
                </c:pt>
                <c:pt idx="920">
                  <c:v>1035</c:v>
                </c:pt>
                <c:pt idx="921">
                  <c:v>1036</c:v>
                </c:pt>
                <c:pt idx="922">
                  <c:v>1037</c:v>
                </c:pt>
                <c:pt idx="923">
                  <c:v>1038</c:v>
                </c:pt>
                <c:pt idx="924">
                  <c:v>1039</c:v>
                </c:pt>
                <c:pt idx="925">
                  <c:v>1040</c:v>
                </c:pt>
                <c:pt idx="926">
                  <c:v>1041</c:v>
                </c:pt>
                <c:pt idx="927">
                  <c:v>1042</c:v>
                </c:pt>
                <c:pt idx="928">
                  <c:v>1044</c:v>
                </c:pt>
                <c:pt idx="929">
                  <c:v>1049</c:v>
                </c:pt>
                <c:pt idx="930">
                  <c:v>1050</c:v>
                </c:pt>
                <c:pt idx="931">
                  <c:v>1054</c:v>
                </c:pt>
                <c:pt idx="932">
                  <c:v>1055</c:v>
                </c:pt>
                <c:pt idx="933">
                  <c:v>1057</c:v>
                </c:pt>
                <c:pt idx="934">
                  <c:v>1058</c:v>
                </c:pt>
                <c:pt idx="935">
                  <c:v>1059</c:v>
                </c:pt>
                <c:pt idx="936">
                  <c:v>1061</c:v>
                </c:pt>
                <c:pt idx="937">
                  <c:v>1062</c:v>
                </c:pt>
                <c:pt idx="938">
                  <c:v>1063</c:v>
                </c:pt>
                <c:pt idx="939">
                  <c:v>1064</c:v>
                </c:pt>
                <c:pt idx="940">
                  <c:v>1066</c:v>
                </c:pt>
                <c:pt idx="941">
                  <c:v>1067</c:v>
                </c:pt>
                <c:pt idx="942">
                  <c:v>1069</c:v>
                </c:pt>
                <c:pt idx="943">
                  <c:v>1071</c:v>
                </c:pt>
                <c:pt idx="944">
                  <c:v>1072</c:v>
                </c:pt>
                <c:pt idx="945">
                  <c:v>1073</c:v>
                </c:pt>
                <c:pt idx="946">
                  <c:v>1074</c:v>
                </c:pt>
                <c:pt idx="947">
                  <c:v>1076</c:v>
                </c:pt>
                <c:pt idx="948">
                  <c:v>1077</c:v>
                </c:pt>
                <c:pt idx="949">
                  <c:v>1079</c:v>
                </c:pt>
                <c:pt idx="950">
                  <c:v>1080</c:v>
                </c:pt>
                <c:pt idx="951">
                  <c:v>1081</c:v>
                </c:pt>
                <c:pt idx="952">
                  <c:v>1084</c:v>
                </c:pt>
                <c:pt idx="953">
                  <c:v>1085</c:v>
                </c:pt>
                <c:pt idx="954">
                  <c:v>1086</c:v>
                </c:pt>
                <c:pt idx="955">
                  <c:v>1088</c:v>
                </c:pt>
                <c:pt idx="956">
                  <c:v>1091</c:v>
                </c:pt>
                <c:pt idx="957">
                  <c:v>1092</c:v>
                </c:pt>
                <c:pt idx="958">
                  <c:v>1094</c:v>
                </c:pt>
                <c:pt idx="959">
                  <c:v>1098</c:v>
                </c:pt>
                <c:pt idx="960">
                  <c:v>1101</c:v>
                </c:pt>
                <c:pt idx="961">
                  <c:v>1102</c:v>
                </c:pt>
                <c:pt idx="962">
                  <c:v>1104</c:v>
                </c:pt>
                <c:pt idx="963">
                  <c:v>1106</c:v>
                </c:pt>
                <c:pt idx="964">
                  <c:v>1108</c:v>
                </c:pt>
                <c:pt idx="965">
                  <c:v>1112</c:v>
                </c:pt>
                <c:pt idx="966">
                  <c:v>1113</c:v>
                </c:pt>
                <c:pt idx="967">
                  <c:v>1115</c:v>
                </c:pt>
                <c:pt idx="968">
                  <c:v>1116</c:v>
                </c:pt>
                <c:pt idx="969">
                  <c:v>1117</c:v>
                </c:pt>
                <c:pt idx="970">
                  <c:v>1119</c:v>
                </c:pt>
                <c:pt idx="971">
                  <c:v>1120</c:v>
                </c:pt>
                <c:pt idx="972">
                  <c:v>1121</c:v>
                </c:pt>
                <c:pt idx="973">
                  <c:v>1122</c:v>
                </c:pt>
                <c:pt idx="974">
                  <c:v>1125</c:v>
                </c:pt>
                <c:pt idx="975">
                  <c:v>1126</c:v>
                </c:pt>
                <c:pt idx="976">
                  <c:v>1127</c:v>
                </c:pt>
                <c:pt idx="977">
                  <c:v>1128</c:v>
                </c:pt>
                <c:pt idx="978">
                  <c:v>1129</c:v>
                </c:pt>
                <c:pt idx="979">
                  <c:v>1136</c:v>
                </c:pt>
                <c:pt idx="980">
                  <c:v>1137</c:v>
                </c:pt>
                <c:pt idx="981">
                  <c:v>1139</c:v>
                </c:pt>
                <c:pt idx="982">
                  <c:v>1140</c:v>
                </c:pt>
                <c:pt idx="983">
                  <c:v>1142</c:v>
                </c:pt>
                <c:pt idx="984">
                  <c:v>1143</c:v>
                </c:pt>
                <c:pt idx="985">
                  <c:v>1145</c:v>
                </c:pt>
                <c:pt idx="986">
                  <c:v>1146</c:v>
                </c:pt>
                <c:pt idx="987">
                  <c:v>1147</c:v>
                </c:pt>
                <c:pt idx="988">
                  <c:v>1148</c:v>
                </c:pt>
                <c:pt idx="989">
                  <c:v>1151</c:v>
                </c:pt>
                <c:pt idx="990">
                  <c:v>1152</c:v>
                </c:pt>
                <c:pt idx="991">
                  <c:v>1154</c:v>
                </c:pt>
                <c:pt idx="992">
                  <c:v>1155</c:v>
                </c:pt>
                <c:pt idx="993">
                  <c:v>1157</c:v>
                </c:pt>
                <c:pt idx="994">
                  <c:v>1161</c:v>
                </c:pt>
                <c:pt idx="995">
                  <c:v>1163</c:v>
                </c:pt>
                <c:pt idx="996">
                  <c:v>1164</c:v>
                </c:pt>
                <c:pt idx="997">
                  <c:v>1166</c:v>
                </c:pt>
                <c:pt idx="998">
                  <c:v>1168</c:v>
                </c:pt>
                <c:pt idx="999">
                  <c:v>1169</c:v>
                </c:pt>
                <c:pt idx="1000">
                  <c:v>1170</c:v>
                </c:pt>
                <c:pt idx="1001">
                  <c:v>1172</c:v>
                </c:pt>
                <c:pt idx="1002">
                  <c:v>1173</c:v>
                </c:pt>
                <c:pt idx="1003">
                  <c:v>1176</c:v>
                </c:pt>
                <c:pt idx="1004">
                  <c:v>1178</c:v>
                </c:pt>
                <c:pt idx="1005">
                  <c:v>1179</c:v>
                </c:pt>
                <c:pt idx="1006">
                  <c:v>1180</c:v>
                </c:pt>
                <c:pt idx="1007">
                  <c:v>1181</c:v>
                </c:pt>
                <c:pt idx="1008">
                  <c:v>1183</c:v>
                </c:pt>
                <c:pt idx="1009">
                  <c:v>1184</c:v>
                </c:pt>
                <c:pt idx="1010">
                  <c:v>1185</c:v>
                </c:pt>
                <c:pt idx="1011">
                  <c:v>1186</c:v>
                </c:pt>
                <c:pt idx="1012">
                  <c:v>1187</c:v>
                </c:pt>
                <c:pt idx="1013">
                  <c:v>1188</c:v>
                </c:pt>
                <c:pt idx="1014">
                  <c:v>1190</c:v>
                </c:pt>
                <c:pt idx="1015">
                  <c:v>1192</c:v>
                </c:pt>
                <c:pt idx="1016">
                  <c:v>1193</c:v>
                </c:pt>
                <c:pt idx="1017">
                  <c:v>1194</c:v>
                </c:pt>
                <c:pt idx="1018">
                  <c:v>1195</c:v>
                </c:pt>
                <c:pt idx="1019">
                  <c:v>1198</c:v>
                </c:pt>
                <c:pt idx="1020">
                  <c:v>1199</c:v>
                </c:pt>
                <c:pt idx="1021">
                  <c:v>1200</c:v>
                </c:pt>
                <c:pt idx="1022">
                  <c:v>1201</c:v>
                </c:pt>
                <c:pt idx="1023">
                  <c:v>1202</c:v>
                </c:pt>
                <c:pt idx="1024">
                  <c:v>1203</c:v>
                </c:pt>
                <c:pt idx="1025">
                  <c:v>1205</c:v>
                </c:pt>
                <c:pt idx="1026">
                  <c:v>1207</c:v>
                </c:pt>
                <c:pt idx="1027">
                  <c:v>1208</c:v>
                </c:pt>
                <c:pt idx="1028">
                  <c:v>1210</c:v>
                </c:pt>
                <c:pt idx="1029">
                  <c:v>1211</c:v>
                </c:pt>
                <c:pt idx="1030">
                  <c:v>1212</c:v>
                </c:pt>
                <c:pt idx="1031">
                  <c:v>1214</c:v>
                </c:pt>
                <c:pt idx="1032">
                  <c:v>1215</c:v>
                </c:pt>
                <c:pt idx="1033">
                  <c:v>1221</c:v>
                </c:pt>
                <c:pt idx="1034">
                  <c:v>1223</c:v>
                </c:pt>
                <c:pt idx="1035">
                  <c:v>1225</c:v>
                </c:pt>
                <c:pt idx="1036">
                  <c:v>1226</c:v>
                </c:pt>
                <c:pt idx="1037">
                  <c:v>1228</c:v>
                </c:pt>
                <c:pt idx="1038">
                  <c:v>1233</c:v>
                </c:pt>
                <c:pt idx="1039">
                  <c:v>1234</c:v>
                </c:pt>
                <c:pt idx="1040">
                  <c:v>1235</c:v>
                </c:pt>
                <c:pt idx="1041">
                  <c:v>1236</c:v>
                </c:pt>
                <c:pt idx="1042">
                  <c:v>1239</c:v>
                </c:pt>
                <c:pt idx="1043">
                  <c:v>1240</c:v>
                </c:pt>
                <c:pt idx="1044">
                  <c:v>1242</c:v>
                </c:pt>
                <c:pt idx="1045">
                  <c:v>1245</c:v>
                </c:pt>
                <c:pt idx="1046">
                  <c:v>1247</c:v>
                </c:pt>
                <c:pt idx="1047">
                  <c:v>1248</c:v>
                </c:pt>
                <c:pt idx="1048">
                  <c:v>1249</c:v>
                </c:pt>
                <c:pt idx="1049">
                  <c:v>1250</c:v>
                </c:pt>
                <c:pt idx="1050">
                  <c:v>1252</c:v>
                </c:pt>
                <c:pt idx="1051">
                  <c:v>1253</c:v>
                </c:pt>
                <c:pt idx="1052">
                  <c:v>1254</c:v>
                </c:pt>
                <c:pt idx="1053">
                  <c:v>1255</c:v>
                </c:pt>
                <c:pt idx="1054">
                  <c:v>1257</c:v>
                </c:pt>
                <c:pt idx="1055">
                  <c:v>1258</c:v>
                </c:pt>
                <c:pt idx="1056">
                  <c:v>1261</c:v>
                </c:pt>
                <c:pt idx="1057">
                  <c:v>1262</c:v>
                </c:pt>
                <c:pt idx="1058">
                  <c:v>1263</c:v>
                </c:pt>
                <c:pt idx="1059">
                  <c:v>1264</c:v>
                </c:pt>
                <c:pt idx="1060">
                  <c:v>1268</c:v>
                </c:pt>
                <c:pt idx="1061">
                  <c:v>1270</c:v>
                </c:pt>
                <c:pt idx="1062">
                  <c:v>1271</c:v>
                </c:pt>
                <c:pt idx="1063">
                  <c:v>1272</c:v>
                </c:pt>
                <c:pt idx="1064">
                  <c:v>1274</c:v>
                </c:pt>
                <c:pt idx="1065">
                  <c:v>1275</c:v>
                </c:pt>
                <c:pt idx="1066">
                  <c:v>1277</c:v>
                </c:pt>
                <c:pt idx="1067">
                  <c:v>1279</c:v>
                </c:pt>
                <c:pt idx="1068">
                  <c:v>1281</c:v>
                </c:pt>
                <c:pt idx="1069">
                  <c:v>1282</c:v>
                </c:pt>
                <c:pt idx="1070">
                  <c:v>1284</c:v>
                </c:pt>
                <c:pt idx="1071">
                  <c:v>1285</c:v>
                </c:pt>
                <c:pt idx="1072">
                  <c:v>1286</c:v>
                </c:pt>
                <c:pt idx="1073">
                  <c:v>1288</c:v>
                </c:pt>
                <c:pt idx="1074">
                  <c:v>1290</c:v>
                </c:pt>
                <c:pt idx="1075">
                  <c:v>1291</c:v>
                </c:pt>
                <c:pt idx="1076">
                  <c:v>1292</c:v>
                </c:pt>
                <c:pt idx="1077">
                  <c:v>1295</c:v>
                </c:pt>
                <c:pt idx="1078">
                  <c:v>1300</c:v>
                </c:pt>
                <c:pt idx="1079">
                  <c:v>1301</c:v>
                </c:pt>
                <c:pt idx="1080">
                  <c:v>1306</c:v>
                </c:pt>
                <c:pt idx="1081">
                  <c:v>1307</c:v>
                </c:pt>
                <c:pt idx="1082">
                  <c:v>1308</c:v>
                </c:pt>
                <c:pt idx="1083">
                  <c:v>1309</c:v>
                </c:pt>
                <c:pt idx="1084">
                  <c:v>1311</c:v>
                </c:pt>
                <c:pt idx="1085">
                  <c:v>1312</c:v>
                </c:pt>
                <c:pt idx="1086">
                  <c:v>1313</c:v>
                </c:pt>
                <c:pt idx="1087">
                  <c:v>1314</c:v>
                </c:pt>
                <c:pt idx="1088">
                  <c:v>1315</c:v>
                </c:pt>
                <c:pt idx="1089">
                  <c:v>1317</c:v>
                </c:pt>
                <c:pt idx="1090">
                  <c:v>1318</c:v>
                </c:pt>
                <c:pt idx="1091">
                  <c:v>1319</c:v>
                </c:pt>
                <c:pt idx="1092">
                  <c:v>1321</c:v>
                </c:pt>
                <c:pt idx="1093">
                  <c:v>1322</c:v>
                </c:pt>
                <c:pt idx="1094">
                  <c:v>1324</c:v>
                </c:pt>
                <c:pt idx="1095">
                  <c:v>1325</c:v>
                </c:pt>
                <c:pt idx="1096">
                  <c:v>1326</c:v>
                </c:pt>
                <c:pt idx="1097">
                  <c:v>1327</c:v>
                </c:pt>
                <c:pt idx="1098">
                  <c:v>1329</c:v>
                </c:pt>
                <c:pt idx="1099">
                  <c:v>1330</c:v>
                </c:pt>
                <c:pt idx="1100">
                  <c:v>1333</c:v>
                </c:pt>
                <c:pt idx="1101">
                  <c:v>1335</c:v>
                </c:pt>
                <c:pt idx="1102">
                  <c:v>1336</c:v>
                </c:pt>
                <c:pt idx="1103">
                  <c:v>1338</c:v>
                </c:pt>
                <c:pt idx="1104">
                  <c:v>1339</c:v>
                </c:pt>
                <c:pt idx="1105">
                  <c:v>1340</c:v>
                </c:pt>
                <c:pt idx="1106">
                  <c:v>1341</c:v>
                </c:pt>
                <c:pt idx="1107">
                  <c:v>1344</c:v>
                </c:pt>
                <c:pt idx="1108">
                  <c:v>1345</c:v>
                </c:pt>
                <c:pt idx="1109">
                  <c:v>1346</c:v>
                </c:pt>
                <c:pt idx="1110">
                  <c:v>1347</c:v>
                </c:pt>
                <c:pt idx="1111">
                  <c:v>1348</c:v>
                </c:pt>
                <c:pt idx="1112">
                  <c:v>1351</c:v>
                </c:pt>
                <c:pt idx="1113">
                  <c:v>1352</c:v>
                </c:pt>
                <c:pt idx="1114">
                  <c:v>1355</c:v>
                </c:pt>
                <c:pt idx="1115">
                  <c:v>1356</c:v>
                </c:pt>
                <c:pt idx="1116">
                  <c:v>1359</c:v>
                </c:pt>
                <c:pt idx="1117">
                  <c:v>1361</c:v>
                </c:pt>
                <c:pt idx="1118">
                  <c:v>1362</c:v>
                </c:pt>
                <c:pt idx="1119">
                  <c:v>1364</c:v>
                </c:pt>
                <c:pt idx="1120">
                  <c:v>1366</c:v>
                </c:pt>
                <c:pt idx="1121">
                  <c:v>1367</c:v>
                </c:pt>
                <c:pt idx="1122">
                  <c:v>1368</c:v>
                </c:pt>
                <c:pt idx="1123">
                  <c:v>1369</c:v>
                </c:pt>
                <c:pt idx="1124">
                  <c:v>1373</c:v>
                </c:pt>
                <c:pt idx="1125">
                  <c:v>1374</c:v>
                </c:pt>
                <c:pt idx="1126">
                  <c:v>1376</c:v>
                </c:pt>
                <c:pt idx="1127">
                  <c:v>1377</c:v>
                </c:pt>
                <c:pt idx="1128">
                  <c:v>1380</c:v>
                </c:pt>
                <c:pt idx="1129">
                  <c:v>1381</c:v>
                </c:pt>
                <c:pt idx="1130">
                  <c:v>1384</c:v>
                </c:pt>
                <c:pt idx="1131">
                  <c:v>1385</c:v>
                </c:pt>
                <c:pt idx="1132">
                  <c:v>1387</c:v>
                </c:pt>
                <c:pt idx="1133">
                  <c:v>1390</c:v>
                </c:pt>
                <c:pt idx="1134">
                  <c:v>1391</c:v>
                </c:pt>
                <c:pt idx="1135">
                  <c:v>1393</c:v>
                </c:pt>
                <c:pt idx="1136">
                  <c:v>1399</c:v>
                </c:pt>
                <c:pt idx="1137">
                  <c:v>1401</c:v>
                </c:pt>
                <c:pt idx="1138">
                  <c:v>1403</c:v>
                </c:pt>
                <c:pt idx="1139">
                  <c:v>1404</c:v>
                </c:pt>
                <c:pt idx="1140">
                  <c:v>1405</c:v>
                </c:pt>
                <c:pt idx="1141">
                  <c:v>1406</c:v>
                </c:pt>
                <c:pt idx="1142">
                  <c:v>1407</c:v>
                </c:pt>
                <c:pt idx="1143">
                  <c:v>1410</c:v>
                </c:pt>
                <c:pt idx="1144">
                  <c:v>1411</c:v>
                </c:pt>
                <c:pt idx="1145">
                  <c:v>1412</c:v>
                </c:pt>
                <c:pt idx="1146">
                  <c:v>1413</c:v>
                </c:pt>
                <c:pt idx="1147">
                  <c:v>1415</c:v>
                </c:pt>
                <c:pt idx="1148">
                  <c:v>1416</c:v>
                </c:pt>
                <c:pt idx="1149">
                  <c:v>1417</c:v>
                </c:pt>
                <c:pt idx="1150">
                  <c:v>1418</c:v>
                </c:pt>
                <c:pt idx="1151">
                  <c:v>1419</c:v>
                </c:pt>
                <c:pt idx="1152">
                  <c:v>1420</c:v>
                </c:pt>
                <c:pt idx="1153">
                  <c:v>1422</c:v>
                </c:pt>
                <c:pt idx="1154">
                  <c:v>1423</c:v>
                </c:pt>
                <c:pt idx="1155">
                  <c:v>1424</c:v>
                </c:pt>
                <c:pt idx="1156">
                  <c:v>1425</c:v>
                </c:pt>
                <c:pt idx="1157">
                  <c:v>1427</c:v>
                </c:pt>
                <c:pt idx="1158">
                  <c:v>1428</c:v>
                </c:pt>
                <c:pt idx="1159">
                  <c:v>1434</c:v>
                </c:pt>
                <c:pt idx="1160">
                  <c:v>1436</c:v>
                </c:pt>
                <c:pt idx="1161">
                  <c:v>1437</c:v>
                </c:pt>
                <c:pt idx="1162">
                  <c:v>1439</c:v>
                </c:pt>
                <c:pt idx="1163">
                  <c:v>1442</c:v>
                </c:pt>
                <c:pt idx="1164">
                  <c:v>1443</c:v>
                </c:pt>
                <c:pt idx="1165">
                  <c:v>1444</c:v>
                </c:pt>
                <c:pt idx="1166">
                  <c:v>1445</c:v>
                </c:pt>
                <c:pt idx="1167">
                  <c:v>1449</c:v>
                </c:pt>
                <c:pt idx="1168">
                  <c:v>1451</c:v>
                </c:pt>
                <c:pt idx="1169">
                  <c:v>1452</c:v>
                </c:pt>
                <c:pt idx="1170">
                  <c:v>1454</c:v>
                </c:pt>
                <c:pt idx="1171">
                  <c:v>1455</c:v>
                </c:pt>
                <c:pt idx="1172">
                  <c:v>1456</c:v>
                </c:pt>
                <c:pt idx="1173">
                  <c:v>1458</c:v>
                </c:pt>
                <c:pt idx="1174">
                  <c:v>1459</c:v>
                </c:pt>
                <c:pt idx="1175">
                  <c:v>1460</c:v>
                </c:pt>
                <c:pt idx="1176">
                  <c:v>1463</c:v>
                </c:pt>
                <c:pt idx="1177">
                  <c:v>1467</c:v>
                </c:pt>
                <c:pt idx="1178">
                  <c:v>1469</c:v>
                </c:pt>
                <c:pt idx="1179">
                  <c:v>1472</c:v>
                </c:pt>
                <c:pt idx="1180">
                  <c:v>1473</c:v>
                </c:pt>
                <c:pt idx="1181">
                  <c:v>1475</c:v>
                </c:pt>
                <c:pt idx="1182">
                  <c:v>1476</c:v>
                </c:pt>
                <c:pt idx="1183">
                  <c:v>1477</c:v>
                </c:pt>
                <c:pt idx="1184">
                  <c:v>1478</c:v>
                </c:pt>
                <c:pt idx="1185">
                  <c:v>1480</c:v>
                </c:pt>
                <c:pt idx="1186">
                  <c:v>1481</c:v>
                </c:pt>
                <c:pt idx="1187">
                  <c:v>1486</c:v>
                </c:pt>
                <c:pt idx="1188">
                  <c:v>1487</c:v>
                </c:pt>
                <c:pt idx="1189">
                  <c:v>1489</c:v>
                </c:pt>
                <c:pt idx="1190">
                  <c:v>1490</c:v>
                </c:pt>
                <c:pt idx="1191">
                  <c:v>1491</c:v>
                </c:pt>
                <c:pt idx="1192">
                  <c:v>1492</c:v>
                </c:pt>
                <c:pt idx="1193">
                  <c:v>1493</c:v>
                </c:pt>
                <c:pt idx="1194">
                  <c:v>1494</c:v>
                </c:pt>
                <c:pt idx="1195">
                  <c:v>1496</c:v>
                </c:pt>
                <c:pt idx="1196">
                  <c:v>1499</c:v>
                </c:pt>
                <c:pt idx="1197">
                  <c:v>1502</c:v>
                </c:pt>
                <c:pt idx="1198">
                  <c:v>1503</c:v>
                </c:pt>
                <c:pt idx="1199">
                  <c:v>1504</c:v>
                </c:pt>
                <c:pt idx="1200">
                  <c:v>1505</c:v>
                </c:pt>
                <c:pt idx="1201">
                  <c:v>1511</c:v>
                </c:pt>
                <c:pt idx="1202">
                  <c:v>1514</c:v>
                </c:pt>
                <c:pt idx="1203">
                  <c:v>1515</c:v>
                </c:pt>
                <c:pt idx="1204">
                  <c:v>1516</c:v>
                </c:pt>
                <c:pt idx="1205">
                  <c:v>1518</c:v>
                </c:pt>
                <c:pt idx="1206">
                  <c:v>1519</c:v>
                </c:pt>
                <c:pt idx="1207">
                  <c:v>1520</c:v>
                </c:pt>
                <c:pt idx="1208">
                  <c:v>1521</c:v>
                </c:pt>
                <c:pt idx="1209">
                  <c:v>1522</c:v>
                </c:pt>
                <c:pt idx="1210">
                  <c:v>1524</c:v>
                </c:pt>
                <c:pt idx="1211">
                  <c:v>1526</c:v>
                </c:pt>
                <c:pt idx="1212">
                  <c:v>1527</c:v>
                </c:pt>
                <c:pt idx="1213">
                  <c:v>1528</c:v>
                </c:pt>
                <c:pt idx="1214">
                  <c:v>1529</c:v>
                </c:pt>
                <c:pt idx="1215">
                  <c:v>1530</c:v>
                </c:pt>
                <c:pt idx="1216">
                  <c:v>1531</c:v>
                </c:pt>
                <c:pt idx="1217">
                  <c:v>1532</c:v>
                </c:pt>
                <c:pt idx="1218">
                  <c:v>1535</c:v>
                </c:pt>
                <c:pt idx="1219">
                  <c:v>1538</c:v>
                </c:pt>
                <c:pt idx="1220">
                  <c:v>1539</c:v>
                </c:pt>
                <c:pt idx="1221">
                  <c:v>1542</c:v>
                </c:pt>
                <c:pt idx="1222">
                  <c:v>1543</c:v>
                </c:pt>
                <c:pt idx="1223">
                  <c:v>1544</c:v>
                </c:pt>
                <c:pt idx="1224">
                  <c:v>1545</c:v>
                </c:pt>
                <c:pt idx="1225">
                  <c:v>1548</c:v>
                </c:pt>
                <c:pt idx="1226">
                  <c:v>1552</c:v>
                </c:pt>
                <c:pt idx="1227">
                  <c:v>1553</c:v>
                </c:pt>
                <c:pt idx="1228">
                  <c:v>1556</c:v>
                </c:pt>
                <c:pt idx="1229">
                  <c:v>1559</c:v>
                </c:pt>
                <c:pt idx="1230">
                  <c:v>1560</c:v>
                </c:pt>
                <c:pt idx="1231">
                  <c:v>1561</c:v>
                </c:pt>
                <c:pt idx="1232">
                  <c:v>1562</c:v>
                </c:pt>
                <c:pt idx="1233">
                  <c:v>1563</c:v>
                </c:pt>
                <c:pt idx="1234">
                  <c:v>1575</c:v>
                </c:pt>
                <c:pt idx="1235">
                  <c:v>1576</c:v>
                </c:pt>
                <c:pt idx="1236">
                  <c:v>1577</c:v>
                </c:pt>
                <c:pt idx="1237">
                  <c:v>1579</c:v>
                </c:pt>
                <c:pt idx="1238">
                  <c:v>1583</c:v>
                </c:pt>
                <c:pt idx="1239">
                  <c:v>1585</c:v>
                </c:pt>
                <c:pt idx="1240">
                  <c:v>1586</c:v>
                </c:pt>
                <c:pt idx="1241">
                  <c:v>1588</c:v>
                </c:pt>
                <c:pt idx="1242">
                  <c:v>1589</c:v>
                </c:pt>
                <c:pt idx="1243">
                  <c:v>1592</c:v>
                </c:pt>
                <c:pt idx="1244">
                  <c:v>1594</c:v>
                </c:pt>
                <c:pt idx="1245">
                  <c:v>1597</c:v>
                </c:pt>
                <c:pt idx="1246">
                  <c:v>1598</c:v>
                </c:pt>
                <c:pt idx="1247">
                  <c:v>1601</c:v>
                </c:pt>
                <c:pt idx="1248">
                  <c:v>1603</c:v>
                </c:pt>
                <c:pt idx="1249">
                  <c:v>1604</c:v>
                </c:pt>
                <c:pt idx="1250">
                  <c:v>1605</c:v>
                </c:pt>
                <c:pt idx="1251">
                  <c:v>1609</c:v>
                </c:pt>
                <c:pt idx="1252">
                  <c:v>1612</c:v>
                </c:pt>
                <c:pt idx="1253">
                  <c:v>1613</c:v>
                </c:pt>
                <c:pt idx="1254">
                  <c:v>1614</c:v>
                </c:pt>
                <c:pt idx="1255">
                  <c:v>1618</c:v>
                </c:pt>
                <c:pt idx="1256">
                  <c:v>1619</c:v>
                </c:pt>
                <c:pt idx="1257">
                  <c:v>1621</c:v>
                </c:pt>
                <c:pt idx="1258">
                  <c:v>1625</c:v>
                </c:pt>
                <c:pt idx="1259">
                  <c:v>1626</c:v>
                </c:pt>
                <c:pt idx="1260">
                  <c:v>1629</c:v>
                </c:pt>
                <c:pt idx="1261">
                  <c:v>1634</c:v>
                </c:pt>
                <c:pt idx="1262">
                  <c:v>1635</c:v>
                </c:pt>
                <c:pt idx="1263">
                  <c:v>1637</c:v>
                </c:pt>
                <c:pt idx="1264">
                  <c:v>1638</c:v>
                </c:pt>
                <c:pt idx="1265">
                  <c:v>1642</c:v>
                </c:pt>
                <c:pt idx="1266">
                  <c:v>1644</c:v>
                </c:pt>
                <c:pt idx="1267">
                  <c:v>1646</c:v>
                </c:pt>
                <c:pt idx="1268">
                  <c:v>1647</c:v>
                </c:pt>
                <c:pt idx="1269">
                  <c:v>1648</c:v>
                </c:pt>
                <c:pt idx="1270">
                  <c:v>1651</c:v>
                </c:pt>
                <c:pt idx="1271">
                  <c:v>1652</c:v>
                </c:pt>
                <c:pt idx="1272">
                  <c:v>1653</c:v>
                </c:pt>
                <c:pt idx="1273">
                  <c:v>1654</c:v>
                </c:pt>
                <c:pt idx="1274">
                  <c:v>1660</c:v>
                </c:pt>
                <c:pt idx="1275">
                  <c:v>1661</c:v>
                </c:pt>
                <c:pt idx="1276">
                  <c:v>1663</c:v>
                </c:pt>
                <c:pt idx="1277">
                  <c:v>1667</c:v>
                </c:pt>
                <c:pt idx="1278">
                  <c:v>1671</c:v>
                </c:pt>
                <c:pt idx="1279">
                  <c:v>1672</c:v>
                </c:pt>
                <c:pt idx="1280">
                  <c:v>1674</c:v>
                </c:pt>
                <c:pt idx="1281">
                  <c:v>1677</c:v>
                </c:pt>
                <c:pt idx="1282">
                  <c:v>1679</c:v>
                </c:pt>
                <c:pt idx="1283">
                  <c:v>1680</c:v>
                </c:pt>
                <c:pt idx="1284">
                  <c:v>1682</c:v>
                </c:pt>
                <c:pt idx="1285">
                  <c:v>1685</c:v>
                </c:pt>
                <c:pt idx="1286">
                  <c:v>1686</c:v>
                </c:pt>
                <c:pt idx="1287">
                  <c:v>1689</c:v>
                </c:pt>
                <c:pt idx="1288">
                  <c:v>1691</c:v>
                </c:pt>
                <c:pt idx="1289">
                  <c:v>1692</c:v>
                </c:pt>
                <c:pt idx="1290">
                  <c:v>1694</c:v>
                </c:pt>
                <c:pt idx="1291">
                  <c:v>1695</c:v>
                </c:pt>
                <c:pt idx="1292">
                  <c:v>1696</c:v>
                </c:pt>
                <c:pt idx="1293">
                  <c:v>1697</c:v>
                </c:pt>
                <c:pt idx="1294">
                  <c:v>1698</c:v>
                </c:pt>
                <c:pt idx="1295">
                  <c:v>1701</c:v>
                </c:pt>
                <c:pt idx="1296">
                  <c:v>1702</c:v>
                </c:pt>
                <c:pt idx="1297">
                  <c:v>1705</c:v>
                </c:pt>
                <c:pt idx="1298">
                  <c:v>1706</c:v>
                </c:pt>
                <c:pt idx="1299">
                  <c:v>1707</c:v>
                </c:pt>
                <c:pt idx="1300">
                  <c:v>1711</c:v>
                </c:pt>
                <c:pt idx="1301">
                  <c:v>1714</c:v>
                </c:pt>
                <c:pt idx="1302">
                  <c:v>1715</c:v>
                </c:pt>
                <c:pt idx="1303">
                  <c:v>1716</c:v>
                </c:pt>
                <c:pt idx="1304">
                  <c:v>1718</c:v>
                </c:pt>
                <c:pt idx="1305">
                  <c:v>1720</c:v>
                </c:pt>
                <c:pt idx="1306">
                  <c:v>1722</c:v>
                </c:pt>
                <c:pt idx="1307">
                  <c:v>1726</c:v>
                </c:pt>
                <c:pt idx="1308">
                  <c:v>1727</c:v>
                </c:pt>
                <c:pt idx="1309">
                  <c:v>1728</c:v>
                </c:pt>
                <c:pt idx="1310">
                  <c:v>1729</c:v>
                </c:pt>
                <c:pt idx="1311">
                  <c:v>1730</c:v>
                </c:pt>
                <c:pt idx="1312">
                  <c:v>1731</c:v>
                </c:pt>
                <c:pt idx="1313">
                  <c:v>1732</c:v>
                </c:pt>
                <c:pt idx="1314">
                  <c:v>1733</c:v>
                </c:pt>
                <c:pt idx="1315">
                  <c:v>1734</c:v>
                </c:pt>
                <c:pt idx="1316">
                  <c:v>1735</c:v>
                </c:pt>
                <c:pt idx="1317">
                  <c:v>1738</c:v>
                </c:pt>
                <c:pt idx="1318">
                  <c:v>1739</c:v>
                </c:pt>
                <c:pt idx="1319">
                  <c:v>1745</c:v>
                </c:pt>
                <c:pt idx="1320">
                  <c:v>1746</c:v>
                </c:pt>
                <c:pt idx="1321">
                  <c:v>1747</c:v>
                </c:pt>
                <c:pt idx="1322">
                  <c:v>1749</c:v>
                </c:pt>
                <c:pt idx="1323">
                  <c:v>1750</c:v>
                </c:pt>
                <c:pt idx="1324">
                  <c:v>1752</c:v>
                </c:pt>
                <c:pt idx="1325">
                  <c:v>1754</c:v>
                </c:pt>
                <c:pt idx="1326">
                  <c:v>1755</c:v>
                </c:pt>
                <c:pt idx="1327">
                  <c:v>1758</c:v>
                </c:pt>
                <c:pt idx="1328">
                  <c:v>1763</c:v>
                </c:pt>
                <c:pt idx="1329">
                  <c:v>1767</c:v>
                </c:pt>
                <c:pt idx="1330">
                  <c:v>1768</c:v>
                </c:pt>
                <c:pt idx="1331">
                  <c:v>1769</c:v>
                </c:pt>
                <c:pt idx="1332">
                  <c:v>1770</c:v>
                </c:pt>
                <c:pt idx="1333">
                  <c:v>1771</c:v>
                </c:pt>
                <c:pt idx="1334">
                  <c:v>1772</c:v>
                </c:pt>
                <c:pt idx="1335">
                  <c:v>1775</c:v>
                </c:pt>
                <c:pt idx="1336">
                  <c:v>1776</c:v>
                </c:pt>
                <c:pt idx="1337">
                  <c:v>1778</c:v>
                </c:pt>
                <c:pt idx="1338">
                  <c:v>1779</c:v>
                </c:pt>
                <c:pt idx="1339">
                  <c:v>1780</c:v>
                </c:pt>
                <c:pt idx="1340">
                  <c:v>1782</c:v>
                </c:pt>
                <c:pt idx="1341">
                  <c:v>1783</c:v>
                </c:pt>
                <c:pt idx="1342">
                  <c:v>1789</c:v>
                </c:pt>
                <c:pt idx="1343">
                  <c:v>1791</c:v>
                </c:pt>
                <c:pt idx="1344">
                  <c:v>1793</c:v>
                </c:pt>
                <c:pt idx="1345">
                  <c:v>1794</c:v>
                </c:pt>
                <c:pt idx="1346">
                  <c:v>1796</c:v>
                </c:pt>
                <c:pt idx="1347">
                  <c:v>1797</c:v>
                </c:pt>
                <c:pt idx="1348">
                  <c:v>1798</c:v>
                </c:pt>
                <c:pt idx="1349">
                  <c:v>1801</c:v>
                </c:pt>
                <c:pt idx="1350">
                  <c:v>1802</c:v>
                </c:pt>
                <c:pt idx="1351">
                  <c:v>1803</c:v>
                </c:pt>
                <c:pt idx="1352">
                  <c:v>1805</c:v>
                </c:pt>
                <c:pt idx="1353">
                  <c:v>1806</c:v>
                </c:pt>
                <c:pt idx="1354">
                  <c:v>1813</c:v>
                </c:pt>
                <c:pt idx="1355">
                  <c:v>1814</c:v>
                </c:pt>
                <c:pt idx="1356">
                  <c:v>1816</c:v>
                </c:pt>
                <c:pt idx="1357">
                  <c:v>1827</c:v>
                </c:pt>
                <c:pt idx="1358">
                  <c:v>1828</c:v>
                </c:pt>
                <c:pt idx="1359">
                  <c:v>1832</c:v>
                </c:pt>
                <c:pt idx="1360">
                  <c:v>1833</c:v>
                </c:pt>
                <c:pt idx="1361">
                  <c:v>1834</c:v>
                </c:pt>
                <c:pt idx="1362">
                  <c:v>1838</c:v>
                </c:pt>
                <c:pt idx="1363">
                  <c:v>1846</c:v>
                </c:pt>
                <c:pt idx="1364">
                  <c:v>1848</c:v>
                </c:pt>
                <c:pt idx="1365">
                  <c:v>1849</c:v>
                </c:pt>
                <c:pt idx="1366">
                  <c:v>1856</c:v>
                </c:pt>
                <c:pt idx="1367">
                  <c:v>1859</c:v>
                </c:pt>
                <c:pt idx="1368">
                  <c:v>1860</c:v>
                </c:pt>
                <c:pt idx="1369">
                  <c:v>1863</c:v>
                </c:pt>
                <c:pt idx="1370">
                  <c:v>1869</c:v>
                </c:pt>
                <c:pt idx="1371">
                  <c:v>1870</c:v>
                </c:pt>
                <c:pt idx="1372">
                  <c:v>1872</c:v>
                </c:pt>
                <c:pt idx="1373">
                  <c:v>1874</c:v>
                </c:pt>
                <c:pt idx="1374">
                  <c:v>1876</c:v>
                </c:pt>
                <c:pt idx="1375">
                  <c:v>1877</c:v>
                </c:pt>
                <c:pt idx="1376">
                  <c:v>1884</c:v>
                </c:pt>
                <c:pt idx="1377">
                  <c:v>1888</c:v>
                </c:pt>
                <c:pt idx="1378">
                  <c:v>1889</c:v>
                </c:pt>
                <c:pt idx="1379">
                  <c:v>1892</c:v>
                </c:pt>
                <c:pt idx="1380">
                  <c:v>1894</c:v>
                </c:pt>
                <c:pt idx="1381">
                  <c:v>1896</c:v>
                </c:pt>
                <c:pt idx="1382">
                  <c:v>1897</c:v>
                </c:pt>
                <c:pt idx="1383">
                  <c:v>1899</c:v>
                </c:pt>
                <c:pt idx="1384">
                  <c:v>1901</c:v>
                </c:pt>
                <c:pt idx="1385">
                  <c:v>1906</c:v>
                </c:pt>
                <c:pt idx="1386">
                  <c:v>1908</c:v>
                </c:pt>
                <c:pt idx="1387">
                  <c:v>1909</c:v>
                </c:pt>
                <c:pt idx="1388">
                  <c:v>1911</c:v>
                </c:pt>
                <c:pt idx="1389">
                  <c:v>1916</c:v>
                </c:pt>
                <c:pt idx="1390">
                  <c:v>1917</c:v>
                </c:pt>
                <c:pt idx="1391">
                  <c:v>1923</c:v>
                </c:pt>
                <c:pt idx="1392">
                  <c:v>1924</c:v>
                </c:pt>
                <c:pt idx="1393">
                  <c:v>1925</c:v>
                </c:pt>
                <c:pt idx="1394">
                  <c:v>1926</c:v>
                </c:pt>
                <c:pt idx="1395">
                  <c:v>1931</c:v>
                </c:pt>
                <c:pt idx="1396">
                  <c:v>1932</c:v>
                </c:pt>
                <c:pt idx="1397">
                  <c:v>1933</c:v>
                </c:pt>
                <c:pt idx="1398">
                  <c:v>1934</c:v>
                </c:pt>
                <c:pt idx="1399">
                  <c:v>1935</c:v>
                </c:pt>
                <c:pt idx="1400">
                  <c:v>1935</c:v>
                </c:pt>
              </c:numCache>
            </c:numRef>
          </c:yVal>
          <c:smooth val="0"/>
        </c:ser>
        <c:ser>
          <c:idx val="13"/>
          <c:order val="9"/>
          <c:tx>
            <c:strRef>
              <c:f>Sheet2!$H$1</c:f>
              <c:strCache>
                <c:ptCount val="1"/>
                <c:pt idx="0">
                  <c:v>Best Possible Result</c:v>
                </c:pt>
              </c:strCache>
            </c:strRef>
          </c:tx>
          <c:spPr>
            <a:ln cmpd="sng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Sheet2!$H$2:$H$1402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1399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Sheet2!$B$1</c:f>
              <c:strCache>
                <c:ptCount val="1"/>
                <c:pt idx="0">
                  <c:v>Baseline; 20 Control Ensemble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c:spPr>
          <c:marker>
            <c:symbol val="none"/>
          </c:marker>
          <c:dLbls>
            <c:dLbl>
              <c:idx val="1400"/>
              <c:layout/>
              <c:spPr/>
              <c:txPr>
                <a:bodyPr/>
                <a:lstStyle/>
                <a:p>
                  <a:pPr>
                    <a:defRPr sz="1200">
                      <a:solidFill>
                        <a:schemeClr val="accent4">
                          <a:lumMod val="7500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Sheet2!$B$2:$B$1402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480</c:v>
                </c:pt>
                <c:pt idx="479">
                  <c:v>481</c:v>
                </c:pt>
                <c:pt idx="480">
                  <c:v>482</c:v>
                </c:pt>
                <c:pt idx="481">
                  <c:v>483</c:v>
                </c:pt>
                <c:pt idx="482">
                  <c:v>484</c:v>
                </c:pt>
                <c:pt idx="483">
                  <c:v>485</c:v>
                </c:pt>
                <c:pt idx="484">
                  <c:v>486</c:v>
                </c:pt>
                <c:pt idx="485">
                  <c:v>487</c:v>
                </c:pt>
                <c:pt idx="486">
                  <c:v>488</c:v>
                </c:pt>
                <c:pt idx="487">
                  <c:v>489</c:v>
                </c:pt>
                <c:pt idx="488">
                  <c:v>490</c:v>
                </c:pt>
                <c:pt idx="489">
                  <c:v>491</c:v>
                </c:pt>
                <c:pt idx="490">
                  <c:v>492</c:v>
                </c:pt>
                <c:pt idx="491">
                  <c:v>493</c:v>
                </c:pt>
                <c:pt idx="492">
                  <c:v>494</c:v>
                </c:pt>
                <c:pt idx="493">
                  <c:v>495</c:v>
                </c:pt>
                <c:pt idx="494">
                  <c:v>496</c:v>
                </c:pt>
                <c:pt idx="495">
                  <c:v>497</c:v>
                </c:pt>
                <c:pt idx="496">
                  <c:v>498</c:v>
                </c:pt>
                <c:pt idx="497">
                  <c:v>499</c:v>
                </c:pt>
                <c:pt idx="498">
                  <c:v>500</c:v>
                </c:pt>
                <c:pt idx="499">
                  <c:v>501</c:v>
                </c:pt>
                <c:pt idx="500">
                  <c:v>502</c:v>
                </c:pt>
                <c:pt idx="501">
                  <c:v>503</c:v>
                </c:pt>
                <c:pt idx="502">
                  <c:v>504</c:v>
                </c:pt>
                <c:pt idx="503">
                  <c:v>505</c:v>
                </c:pt>
                <c:pt idx="504">
                  <c:v>506</c:v>
                </c:pt>
                <c:pt idx="505">
                  <c:v>507</c:v>
                </c:pt>
                <c:pt idx="506">
                  <c:v>508</c:v>
                </c:pt>
                <c:pt idx="507">
                  <c:v>509</c:v>
                </c:pt>
                <c:pt idx="508">
                  <c:v>510</c:v>
                </c:pt>
                <c:pt idx="509">
                  <c:v>511</c:v>
                </c:pt>
                <c:pt idx="510">
                  <c:v>512</c:v>
                </c:pt>
                <c:pt idx="511">
                  <c:v>513</c:v>
                </c:pt>
                <c:pt idx="512">
                  <c:v>514</c:v>
                </c:pt>
                <c:pt idx="513">
                  <c:v>515</c:v>
                </c:pt>
                <c:pt idx="514">
                  <c:v>516</c:v>
                </c:pt>
                <c:pt idx="515">
                  <c:v>517</c:v>
                </c:pt>
                <c:pt idx="516">
                  <c:v>518</c:v>
                </c:pt>
                <c:pt idx="517">
                  <c:v>519</c:v>
                </c:pt>
                <c:pt idx="518">
                  <c:v>520</c:v>
                </c:pt>
                <c:pt idx="519">
                  <c:v>521</c:v>
                </c:pt>
                <c:pt idx="520">
                  <c:v>522</c:v>
                </c:pt>
                <c:pt idx="521">
                  <c:v>523</c:v>
                </c:pt>
                <c:pt idx="522">
                  <c:v>524</c:v>
                </c:pt>
                <c:pt idx="523">
                  <c:v>525</c:v>
                </c:pt>
                <c:pt idx="524">
                  <c:v>526</c:v>
                </c:pt>
                <c:pt idx="525">
                  <c:v>527</c:v>
                </c:pt>
                <c:pt idx="526">
                  <c:v>528</c:v>
                </c:pt>
                <c:pt idx="527">
                  <c:v>529</c:v>
                </c:pt>
                <c:pt idx="528">
                  <c:v>530</c:v>
                </c:pt>
                <c:pt idx="529">
                  <c:v>531</c:v>
                </c:pt>
                <c:pt idx="530">
                  <c:v>532</c:v>
                </c:pt>
                <c:pt idx="531">
                  <c:v>533</c:v>
                </c:pt>
                <c:pt idx="532">
                  <c:v>534</c:v>
                </c:pt>
                <c:pt idx="533">
                  <c:v>535</c:v>
                </c:pt>
                <c:pt idx="534">
                  <c:v>536</c:v>
                </c:pt>
                <c:pt idx="535">
                  <c:v>537</c:v>
                </c:pt>
                <c:pt idx="536">
                  <c:v>538</c:v>
                </c:pt>
                <c:pt idx="537">
                  <c:v>539</c:v>
                </c:pt>
                <c:pt idx="538">
                  <c:v>540</c:v>
                </c:pt>
                <c:pt idx="539">
                  <c:v>541</c:v>
                </c:pt>
                <c:pt idx="540">
                  <c:v>542</c:v>
                </c:pt>
                <c:pt idx="541">
                  <c:v>543</c:v>
                </c:pt>
                <c:pt idx="542">
                  <c:v>544</c:v>
                </c:pt>
                <c:pt idx="543">
                  <c:v>545</c:v>
                </c:pt>
                <c:pt idx="544">
                  <c:v>546</c:v>
                </c:pt>
                <c:pt idx="545">
                  <c:v>547</c:v>
                </c:pt>
                <c:pt idx="546">
                  <c:v>548</c:v>
                </c:pt>
                <c:pt idx="547">
                  <c:v>549</c:v>
                </c:pt>
                <c:pt idx="548">
                  <c:v>550</c:v>
                </c:pt>
                <c:pt idx="549">
                  <c:v>551</c:v>
                </c:pt>
                <c:pt idx="550">
                  <c:v>552</c:v>
                </c:pt>
                <c:pt idx="551">
                  <c:v>553</c:v>
                </c:pt>
                <c:pt idx="552">
                  <c:v>554</c:v>
                </c:pt>
                <c:pt idx="553">
                  <c:v>555</c:v>
                </c:pt>
                <c:pt idx="554">
                  <c:v>556</c:v>
                </c:pt>
                <c:pt idx="555">
                  <c:v>557</c:v>
                </c:pt>
                <c:pt idx="556">
                  <c:v>558</c:v>
                </c:pt>
                <c:pt idx="557">
                  <c:v>559</c:v>
                </c:pt>
                <c:pt idx="558">
                  <c:v>560</c:v>
                </c:pt>
                <c:pt idx="559">
                  <c:v>561</c:v>
                </c:pt>
                <c:pt idx="560">
                  <c:v>562</c:v>
                </c:pt>
                <c:pt idx="561">
                  <c:v>563</c:v>
                </c:pt>
                <c:pt idx="562">
                  <c:v>564</c:v>
                </c:pt>
                <c:pt idx="563">
                  <c:v>565</c:v>
                </c:pt>
                <c:pt idx="564">
                  <c:v>566</c:v>
                </c:pt>
                <c:pt idx="565">
                  <c:v>567</c:v>
                </c:pt>
                <c:pt idx="566">
                  <c:v>568</c:v>
                </c:pt>
                <c:pt idx="567">
                  <c:v>569</c:v>
                </c:pt>
                <c:pt idx="568">
                  <c:v>570</c:v>
                </c:pt>
                <c:pt idx="569">
                  <c:v>571</c:v>
                </c:pt>
                <c:pt idx="570">
                  <c:v>572</c:v>
                </c:pt>
                <c:pt idx="571">
                  <c:v>573</c:v>
                </c:pt>
                <c:pt idx="572">
                  <c:v>574</c:v>
                </c:pt>
                <c:pt idx="573">
                  <c:v>575</c:v>
                </c:pt>
                <c:pt idx="574">
                  <c:v>576</c:v>
                </c:pt>
                <c:pt idx="575">
                  <c:v>577</c:v>
                </c:pt>
                <c:pt idx="576">
                  <c:v>578</c:v>
                </c:pt>
                <c:pt idx="577">
                  <c:v>579</c:v>
                </c:pt>
                <c:pt idx="578">
                  <c:v>580</c:v>
                </c:pt>
                <c:pt idx="579">
                  <c:v>581</c:v>
                </c:pt>
                <c:pt idx="580">
                  <c:v>582</c:v>
                </c:pt>
                <c:pt idx="581">
                  <c:v>583</c:v>
                </c:pt>
                <c:pt idx="582">
                  <c:v>584</c:v>
                </c:pt>
                <c:pt idx="583">
                  <c:v>585</c:v>
                </c:pt>
                <c:pt idx="584">
                  <c:v>586</c:v>
                </c:pt>
                <c:pt idx="585">
                  <c:v>587</c:v>
                </c:pt>
                <c:pt idx="586">
                  <c:v>588</c:v>
                </c:pt>
                <c:pt idx="587">
                  <c:v>589</c:v>
                </c:pt>
                <c:pt idx="588">
                  <c:v>590</c:v>
                </c:pt>
                <c:pt idx="589">
                  <c:v>591</c:v>
                </c:pt>
                <c:pt idx="590">
                  <c:v>592</c:v>
                </c:pt>
                <c:pt idx="591">
                  <c:v>593</c:v>
                </c:pt>
                <c:pt idx="592">
                  <c:v>594</c:v>
                </c:pt>
                <c:pt idx="593">
                  <c:v>595</c:v>
                </c:pt>
                <c:pt idx="594">
                  <c:v>596</c:v>
                </c:pt>
                <c:pt idx="595">
                  <c:v>597</c:v>
                </c:pt>
                <c:pt idx="596">
                  <c:v>598</c:v>
                </c:pt>
                <c:pt idx="597">
                  <c:v>599</c:v>
                </c:pt>
                <c:pt idx="598">
                  <c:v>600</c:v>
                </c:pt>
                <c:pt idx="599">
                  <c:v>601</c:v>
                </c:pt>
                <c:pt idx="600">
                  <c:v>604</c:v>
                </c:pt>
                <c:pt idx="601">
                  <c:v>605</c:v>
                </c:pt>
                <c:pt idx="602">
                  <c:v>606</c:v>
                </c:pt>
                <c:pt idx="603">
                  <c:v>607</c:v>
                </c:pt>
                <c:pt idx="604">
                  <c:v>608</c:v>
                </c:pt>
                <c:pt idx="605">
                  <c:v>609</c:v>
                </c:pt>
                <c:pt idx="606">
                  <c:v>611</c:v>
                </c:pt>
                <c:pt idx="607">
                  <c:v>612</c:v>
                </c:pt>
                <c:pt idx="608">
                  <c:v>613</c:v>
                </c:pt>
                <c:pt idx="609">
                  <c:v>614</c:v>
                </c:pt>
                <c:pt idx="610">
                  <c:v>615</c:v>
                </c:pt>
                <c:pt idx="611">
                  <c:v>616</c:v>
                </c:pt>
                <c:pt idx="612">
                  <c:v>617</c:v>
                </c:pt>
                <c:pt idx="613">
                  <c:v>618</c:v>
                </c:pt>
                <c:pt idx="614">
                  <c:v>619</c:v>
                </c:pt>
                <c:pt idx="615">
                  <c:v>620</c:v>
                </c:pt>
                <c:pt idx="616">
                  <c:v>621</c:v>
                </c:pt>
                <c:pt idx="617">
                  <c:v>622</c:v>
                </c:pt>
                <c:pt idx="618">
                  <c:v>623</c:v>
                </c:pt>
                <c:pt idx="619">
                  <c:v>624</c:v>
                </c:pt>
                <c:pt idx="620">
                  <c:v>625</c:v>
                </c:pt>
                <c:pt idx="621">
                  <c:v>626</c:v>
                </c:pt>
                <c:pt idx="622">
                  <c:v>627</c:v>
                </c:pt>
                <c:pt idx="623">
                  <c:v>628</c:v>
                </c:pt>
                <c:pt idx="624">
                  <c:v>631</c:v>
                </c:pt>
                <c:pt idx="625">
                  <c:v>632</c:v>
                </c:pt>
                <c:pt idx="626">
                  <c:v>633</c:v>
                </c:pt>
                <c:pt idx="627">
                  <c:v>634</c:v>
                </c:pt>
                <c:pt idx="628">
                  <c:v>636</c:v>
                </c:pt>
                <c:pt idx="629">
                  <c:v>637</c:v>
                </c:pt>
                <c:pt idx="630">
                  <c:v>638</c:v>
                </c:pt>
                <c:pt idx="631">
                  <c:v>639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646</c:v>
                </c:pt>
                <c:pt idx="636">
                  <c:v>647</c:v>
                </c:pt>
                <c:pt idx="637">
                  <c:v>649</c:v>
                </c:pt>
                <c:pt idx="638">
                  <c:v>652</c:v>
                </c:pt>
                <c:pt idx="639">
                  <c:v>653</c:v>
                </c:pt>
                <c:pt idx="640">
                  <c:v>654</c:v>
                </c:pt>
                <c:pt idx="641">
                  <c:v>657</c:v>
                </c:pt>
                <c:pt idx="642">
                  <c:v>660</c:v>
                </c:pt>
                <c:pt idx="643">
                  <c:v>661</c:v>
                </c:pt>
                <c:pt idx="644">
                  <c:v>662</c:v>
                </c:pt>
                <c:pt idx="645">
                  <c:v>663</c:v>
                </c:pt>
                <c:pt idx="646">
                  <c:v>664</c:v>
                </c:pt>
                <c:pt idx="647">
                  <c:v>667</c:v>
                </c:pt>
                <c:pt idx="648">
                  <c:v>668</c:v>
                </c:pt>
                <c:pt idx="649">
                  <c:v>669</c:v>
                </c:pt>
                <c:pt idx="650">
                  <c:v>670</c:v>
                </c:pt>
                <c:pt idx="651">
                  <c:v>671</c:v>
                </c:pt>
                <c:pt idx="652">
                  <c:v>672</c:v>
                </c:pt>
                <c:pt idx="653">
                  <c:v>673</c:v>
                </c:pt>
                <c:pt idx="654">
                  <c:v>674</c:v>
                </c:pt>
                <c:pt idx="655">
                  <c:v>677</c:v>
                </c:pt>
                <c:pt idx="656">
                  <c:v>678</c:v>
                </c:pt>
                <c:pt idx="657">
                  <c:v>682</c:v>
                </c:pt>
                <c:pt idx="658">
                  <c:v>683</c:v>
                </c:pt>
                <c:pt idx="659">
                  <c:v>684</c:v>
                </c:pt>
                <c:pt idx="660">
                  <c:v>685</c:v>
                </c:pt>
                <c:pt idx="661">
                  <c:v>688</c:v>
                </c:pt>
                <c:pt idx="662">
                  <c:v>689</c:v>
                </c:pt>
                <c:pt idx="663">
                  <c:v>690</c:v>
                </c:pt>
                <c:pt idx="664">
                  <c:v>691</c:v>
                </c:pt>
                <c:pt idx="665">
                  <c:v>692</c:v>
                </c:pt>
                <c:pt idx="666">
                  <c:v>693</c:v>
                </c:pt>
                <c:pt idx="667">
                  <c:v>694</c:v>
                </c:pt>
                <c:pt idx="668">
                  <c:v>697</c:v>
                </c:pt>
                <c:pt idx="669">
                  <c:v>698</c:v>
                </c:pt>
                <c:pt idx="670">
                  <c:v>699</c:v>
                </c:pt>
                <c:pt idx="671">
                  <c:v>700</c:v>
                </c:pt>
                <c:pt idx="672">
                  <c:v>701</c:v>
                </c:pt>
                <c:pt idx="673">
                  <c:v>702</c:v>
                </c:pt>
                <c:pt idx="674">
                  <c:v>703</c:v>
                </c:pt>
                <c:pt idx="675">
                  <c:v>704</c:v>
                </c:pt>
                <c:pt idx="676">
                  <c:v>705</c:v>
                </c:pt>
                <c:pt idx="677">
                  <c:v>708</c:v>
                </c:pt>
                <c:pt idx="678">
                  <c:v>712</c:v>
                </c:pt>
                <c:pt idx="679">
                  <c:v>713</c:v>
                </c:pt>
                <c:pt idx="680">
                  <c:v>714</c:v>
                </c:pt>
                <c:pt idx="681">
                  <c:v>715</c:v>
                </c:pt>
                <c:pt idx="682">
                  <c:v>716</c:v>
                </c:pt>
                <c:pt idx="683">
                  <c:v>717</c:v>
                </c:pt>
                <c:pt idx="684">
                  <c:v>718</c:v>
                </c:pt>
                <c:pt idx="685">
                  <c:v>721</c:v>
                </c:pt>
                <c:pt idx="686">
                  <c:v>724</c:v>
                </c:pt>
                <c:pt idx="687">
                  <c:v>725</c:v>
                </c:pt>
                <c:pt idx="688">
                  <c:v>726</c:v>
                </c:pt>
                <c:pt idx="689">
                  <c:v>727</c:v>
                </c:pt>
                <c:pt idx="690">
                  <c:v>728</c:v>
                </c:pt>
                <c:pt idx="691">
                  <c:v>729</c:v>
                </c:pt>
                <c:pt idx="692">
                  <c:v>730</c:v>
                </c:pt>
                <c:pt idx="693">
                  <c:v>731</c:v>
                </c:pt>
                <c:pt idx="694">
                  <c:v>732</c:v>
                </c:pt>
                <c:pt idx="695">
                  <c:v>733</c:v>
                </c:pt>
                <c:pt idx="696">
                  <c:v>734</c:v>
                </c:pt>
                <c:pt idx="697">
                  <c:v>735</c:v>
                </c:pt>
                <c:pt idx="698">
                  <c:v>736</c:v>
                </c:pt>
                <c:pt idx="699">
                  <c:v>737</c:v>
                </c:pt>
                <c:pt idx="700">
                  <c:v>741</c:v>
                </c:pt>
                <c:pt idx="701">
                  <c:v>742</c:v>
                </c:pt>
                <c:pt idx="702">
                  <c:v>743</c:v>
                </c:pt>
                <c:pt idx="703">
                  <c:v>744</c:v>
                </c:pt>
                <c:pt idx="704">
                  <c:v>745</c:v>
                </c:pt>
                <c:pt idx="705">
                  <c:v>746</c:v>
                </c:pt>
                <c:pt idx="706">
                  <c:v>748</c:v>
                </c:pt>
                <c:pt idx="707">
                  <c:v>749</c:v>
                </c:pt>
                <c:pt idx="708">
                  <c:v>752</c:v>
                </c:pt>
                <c:pt idx="709">
                  <c:v>753</c:v>
                </c:pt>
                <c:pt idx="710">
                  <c:v>754</c:v>
                </c:pt>
                <c:pt idx="711">
                  <c:v>757</c:v>
                </c:pt>
                <c:pt idx="712">
                  <c:v>758</c:v>
                </c:pt>
                <c:pt idx="713">
                  <c:v>759</c:v>
                </c:pt>
                <c:pt idx="714">
                  <c:v>760</c:v>
                </c:pt>
                <c:pt idx="715">
                  <c:v>761</c:v>
                </c:pt>
                <c:pt idx="716">
                  <c:v>763</c:v>
                </c:pt>
                <c:pt idx="717">
                  <c:v>764</c:v>
                </c:pt>
                <c:pt idx="718">
                  <c:v>767</c:v>
                </c:pt>
                <c:pt idx="719">
                  <c:v>768</c:v>
                </c:pt>
                <c:pt idx="720">
                  <c:v>769</c:v>
                </c:pt>
                <c:pt idx="721">
                  <c:v>770</c:v>
                </c:pt>
                <c:pt idx="722">
                  <c:v>771</c:v>
                </c:pt>
                <c:pt idx="723">
                  <c:v>772</c:v>
                </c:pt>
                <c:pt idx="724">
                  <c:v>773</c:v>
                </c:pt>
                <c:pt idx="725">
                  <c:v>774</c:v>
                </c:pt>
                <c:pt idx="726">
                  <c:v>775</c:v>
                </c:pt>
                <c:pt idx="727">
                  <c:v>778</c:v>
                </c:pt>
                <c:pt idx="728">
                  <c:v>779</c:v>
                </c:pt>
                <c:pt idx="729">
                  <c:v>780</c:v>
                </c:pt>
                <c:pt idx="730">
                  <c:v>781</c:v>
                </c:pt>
                <c:pt idx="731">
                  <c:v>782</c:v>
                </c:pt>
                <c:pt idx="732">
                  <c:v>783</c:v>
                </c:pt>
                <c:pt idx="733">
                  <c:v>784</c:v>
                </c:pt>
                <c:pt idx="734">
                  <c:v>785</c:v>
                </c:pt>
                <c:pt idx="735">
                  <c:v>786</c:v>
                </c:pt>
                <c:pt idx="736">
                  <c:v>789</c:v>
                </c:pt>
                <c:pt idx="737">
                  <c:v>790</c:v>
                </c:pt>
                <c:pt idx="738">
                  <c:v>791</c:v>
                </c:pt>
                <c:pt idx="739">
                  <c:v>792</c:v>
                </c:pt>
                <c:pt idx="740">
                  <c:v>793</c:v>
                </c:pt>
                <c:pt idx="741">
                  <c:v>794</c:v>
                </c:pt>
                <c:pt idx="742">
                  <c:v>797</c:v>
                </c:pt>
                <c:pt idx="743">
                  <c:v>798</c:v>
                </c:pt>
                <c:pt idx="744">
                  <c:v>799</c:v>
                </c:pt>
                <c:pt idx="745">
                  <c:v>800</c:v>
                </c:pt>
                <c:pt idx="746">
                  <c:v>801</c:v>
                </c:pt>
                <c:pt idx="747">
                  <c:v>802</c:v>
                </c:pt>
                <c:pt idx="748">
                  <c:v>803</c:v>
                </c:pt>
                <c:pt idx="749">
                  <c:v>804</c:v>
                </c:pt>
                <c:pt idx="750">
                  <c:v>805</c:v>
                </c:pt>
                <c:pt idx="751">
                  <c:v>806</c:v>
                </c:pt>
                <c:pt idx="752">
                  <c:v>807</c:v>
                </c:pt>
                <c:pt idx="753">
                  <c:v>808</c:v>
                </c:pt>
                <c:pt idx="754">
                  <c:v>809</c:v>
                </c:pt>
                <c:pt idx="755">
                  <c:v>810</c:v>
                </c:pt>
                <c:pt idx="756">
                  <c:v>811</c:v>
                </c:pt>
                <c:pt idx="757">
                  <c:v>814</c:v>
                </c:pt>
                <c:pt idx="758">
                  <c:v>817</c:v>
                </c:pt>
                <c:pt idx="759">
                  <c:v>818</c:v>
                </c:pt>
                <c:pt idx="760">
                  <c:v>820</c:v>
                </c:pt>
                <c:pt idx="761">
                  <c:v>821</c:v>
                </c:pt>
                <c:pt idx="762">
                  <c:v>822</c:v>
                </c:pt>
                <c:pt idx="763">
                  <c:v>825</c:v>
                </c:pt>
                <c:pt idx="764">
                  <c:v>826</c:v>
                </c:pt>
                <c:pt idx="765">
                  <c:v>827</c:v>
                </c:pt>
                <c:pt idx="766">
                  <c:v>828</c:v>
                </c:pt>
                <c:pt idx="767">
                  <c:v>829</c:v>
                </c:pt>
                <c:pt idx="768">
                  <c:v>830</c:v>
                </c:pt>
                <c:pt idx="769">
                  <c:v>831</c:v>
                </c:pt>
                <c:pt idx="770">
                  <c:v>832</c:v>
                </c:pt>
                <c:pt idx="771">
                  <c:v>833</c:v>
                </c:pt>
                <c:pt idx="772">
                  <c:v>834</c:v>
                </c:pt>
                <c:pt idx="773">
                  <c:v>835</c:v>
                </c:pt>
                <c:pt idx="774">
                  <c:v>837</c:v>
                </c:pt>
                <c:pt idx="775">
                  <c:v>839</c:v>
                </c:pt>
                <c:pt idx="776">
                  <c:v>842</c:v>
                </c:pt>
                <c:pt idx="777">
                  <c:v>843</c:v>
                </c:pt>
                <c:pt idx="778">
                  <c:v>845</c:v>
                </c:pt>
                <c:pt idx="779">
                  <c:v>846</c:v>
                </c:pt>
                <c:pt idx="780">
                  <c:v>847</c:v>
                </c:pt>
                <c:pt idx="781">
                  <c:v>848</c:v>
                </c:pt>
                <c:pt idx="782">
                  <c:v>849</c:v>
                </c:pt>
                <c:pt idx="783">
                  <c:v>850</c:v>
                </c:pt>
                <c:pt idx="784">
                  <c:v>851</c:v>
                </c:pt>
                <c:pt idx="785">
                  <c:v>852</c:v>
                </c:pt>
                <c:pt idx="786">
                  <c:v>853</c:v>
                </c:pt>
                <c:pt idx="787">
                  <c:v>856</c:v>
                </c:pt>
                <c:pt idx="788">
                  <c:v>857</c:v>
                </c:pt>
                <c:pt idx="789">
                  <c:v>860</c:v>
                </c:pt>
                <c:pt idx="790">
                  <c:v>861</c:v>
                </c:pt>
                <c:pt idx="791">
                  <c:v>862</c:v>
                </c:pt>
                <c:pt idx="792">
                  <c:v>863</c:v>
                </c:pt>
                <c:pt idx="793">
                  <c:v>864</c:v>
                </c:pt>
                <c:pt idx="794">
                  <c:v>865</c:v>
                </c:pt>
                <c:pt idx="795">
                  <c:v>868</c:v>
                </c:pt>
                <c:pt idx="796">
                  <c:v>869</c:v>
                </c:pt>
                <c:pt idx="797">
                  <c:v>871</c:v>
                </c:pt>
                <c:pt idx="798">
                  <c:v>872</c:v>
                </c:pt>
                <c:pt idx="799">
                  <c:v>873</c:v>
                </c:pt>
                <c:pt idx="800">
                  <c:v>876</c:v>
                </c:pt>
                <c:pt idx="801">
                  <c:v>881</c:v>
                </c:pt>
                <c:pt idx="802">
                  <c:v>886</c:v>
                </c:pt>
                <c:pt idx="803">
                  <c:v>887</c:v>
                </c:pt>
                <c:pt idx="804">
                  <c:v>888</c:v>
                </c:pt>
                <c:pt idx="805">
                  <c:v>893</c:v>
                </c:pt>
                <c:pt idx="806">
                  <c:v>896</c:v>
                </c:pt>
                <c:pt idx="807">
                  <c:v>897</c:v>
                </c:pt>
                <c:pt idx="808">
                  <c:v>901</c:v>
                </c:pt>
                <c:pt idx="809">
                  <c:v>906</c:v>
                </c:pt>
                <c:pt idx="810">
                  <c:v>907</c:v>
                </c:pt>
                <c:pt idx="811">
                  <c:v>908</c:v>
                </c:pt>
                <c:pt idx="812">
                  <c:v>911</c:v>
                </c:pt>
                <c:pt idx="813">
                  <c:v>914</c:v>
                </c:pt>
                <c:pt idx="814">
                  <c:v>915</c:v>
                </c:pt>
                <c:pt idx="815">
                  <c:v>918</c:v>
                </c:pt>
                <c:pt idx="816">
                  <c:v>919</c:v>
                </c:pt>
                <c:pt idx="817">
                  <c:v>924</c:v>
                </c:pt>
                <c:pt idx="818">
                  <c:v>925</c:v>
                </c:pt>
                <c:pt idx="819">
                  <c:v>926</c:v>
                </c:pt>
                <c:pt idx="820">
                  <c:v>927</c:v>
                </c:pt>
                <c:pt idx="821">
                  <c:v>928</c:v>
                </c:pt>
                <c:pt idx="822">
                  <c:v>932</c:v>
                </c:pt>
                <c:pt idx="823">
                  <c:v>933</c:v>
                </c:pt>
                <c:pt idx="824">
                  <c:v>936</c:v>
                </c:pt>
                <c:pt idx="825">
                  <c:v>939</c:v>
                </c:pt>
                <c:pt idx="826">
                  <c:v>942</c:v>
                </c:pt>
                <c:pt idx="827">
                  <c:v>943</c:v>
                </c:pt>
                <c:pt idx="828">
                  <c:v>944</c:v>
                </c:pt>
                <c:pt idx="829">
                  <c:v>945</c:v>
                </c:pt>
                <c:pt idx="830">
                  <c:v>946</c:v>
                </c:pt>
                <c:pt idx="831">
                  <c:v>951</c:v>
                </c:pt>
                <c:pt idx="832">
                  <c:v>957</c:v>
                </c:pt>
                <c:pt idx="833">
                  <c:v>960</c:v>
                </c:pt>
                <c:pt idx="834">
                  <c:v>961</c:v>
                </c:pt>
                <c:pt idx="835">
                  <c:v>966</c:v>
                </c:pt>
                <c:pt idx="836">
                  <c:v>967</c:v>
                </c:pt>
                <c:pt idx="837">
                  <c:v>972</c:v>
                </c:pt>
                <c:pt idx="838">
                  <c:v>973</c:v>
                </c:pt>
                <c:pt idx="839">
                  <c:v>976</c:v>
                </c:pt>
                <c:pt idx="840">
                  <c:v>977</c:v>
                </c:pt>
                <c:pt idx="841">
                  <c:v>982</c:v>
                </c:pt>
                <c:pt idx="842">
                  <c:v>986</c:v>
                </c:pt>
                <c:pt idx="843">
                  <c:v>989</c:v>
                </c:pt>
                <c:pt idx="844">
                  <c:v>990</c:v>
                </c:pt>
                <c:pt idx="845">
                  <c:v>993</c:v>
                </c:pt>
                <c:pt idx="846">
                  <c:v>994</c:v>
                </c:pt>
                <c:pt idx="847">
                  <c:v>995</c:v>
                </c:pt>
                <c:pt idx="848">
                  <c:v>996</c:v>
                </c:pt>
                <c:pt idx="849">
                  <c:v>1000</c:v>
                </c:pt>
                <c:pt idx="850">
                  <c:v>1001</c:v>
                </c:pt>
                <c:pt idx="851">
                  <c:v>1002</c:v>
                </c:pt>
                <c:pt idx="852">
                  <c:v>1004</c:v>
                </c:pt>
                <c:pt idx="853">
                  <c:v>1006</c:v>
                </c:pt>
                <c:pt idx="854">
                  <c:v>1008</c:v>
                </c:pt>
                <c:pt idx="855">
                  <c:v>1009</c:v>
                </c:pt>
                <c:pt idx="856">
                  <c:v>1013</c:v>
                </c:pt>
                <c:pt idx="857">
                  <c:v>1016</c:v>
                </c:pt>
                <c:pt idx="858">
                  <c:v>1017</c:v>
                </c:pt>
                <c:pt idx="859">
                  <c:v>1018</c:v>
                </c:pt>
                <c:pt idx="860">
                  <c:v>1021</c:v>
                </c:pt>
                <c:pt idx="861">
                  <c:v>1025</c:v>
                </c:pt>
                <c:pt idx="862">
                  <c:v>1026</c:v>
                </c:pt>
                <c:pt idx="863">
                  <c:v>1029</c:v>
                </c:pt>
                <c:pt idx="864">
                  <c:v>1033</c:v>
                </c:pt>
                <c:pt idx="865">
                  <c:v>1034</c:v>
                </c:pt>
                <c:pt idx="866">
                  <c:v>1035</c:v>
                </c:pt>
                <c:pt idx="867">
                  <c:v>1036</c:v>
                </c:pt>
                <c:pt idx="868">
                  <c:v>1039</c:v>
                </c:pt>
                <c:pt idx="869">
                  <c:v>1040</c:v>
                </c:pt>
                <c:pt idx="870">
                  <c:v>1044</c:v>
                </c:pt>
                <c:pt idx="871">
                  <c:v>1045</c:v>
                </c:pt>
                <c:pt idx="872">
                  <c:v>1048</c:v>
                </c:pt>
                <c:pt idx="873">
                  <c:v>1049</c:v>
                </c:pt>
                <c:pt idx="874">
                  <c:v>1054</c:v>
                </c:pt>
                <c:pt idx="875">
                  <c:v>1058</c:v>
                </c:pt>
                <c:pt idx="876">
                  <c:v>1059</c:v>
                </c:pt>
                <c:pt idx="877">
                  <c:v>1063</c:v>
                </c:pt>
                <c:pt idx="878">
                  <c:v>1070</c:v>
                </c:pt>
                <c:pt idx="879">
                  <c:v>1071</c:v>
                </c:pt>
                <c:pt idx="880">
                  <c:v>1072</c:v>
                </c:pt>
                <c:pt idx="881">
                  <c:v>1073</c:v>
                </c:pt>
                <c:pt idx="882">
                  <c:v>1074</c:v>
                </c:pt>
                <c:pt idx="883">
                  <c:v>1075</c:v>
                </c:pt>
                <c:pt idx="884">
                  <c:v>1076</c:v>
                </c:pt>
                <c:pt idx="885">
                  <c:v>1077</c:v>
                </c:pt>
                <c:pt idx="886">
                  <c:v>1081</c:v>
                </c:pt>
                <c:pt idx="887">
                  <c:v>1082</c:v>
                </c:pt>
                <c:pt idx="888">
                  <c:v>1085</c:v>
                </c:pt>
                <c:pt idx="889">
                  <c:v>1088</c:v>
                </c:pt>
                <c:pt idx="890">
                  <c:v>1089</c:v>
                </c:pt>
                <c:pt idx="891">
                  <c:v>1090</c:v>
                </c:pt>
                <c:pt idx="892">
                  <c:v>1091</c:v>
                </c:pt>
                <c:pt idx="893">
                  <c:v>1092</c:v>
                </c:pt>
                <c:pt idx="894">
                  <c:v>1095</c:v>
                </c:pt>
                <c:pt idx="895">
                  <c:v>1097</c:v>
                </c:pt>
                <c:pt idx="896">
                  <c:v>1098</c:v>
                </c:pt>
                <c:pt idx="897">
                  <c:v>1102</c:v>
                </c:pt>
                <c:pt idx="898">
                  <c:v>1105</c:v>
                </c:pt>
                <c:pt idx="899">
                  <c:v>1108</c:v>
                </c:pt>
                <c:pt idx="900">
                  <c:v>1109</c:v>
                </c:pt>
                <c:pt idx="901">
                  <c:v>1111</c:v>
                </c:pt>
                <c:pt idx="902">
                  <c:v>1112</c:v>
                </c:pt>
                <c:pt idx="903">
                  <c:v>1114</c:v>
                </c:pt>
                <c:pt idx="904">
                  <c:v>1115</c:v>
                </c:pt>
                <c:pt idx="905">
                  <c:v>1116</c:v>
                </c:pt>
                <c:pt idx="906">
                  <c:v>1117</c:v>
                </c:pt>
                <c:pt idx="907">
                  <c:v>1118</c:v>
                </c:pt>
                <c:pt idx="908">
                  <c:v>1121</c:v>
                </c:pt>
                <c:pt idx="909">
                  <c:v>1122</c:v>
                </c:pt>
                <c:pt idx="910">
                  <c:v>1125</c:v>
                </c:pt>
                <c:pt idx="911">
                  <c:v>1128</c:v>
                </c:pt>
                <c:pt idx="912">
                  <c:v>1133</c:v>
                </c:pt>
                <c:pt idx="913">
                  <c:v>1134</c:v>
                </c:pt>
                <c:pt idx="914">
                  <c:v>1139</c:v>
                </c:pt>
                <c:pt idx="915">
                  <c:v>1140</c:v>
                </c:pt>
                <c:pt idx="916">
                  <c:v>1141</c:v>
                </c:pt>
                <c:pt idx="917">
                  <c:v>1142</c:v>
                </c:pt>
                <c:pt idx="918">
                  <c:v>1147</c:v>
                </c:pt>
                <c:pt idx="919">
                  <c:v>1148</c:v>
                </c:pt>
                <c:pt idx="920">
                  <c:v>1149</c:v>
                </c:pt>
                <c:pt idx="921">
                  <c:v>1153</c:v>
                </c:pt>
                <c:pt idx="922">
                  <c:v>1154</c:v>
                </c:pt>
                <c:pt idx="923">
                  <c:v>1155</c:v>
                </c:pt>
                <c:pt idx="924">
                  <c:v>1156</c:v>
                </c:pt>
                <c:pt idx="925">
                  <c:v>1159</c:v>
                </c:pt>
                <c:pt idx="926">
                  <c:v>1160</c:v>
                </c:pt>
                <c:pt idx="927">
                  <c:v>1161</c:v>
                </c:pt>
                <c:pt idx="928">
                  <c:v>1162</c:v>
                </c:pt>
                <c:pt idx="929">
                  <c:v>1166</c:v>
                </c:pt>
                <c:pt idx="930">
                  <c:v>1169</c:v>
                </c:pt>
                <c:pt idx="931">
                  <c:v>1170</c:v>
                </c:pt>
                <c:pt idx="932">
                  <c:v>1172</c:v>
                </c:pt>
                <c:pt idx="933">
                  <c:v>1177</c:v>
                </c:pt>
                <c:pt idx="934">
                  <c:v>1179</c:v>
                </c:pt>
                <c:pt idx="935">
                  <c:v>1180</c:v>
                </c:pt>
                <c:pt idx="936">
                  <c:v>1183</c:v>
                </c:pt>
                <c:pt idx="937">
                  <c:v>1184</c:v>
                </c:pt>
                <c:pt idx="938">
                  <c:v>1185</c:v>
                </c:pt>
                <c:pt idx="939">
                  <c:v>1186</c:v>
                </c:pt>
                <c:pt idx="940">
                  <c:v>1190</c:v>
                </c:pt>
                <c:pt idx="941">
                  <c:v>1193</c:v>
                </c:pt>
                <c:pt idx="942">
                  <c:v>1196</c:v>
                </c:pt>
                <c:pt idx="943">
                  <c:v>1199</c:v>
                </c:pt>
                <c:pt idx="944">
                  <c:v>1200</c:v>
                </c:pt>
                <c:pt idx="945">
                  <c:v>1201</c:v>
                </c:pt>
                <c:pt idx="946">
                  <c:v>1202</c:v>
                </c:pt>
                <c:pt idx="947">
                  <c:v>1207</c:v>
                </c:pt>
                <c:pt idx="948">
                  <c:v>1208</c:v>
                </c:pt>
                <c:pt idx="949">
                  <c:v>1211</c:v>
                </c:pt>
                <c:pt idx="950">
                  <c:v>1215</c:v>
                </c:pt>
                <c:pt idx="951">
                  <c:v>1216</c:v>
                </c:pt>
                <c:pt idx="952">
                  <c:v>1219</c:v>
                </c:pt>
                <c:pt idx="953">
                  <c:v>1220</c:v>
                </c:pt>
                <c:pt idx="954">
                  <c:v>1221</c:v>
                </c:pt>
                <c:pt idx="955">
                  <c:v>1224</c:v>
                </c:pt>
                <c:pt idx="956">
                  <c:v>1227</c:v>
                </c:pt>
                <c:pt idx="957">
                  <c:v>1228</c:v>
                </c:pt>
                <c:pt idx="958">
                  <c:v>1235</c:v>
                </c:pt>
                <c:pt idx="959">
                  <c:v>1239</c:v>
                </c:pt>
                <c:pt idx="960">
                  <c:v>1242</c:v>
                </c:pt>
                <c:pt idx="961">
                  <c:v>1243</c:v>
                </c:pt>
                <c:pt idx="962">
                  <c:v>1250</c:v>
                </c:pt>
                <c:pt idx="963">
                  <c:v>1251</c:v>
                </c:pt>
                <c:pt idx="964">
                  <c:v>1254</c:v>
                </c:pt>
                <c:pt idx="965">
                  <c:v>1257</c:v>
                </c:pt>
                <c:pt idx="966">
                  <c:v>1258</c:v>
                </c:pt>
                <c:pt idx="967">
                  <c:v>1261</c:v>
                </c:pt>
                <c:pt idx="968">
                  <c:v>1262</c:v>
                </c:pt>
                <c:pt idx="969">
                  <c:v>1265</c:v>
                </c:pt>
                <c:pt idx="970">
                  <c:v>1266</c:v>
                </c:pt>
                <c:pt idx="971">
                  <c:v>1267</c:v>
                </c:pt>
                <c:pt idx="972">
                  <c:v>1268</c:v>
                </c:pt>
                <c:pt idx="973">
                  <c:v>1269</c:v>
                </c:pt>
                <c:pt idx="974">
                  <c:v>1273</c:v>
                </c:pt>
                <c:pt idx="975">
                  <c:v>1274</c:v>
                </c:pt>
                <c:pt idx="976">
                  <c:v>1279</c:v>
                </c:pt>
                <c:pt idx="977">
                  <c:v>1280</c:v>
                </c:pt>
                <c:pt idx="978">
                  <c:v>1284</c:v>
                </c:pt>
                <c:pt idx="979">
                  <c:v>1288</c:v>
                </c:pt>
                <c:pt idx="980">
                  <c:v>1289</c:v>
                </c:pt>
                <c:pt idx="981">
                  <c:v>1292</c:v>
                </c:pt>
                <c:pt idx="982">
                  <c:v>1294</c:v>
                </c:pt>
                <c:pt idx="983">
                  <c:v>1296</c:v>
                </c:pt>
                <c:pt idx="984">
                  <c:v>1299</c:v>
                </c:pt>
                <c:pt idx="985">
                  <c:v>1302</c:v>
                </c:pt>
                <c:pt idx="986">
                  <c:v>1303</c:v>
                </c:pt>
                <c:pt idx="987">
                  <c:v>1304</c:v>
                </c:pt>
                <c:pt idx="988">
                  <c:v>1305</c:v>
                </c:pt>
                <c:pt idx="989">
                  <c:v>1310</c:v>
                </c:pt>
                <c:pt idx="990">
                  <c:v>1311</c:v>
                </c:pt>
                <c:pt idx="991">
                  <c:v>1314</c:v>
                </c:pt>
                <c:pt idx="992">
                  <c:v>1315</c:v>
                </c:pt>
                <c:pt idx="993">
                  <c:v>1318</c:v>
                </c:pt>
                <c:pt idx="994">
                  <c:v>1321</c:v>
                </c:pt>
                <c:pt idx="995">
                  <c:v>1326</c:v>
                </c:pt>
                <c:pt idx="996">
                  <c:v>1327</c:v>
                </c:pt>
                <c:pt idx="997">
                  <c:v>1330</c:v>
                </c:pt>
                <c:pt idx="998">
                  <c:v>1331</c:v>
                </c:pt>
                <c:pt idx="999">
                  <c:v>1332</c:v>
                </c:pt>
                <c:pt idx="1000">
                  <c:v>1333</c:v>
                </c:pt>
                <c:pt idx="1001">
                  <c:v>1340</c:v>
                </c:pt>
                <c:pt idx="1002">
                  <c:v>1342</c:v>
                </c:pt>
                <c:pt idx="1003">
                  <c:v>1347</c:v>
                </c:pt>
                <c:pt idx="1004">
                  <c:v>1351</c:v>
                </c:pt>
                <c:pt idx="1005">
                  <c:v>1358</c:v>
                </c:pt>
                <c:pt idx="1006">
                  <c:v>1362</c:v>
                </c:pt>
                <c:pt idx="1007">
                  <c:v>1363</c:v>
                </c:pt>
                <c:pt idx="1008">
                  <c:v>1369</c:v>
                </c:pt>
                <c:pt idx="1009">
                  <c:v>1372</c:v>
                </c:pt>
                <c:pt idx="1010">
                  <c:v>1375</c:v>
                </c:pt>
                <c:pt idx="1011">
                  <c:v>1379</c:v>
                </c:pt>
                <c:pt idx="1012">
                  <c:v>1382</c:v>
                </c:pt>
                <c:pt idx="1013">
                  <c:v>1383</c:v>
                </c:pt>
                <c:pt idx="1014">
                  <c:v>1385</c:v>
                </c:pt>
                <c:pt idx="1015">
                  <c:v>1389</c:v>
                </c:pt>
                <c:pt idx="1016">
                  <c:v>1390</c:v>
                </c:pt>
                <c:pt idx="1017">
                  <c:v>1391</c:v>
                </c:pt>
                <c:pt idx="1018">
                  <c:v>1392</c:v>
                </c:pt>
                <c:pt idx="1019">
                  <c:v>1399</c:v>
                </c:pt>
                <c:pt idx="1020">
                  <c:v>1401</c:v>
                </c:pt>
                <c:pt idx="1021">
                  <c:v>1402</c:v>
                </c:pt>
                <c:pt idx="1022">
                  <c:v>1403</c:v>
                </c:pt>
                <c:pt idx="1023">
                  <c:v>1404</c:v>
                </c:pt>
                <c:pt idx="1024">
                  <c:v>1409</c:v>
                </c:pt>
                <c:pt idx="1025">
                  <c:v>1412</c:v>
                </c:pt>
                <c:pt idx="1026">
                  <c:v>1415</c:v>
                </c:pt>
                <c:pt idx="1027">
                  <c:v>1420</c:v>
                </c:pt>
                <c:pt idx="1028">
                  <c:v>1423</c:v>
                </c:pt>
                <c:pt idx="1029">
                  <c:v>1424</c:v>
                </c:pt>
                <c:pt idx="1030">
                  <c:v>1425</c:v>
                </c:pt>
                <c:pt idx="1031">
                  <c:v>1430</c:v>
                </c:pt>
                <c:pt idx="1032">
                  <c:v>1434</c:v>
                </c:pt>
                <c:pt idx="1033">
                  <c:v>1437</c:v>
                </c:pt>
                <c:pt idx="1034">
                  <c:v>1440</c:v>
                </c:pt>
                <c:pt idx="1035">
                  <c:v>1449</c:v>
                </c:pt>
                <c:pt idx="1036">
                  <c:v>1450</c:v>
                </c:pt>
                <c:pt idx="1037">
                  <c:v>1452</c:v>
                </c:pt>
                <c:pt idx="1038">
                  <c:v>1456</c:v>
                </c:pt>
                <c:pt idx="1039">
                  <c:v>1457</c:v>
                </c:pt>
                <c:pt idx="1040">
                  <c:v>1460</c:v>
                </c:pt>
                <c:pt idx="1041">
                  <c:v>1467</c:v>
                </c:pt>
                <c:pt idx="1042">
                  <c:v>1475</c:v>
                </c:pt>
                <c:pt idx="1043">
                  <c:v>1478</c:v>
                </c:pt>
                <c:pt idx="1044">
                  <c:v>1479</c:v>
                </c:pt>
                <c:pt idx="1045">
                  <c:v>1484</c:v>
                </c:pt>
                <c:pt idx="1046">
                  <c:v>1486</c:v>
                </c:pt>
                <c:pt idx="1047">
                  <c:v>1490</c:v>
                </c:pt>
                <c:pt idx="1048">
                  <c:v>1491</c:v>
                </c:pt>
                <c:pt idx="1049">
                  <c:v>1495</c:v>
                </c:pt>
                <c:pt idx="1050">
                  <c:v>1497</c:v>
                </c:pt>
                <c:pt idx="1051">
                  <c:v>1498</c:v>
                </c:pt>
                <c:pt idx="1052">
                  <c:v>1499</c:v>
                </c:pt>
                <c:pt idx="1053">
                  <c:v>1500</c:v>
                </c:pt>
                <c:pt idx="1054">
                  <c:v>1503</c:v>
                </c:pt>
                <c:pt idx="1055">
                  <c:v>1504</c:v>
                </c:pt>
                <c:pt idx="1056">
                  <c:v>1508</c:v>
                </c:pt>
                <c:pt idx="1057">
                  <c:v>1509</c:v>
                </c:pt>
                <c:pt idx="1058">
                  <c:v>1510</c:v>
                </c:pt>
                <c:pt idx="1059">
                  <c:v>1511</c:v>
                </c:pt>
                <c:pt idx="1060">
                  <c:v>1514</c:v>
                </c:pt>
                <c:pt idx="1061">
                  <c:v>1518</c:v>
                </c:pt>
                <c:pt idx="1062">
                  <c:v>1519</c:v>
                </c:pt>
                <c:pt idx="1063">
                  <c:v>1521</c:v>
                </c:pt>
                <c:pt idx="1064">
                  <c:v>1528</c:v>
                </c:pt>
                <c:pt idx="1065">
                  <c:v>1531</c:v>
                </c:pt>
                <c:pt idx="1066">
                  <c:v>1538</c:v>
                </c:pt>
                <c:pt idx="1067">
                  <c:v>1539</c:v>
                </c:pt>
                <c:pt idx="1068">
                  <c:v>1549</c:v>
                </c:pt>
                <c:pt idx="1069">
                  <c:v>1550</c:v>
                </c:pt>
                <c:pt idx="1070">
                  <c:v>1554</c:v>
                </c:pt>
                <c:pt idx="1071">
                  <c:v>1555</c:v>
                </c:pt>
                <c:pt idx="1072">
                  <c:v>1556</c:v>
                </c:pt>
                <c:pt idx="1073">
                  <c:v>1563</c:v>
                </c:pt>
                <c:pt idx="1074">
                  <c:v>1567</c:v>
                </c:pt>
                <c:pt idx="1075">
                  <c:v>1571</c:v>
                </c:pt>
                <c:pt idx="1076">
                  <c:v>1572</c:v>
                </c:pt>
                <c:pt idx="1077">
                  <c:v>1574</c:v>
                </c:pt>
                <c:pt idx="1078">
                  <c:v>1578</c:v>
                </c:pt>
                <c:pt idx="1079">
                  <c:v>1579</c:v>
                </c:pt>
                <c:pt idx="1080">
                  <c:v>1583</c:v>
                </c:pt>
                <c:pt idx="1081">
                  <c:v>1587</c:v>
                </c:pt>
                <c:pt idx="1082">
                  <c:v>1590</c:v>
                </c:pt>
                <c:pt idx="1083">
                  <c:v>1591</c:v>
                </c:pt>
                <c:pt idx="1084">
                  <c:v>1595</c:v>
                </c:pt>
                <c:pt idx="1085">
                  <c:v>1600</c:v>
                </c:pt>
                <c:pt idx="1086">
                  <c:v>1605</c:v>
                </c:pt>
                <c:pt idx="1087">
                  <c:v>1606</c:v>
                </c:pt>
                <c:pt idx="1088">
                  <c:v>1607</c:v>
                </c:pt>
                <c:pt idx="1089">
                  <c:v>1611</c:v>
                </c:pt>
                <c:pt idx="1090">
                  <c:v>1613</c:v>
                </c:pt>
                <c:pt idx="1091">
                  <c:v>1614</c:v>
                </c:pt>
                <c:pt idx="1092">
                  <c:v>1615</c:v>
                </c:pt>
                <c:pt idx="1093">
                  <c:v>1616</c:v>
                </c:pt>
                <c:pt idx="1094">
                  <c:v>1620</c:v>
                </c:pt>
                <c:pt idx="1095">
                  <c:v>1623</c:v>
                </c:pt>
                <c:pt idx="1096">
                  <c:v>1624</c:v>
                </c:pt>
                <c:pt idx="1097">
                  <c:v>1628</c:v>
                </c:pt>
                <c:pt idx="1098">
                  <c:v>1631</c:v>
                </c:pt>
                <c:pt idx="1099">
                  <c:v>1635</c:v>
                </c:pt>
                <c:pt idx="1100">
                  <c:v>1638</c:v>
                </c:pt>
                <c:pt idx="1101">
                  <c:v>1641</c:v>
                </c:pt>
                <c:pt idx="1102">
                  <c:v>1642</c:v>
                </c:pt>
                <c:pt idx="1103">
                  <c:v>1647</c:v>
                </c:pt>
                <c:pt idx="1104">
                  <c:v>1652</c:v>
                </c:pt>
                <c:pt idx="1105">
                  <c:v>1655</c:v>
                </c:pt>
                <c:pt idx="1106">
                  <c:v>1662</c:v>
                </c:pt>
                <c:pt idx="1107">
                  <c:v>1663</c:v>
                </c:pt>
                <c:pt idx="1108">
                  <c:v>1667</c:v>
                </c:pt>
                <c:pt idx="1109">
                  <c:v>1668</c:v>
                </c:pt>
                <c:pt idx="1110">
                  <c:v>1669</c:v>
                </c:pt>
                <c:pt idx="1111">
                  <c:v>1673</c:v>
                </c:pt>
                <c:pt idx="1112">
                  <c:v>1681</c:v>
                </c:pt>
                <c:pt idx="1113">
                  <c:v>1682</c:v>
                </c:pt>
                <c:pt idx="1114">
                  <c:v>1685</c:v>
                </c:pt>
                <c:pt idx="1115">
                  <c:v>1688</c:v>
                </c:pt>
                <c:pt idx="1116">
                  <c:v>1691</c:v>
                </c:pt>
                <c:pt idx="1117">
                  <c:v>1695</c:v>
                </c:pt>
                <c:pt idx="1118">
                  <c:v>1696</c:v>
                </c:pt>
                <c:pt idx="1119">
                  <c:v>1700</c:v>
                </c:pt>
                <c:pt idx="1120">
                  <c:v>1703</c:v>
                </c:pt>
                <c:pt idx="1121">
                  <c:v>1706</c:v>
                </c:pt>
                <c:pt idx="1122">
                  <c:v>1707</c:v>
                </c:pt>
                <c:pt idx="1123">
                  <c:v>1708</c:v>
                </c:pt>
                <c:pt idx="1124">
                  <c:v>1715</c:v>
                </c:pt>
                <c:pt idx="1125">
                  <c:v>1718</c:v>
                </c:pt>
                <c:pt idx="1126">
                  <c:v>1720</c:v>
                </c:pt>
                <c:pt idx="1127">
                  <c:v>1723</c:v>
                </c:pt>
                <c:pt idx="1128">
                  <c:v>1724</c:v>
                </c:pt>
                <c:pt idx="1129">
                  <c:v>1725</c:v>
                </c:pt>
                <c:pt idx="1130">
                  <c:v>1728</c:v>
                </c:pt>
                <c:pt idx="1131">
                  <c:v>1731</c:v>
                </c:pt>
                <c:pt idx="1132">
                  <c:v>1735</c:v>
                </c:pt>
                <c:pt idx="1133">
                  <c:v>1742</c:v>
                </c:pt>
                <c:pt idx="1134">
                  <c:v>1745</c:v>
                </c:pt>
                <c:pt idx="1135">
                  <c:v>1746</c:v>
                </c:pt>
                <c:pt idx="1136">
                  <c:v>1751</c:v>
                </c:pt>
                <c:pt idx="1137">
                  <c:v>1756</c:v>
                </c:pt>
                <c:pt idx="1138">
                  <c:v>1757</c:v>
                </c:pt>
                <c:pt idx="1139">
                  <c:v>1758</c:v>
                </c:pt>
                <c:pt idx="1140">
                  <c:v>1763</c:v>
                </c:pt>
                <c:pt idx="1141">
                  <c:v>1766</c:v>
                </c:pt>
                <c:pt idx="1142">
                  <c:v>1770</c:v>
                </c:pt>
                <c:pt idx="1143">
                  <c:v>1775</c:v>
                </c:pt>
                <c:pt idx="1144">
                  <c:v>1776</c:v>
                </c:pt>
                <c:pt idx="1145">
                  <c:v>1777</c:v>
                </c:pt>
                <c:pt idx="1146">
                  <c:v>1778</c:v>
                </c:pt>
                <c:pt idx="1147">
                  <c:v>1786</c:v>
                </c:pt>
                <c:pt idx="1148">
                  <c:v>1789</c:v>
                </c:pt>
                <c:pt idx="1149">
                  <c:v>1792</c:v>
                </c:pt>
                <c:pt idx="1150">
                  <c:v>1795</c:v>
                </c:pt>
                <c:pt idx="1151">
                  <c:v>1796</c:v>
                </c:pt>
                <c:pt idx="1152">
                  <c:v>1797</c:v>
                </c:pt>
                <c:pt idx="1153">
                  <c:v>1802</c:v>
                </c:pt>
                <c:pt idx="1154">
                  <c:v>1803</c:v>
                </c:pt>
                <c:pt idx="1155">
                  <c:v>1806</c:v>
                </c:pt>
                <c:pt idx="1156">
                  <c:v>1811</c:v>
                </c:pt>
                <c:pt idx="1157">
                  <c:v>1819</c:v>
                </c:pt>
                <c:pt idx="1158">
                  <c:v>1823</c:v>
                </c:pt>
                <c:pt idx="1159">
                  <c:v>1831</c:v>
                </c:pt>
                <c:pt idx="1160">
                  <c:v>1835</c:v>
                </c:pt>
                <c:pt idx="1161">
                  <c:v>1836</c:v>
                </c:pt>
                <c:pt idx="1162">
                  <c:v>1837</c:v>
                </c:pt>
                <c:pt idx="1163">
                  <c:v>1841</c:v>
                </c:pt>
                <c:pt idx="1164">
                  <c:v>1844</c:v>
                </c:pt>
                <c:pt idx="1165">
                  <c:v>1848</c:v>
                </c:pt>
                <c:pt idx="1166">
                  <c:v>1852</c:v>
                </c:pt>
                <c:pt idx="1167">
                  <c:v>1853</c:v>
                </c:pt>
                <c:pt idx="1168">
                  <c:v>1856</c:v>
                </c:pt>
                <c:pt idx="1169">
                  <c:v>1859</c:v>
                </c:pt>
                <c:pt idx="1170">
                  <c:v>1863</c:v>
                </c:pt>
                <c:pt idx="1171">
                  <c:v>1866</c:v>
                </c:pt>
                <c:pt idx="1172">
                  <c:v>1869</c:v>
                </c:pt>
                <c:pt idx="1173">
                  <c:v>1874</c:v>
                </c:pt>
                <c:pt idx="1174">
                  <c:v>1879</c:v>
                </c:pt>
                <c:pt idx="1175">
                  <c:v>1880</c:v>
                </c:pt>
                <c:pt idx="1176">
                  <c:v>1883</c:v>
                </c:pt>
                <c:pt idx="1177">
                  <c:v>1887</c:v>
                </c:pt>
                <c:pt idx="1178">
                  <c:v>1893</c:v>
                </c:pt>
                <c:pt idx="1179">
                  <c:v>1897</c:v>
                </c:pt>
                <c:pt idx="1180">
                  <c:v>1900</c:v>
                </c:pt>
                <c:pt idx="1181">
                  <c:v>1901</c:v>
                </c:pt>
                <c:pt idx="1182">
                  <c:v>1902</c:v>
                </c:pt>
                <c:pt idx="1183">
                  <c:v>1905</c:v>
                </c:pt>
                <c:pt idx="1184">
                  <c:v>1909</c:v>
                </c:pt>
                <c:pt idx="1185">
                  <c:v>1914</c:v>
                </c:pt>
                <c:pt idx="1186">
                  <c:v>1915</c:v>
                </c:pt>
                <c:pt idx="1187">
                  <c:v>1918</c:v>
                </c:pt>
                <c:pt idx="1188">
                  <c:v>1922</c:v>
                </c:pt>
                <c:pt idx="1189">
                  <c:v>1926</c:v>
                </c:pt>
                <c:pt idx="1190">
                  <c:v>1927</c:v>
                </c:pt>
                <c:pt idx="1191">
                  <c:v>1930</c:v>
                </c:pt>
                <c:pt idx="1192">
                  <c:v>1931</c:v>
                </c:pt>
                <c:pt idx="1193">
                  <c:v>1934</c:v>
                </c:pt>
                <c:pt idx="1194">
                  <c:v>1937</c:v>
                </c:pt>
                <c:pt idx="1195">
                  <c:v>1945</c:v>
                </c:pt>
                <c:pt idx="1196">
                  <c:v>1949</c:v>
                </c:pt>
                <c:pt idx="1197">
                  <c:v>1953</c:v>
                </c:pt>
                <c:pt idx="1198">
                  <c:v>1954</c:v>
                </c:pt>
                <c:pt idx="1199">
                  <c:v>1955</c:v>
                </c:pt>
                <c:pt idx="1200">
                  <c:v>1962</c:v>
                </c:pt>
                <c:pt idx="1201">
                  <c:v>1983</c:v>
                </c:pt>
                <c:pt idx="1202">
                  <c:v>1987</c:v>
                </c:pt>
                <c:pt idx="1203">
                  <c:v>1994</c:v>
                </c:pt>
                <c:pt idx="1204">
                  <c:v>1998</c:v>
                </c:pt>
                <c:pt idx="1205">
                  <c:v>2002</c:v>
                </c:pt>
                <c:pt idx="1206">
                  <c:v>2010</c:v>
                </c:pt>
                <c:pt idx="1207">
                  <c:v>2013</c:v>
                </c:pt>
                <c:pt idx="1208">
                  <c:v>2021</c:v>
                </c:pt>
                <c:pt idx="1209">
                  <c:v>2024</c:v>
                </c:pt>
                <c:pt idx="1210">
                  <c:v>2026</c:v>
                </c:pt>
                <c:pt idx="1211">
                  <c:v>2030</c:v>
                </c:pt>
                <c:pt idx="1212">
                  <c:v>2033</c:v>
                </c:pt>
                <c:pt idx="1213">
                  <c:v>2034</c:v>
                </c:pt>
                <c:pt idx="1214">
                  <c:v>2036</c:v>
                </c:pt>
                <c:pt idx="1215">
                  <c:v>2040</c:v>
                </c:pt>
                <c:pt idx="1216">
                  <c:v>2041</c:v>
                </c:pt>
                <c:pt idx="1217">
                  <c:v>2044</c:v>
                </c:pt>
                <c:pt idx="1218">
                  <c:v>2047</c:v>
                </c:pt>
                <c:pt idx="1219">
                  <c:v>2054</c:v>
                </c:pt>
                <c:pt idx="1220">
                  <c:v>2057</c:v>
                </c:pt>
                <c:pt idx="1221">
                  <c:v>2064</c:v>
                </c:pt>
                <c:pt idx="1222">
                  <c:v>2065</c:v>
                </c:pt>
                <c:pt idx="1223">
                  <c:v>2066</c:v>
                </c:pt>
                <c:pt idx="1224">
                  <c:v>2076</c:v>
                </c:pt>
                <c:pt idx="1225">
                  <c:v>2081</c:v>
                </c:pt>
                <c:pt idx="1226">
                  <c:v>2082</c:v>
                </c:pt>
                <c:pt idx="1227">
                  <c:v>2086</c:v>
                </c:pt>
                <c:pt idx="1228">
                  <c:v>2090</c:v>
                </c:pt>
                <c:pt idx="1229">
                  <c:v>2093</c:v>
                </c:pt>
                <c:pt idx="1230">
                  <c:v>2096</c:v>
                </c:pt>
                <c:pt idx="1231">
                  <c:v>2100</c:v>
                </c:pt>
                <c:pt idx="1232">
                  <c:v>2104</c:v>
                </c:pt>
                <c:pt idx="1233">
                  <c:v>2105</c:v>
                </c:pt>
                <c:pt idx="1234">
                  <c:v>2118</c:v>
                </c:pt>
                <c:pt idx="1235">
                  <c:v>2122</c:v>
                </c:pt>
                <c:pt idx="1236">
                  <c:v>2126</c:v>
                </c:pt>
                <c:pt idx="1237">
                  <c:v>2129</c:v>
                </c:pt>
                <c:pt idx="1238">
                  <c:v>2133</c:v>
                </c:pt>
                <c:pt idx="1239">
                  <c:v>2136</c:v>
                </c:pt>
                <c:pt idx="1240">
                  <c:v>2137</c:v>
                </c:pt>
                <c:pt idx="1241">
                  <c:v>2141</c:v>
                </c:pt>
                <c:pt idx="1242">
                  <c:v>2145</c:v>
                </c:pt>
                <c:pt idx="1243">
                  <c:v>2149</c:v>
                </c:pt>
                <c:pt idx="1244">
                  <c:v>2152</c:v>
                </c:pt>
                <c:pt idx="1245">
                  <c:v>2157</c:v>
                </c:pt>
                <c:pt idx="1246">
                  <c:v>2160</c:v>
                </c:pt>
                <c:pt idx="1247">
                  <c:v>2167</c:v>
                </c:pt>
                <c:pt idx="1248">
                  <c:v>2170</c:v>
                </c:pt>
                <c:pt idx="1249">
                  <c:v>2177</c:v>
                </c:pt>
                <c:pt idx="1250">
                  <c:v>2181</c:v>
                </c:pt>
                <c:pt idx="1251">
                  <c:v>2184</c:v>
                </c:pt>
                <c:pt idx="1252">
                  <c:v>2187</c:v>
                </c:pt>
                <c:pt idx="1253">
                  <c:v>2188</c:v>
                </c:pt>
                <c:pt idx="1254">
                  <c:v>2189</c:v>
                </c:pt>
                <c:pt idx="1255">
                  <c:v>2191</c:v>
                </c:pt>
                <c:pt idx="1256">
                  <c:v>2195</c:v>
                </c:pt>
                <c:pt idx="1257">
                  <c:v>2199</c:v>
                </c:pt>
                <c:pt idx="1258">
                  <c:v>2200</c:v>
                </c:pt>
                <c:pt idx="1259">
                  <c:v>2203</c:v>
                </c:pt>
                <c:pt idx="1260">
                  <c:v>2207</c:v>
                </c:pt>
                <c:pt idx="1261">
                  <c:v>2211</c:v>
                </c:pt>
                <c:pt idx="1262">
                  <c:v>2212</c:v>
                </c:pt>
                <c:pt idx="1263">
                  <c:v>2215</c:v>
                </c:pt>
                <c:pt idx="1264">
                  <c:v>2219</c:v>
                </c:pt>
                <c:pt idx="1265">
                  <c:v>2224</c:v>
                </c:pt>
                <c:pt idx="1266">
                  <c:v>2233</c:v>
                </c:pt>
                <c:pt idx="1267">
                  <c:v>2236</c:v>
                </c:pt>
                <c:pt idx="1268">
                  <c:v>2240</c:v>
                </c:pt>
                <c:pt idx="1269">
                  <c:v>2241</c:v>
                </c:pt>
                <c:pt idx="1270">
                  <c:v>2245</c:v>
                </c:pt>
                <c:pt idx="1271">
                  <c:v>2246</c:v>
                </c:pt>
                <c:pt idx="1272">
                  <c:v>2247</c:v>
                </c:pt>
                <c:pt idx="1273">
                  <c:v>2251</c:v>
                </c:pt>
                <c:pt idx="1274">
                  <c:v>2255</c:v>
                </c:pt>
                <c:pt idx="1275">
                  <c:v>2259</c:v>
                </c:pt>
                <c:pt idx="1276">
                  <c:v>2263</c:v>
                </c:pt>
                <c:pt idx="1277">
                  <c:v>2267</c:v>
                </c:pt>
                <c:pt idx="1278">
                  <c:v>2270</c:v>
                </c:pt>
                <c:pt idx="1279">
                  <c:v>2273</c:v>
                </c:pt>
                <c:pt idx="1280">
                  <c:v>2280</c:v>
                </c:pt>
                <c:pt idx="1281">
                  <c:v>2284</c:v>
                </c:pt>
                <c:pt idx="1282">
                  <c:v>2288</c:v>
                </c:pt>
                <c:pt idx="1283">
                  <c:v>2289</c:v>
                </c:pt>
                <c:pt idx="1284">
                  <c:v>2293</c:v>
                </c:pt>
                <c:pt idx="1285">
                  <c:v>2297</c:v>
                </c:pt>
                <c:pt idx="1286">
                  <c:v>2305</c:v>
                </c:pt>
                <c:pt idx="1287">
                  <c:v>2306</c:v>
                </c:pt>
                <c:pt idx="1288">
                  <c:v>2310</c:v>
                </c:pt>
                <c:pt idx="1289">
                  <c:v>2314</c:v>
                </c:pt>
                <c:pt idx="1290">
                  <c:v>2317</c:v>
                </c:pt>
                <c:pt idx="1291">
                  <c:v>2321</c:v>
                </c:pt>
                <c:pt idx="1292">
                  <c:v>2326</c:v>
                </c:pt>
                <c:pt idx="1293">
                  <c:v>2327</c:v>
                </c:pt>
                <c:pt idx="1294">
                  <c:v>2331</c:v>
                </c:pt>
                <c:pt idx="1295">
                  <c:v>2337</c:v>
                </c:pt>
                <c:pt idx="1296">
                  <c:v>2338</c:v>
                </c:pt>
                <c:pt idx="1297">
                  <c:v>2347</c:v>
                </c:pt>
                <c:pt idx="1298">
                  <c:v>2351</c:v>
                </c:pt>
                <c:pt idx="1299">
                  <c:v>2355</c:v>
                </c:pt>
                <c:pt idx="1300">
                  <c:v>2364</c:v>
                </c:pt>
                <c:pt idx="1301">
                  <c:v>2365</c:v>
                </c:pt>
                <c:pt idx="1302">
                  <c:v>2368</c:v>
                </c:pt>
                <c:pt idx="1303">
                  <c:v>2372</c:v>
                </c:pt>
                <c:pt idx="1304">
                  <c:v>2376</c:v>
                </c:pt>
                <c:pt idx="1305">
                  <c:v>2387</c:v>
                </c:pt>
                <c:pt idx="1306">
                  <c:v>2395</c:v>
                </c:pt>
                <c:pt idx="1307">
                  <c:v>2400</c:v>
                </c:pt>
                <c:pt idx="1308">
                  <c:v>2405</c:v>
                </c:pt>
                <c:pt idx="1309">
                  <c:v>2409</c:v>
                </c:pt>
                <c:pt idx="1310">
                  <c:v>2412</c:v>
                </c:pt>
                <c:pt idx="1311">
                  <c:v>2419</c:v>
                </c:pt>
                <c:pt idx="1312">
                  <c:v>2423</c:v>
                </c:pt>
                <c:pt idx="1313">
                  <c:v>2424</c:v>
                </c:pt>
                <c:pt idx="1314">
                  <c:v>2427</c:v>
                </c:pt>
                <c:pt idx="1315">
                  <c:v>2430</c:v>
                </c:pt>
                <c:pt idx="1316">
                  <c:v>2435</c:v>
                </c:pt>
                <c:pt idx="1317">
                  <c:v>2438</c:v>
                </c:pt>
                <c:pt idx="1318">
                  <c:v>2441</c:v>
                </c:pt>
                <c:pt idx="1319">
                  <c:v>2445</c:v>
                </c:pt>
                <c:pt idx="1320">
                  <c:v>2448</c:v>
                </c:pt>
                <c:pt idx="1321">
                  <c:v>2453</c:v>
                </c:pt>
                <c:pt idx="1322">
                  <c:v>2457</c:v>
                </c:pt>
                <c:pt idx="1323">
                  <c:v>2460</c:v>
                </c:pt>
                <c:pt idx="1324">
                  <c:v>2465</c:v>
                </c:pt>
                <c:pt idx="1325">
                  <c:v>2476</c:v>
                </c:pt>
                <c:pt idx="1326">
                  <c:v>2477</c:v>
                </c:pt>
                <c:pt idx="1327">
                  <c:v>2480</c:v>
                </c:pt>
                <c:pt idx="1328">
                  <c:v>2484</c:v>
                </c:pt>
                <c:pt idx="1329">
                  <c:v>2487</c:v>
                </c:pt>
                <c:pt idx="1330">
                  <c:v>2490</c:v>
                </c:pt>
                <c:pt idx="1331">
                  <c:v>2495</c:v>
                </c:pt>
                <c:pt idx="1332">
                  <c:v>2502</c:v>
                </c:pt>
                <c:pt idx="1333">
                  <c:v>2506</c:v>
                </c:pt>
                <c:pt idx="1334">
                  <c:v>2507</c:v>
                </c:pt>
                <c:pt idx="1335">
                  <c:v>2510</c:v>
                </c:pt>
                <c:pt idx="1336">
                  <c:v>2518</c:v>
                </c:pt>
                <c:pt idx="1337">
                  <c:v>2521</c:v>
                </c:pt>
                <c:pt idx="1338">
                  <c:v>2524</c:v>
                </c:pt>
                <c:pt idx="1339">
                  <c:v>2525</c:v>
                </c:pt>
                <c:pt idx="1340">
                  <c:v>2534</c:v>
                </c:pt>
                <c:pt idx="1341">
                  <c:v>2537</c:v>
                </c:pt>
                <c:pt idx="1342">
                  <c:v>2541</c:v>
                </c:pt>
                <c:pt idx="1343">
                  <c:v>2544</c:v>
                </c:pt>
                <c:pt idx="1344">
                  <c:v>2548</c:v>
                </c:pt>
                <c:pt idx="1345">
                  <c:v>2549</c:v>
                </c:pt>
                <c:pt idx="1346">
                  <c:v>2552</c:v>
                </c:pt>
                <c:pt idx="1347">
                  <c:v>2556</c:v>
                </c:pt>
                <c:pt idx="1348">
                  <c:v>2559</c:v>
                </c:pt>
                <c:pt idx="1349">
                  <c:v>2562</c:v>
                </c:pt>
                <c:pt idx="1350">
                  <c:v>2568</c:v>
                </c:pt>
                <c:pt idx="1351">
                  <c:v>2569</c:v>
                </c:pt>
                <c:pt idx="1352">
                  <c:v>2570</c:v>
                </c:pt>
                <c:pt idx="1353">
                  <c:v>2575</c:v>
                </c:pt>
                <c:pt idx="1354">
                  <c:v>2584</c:v>
                </c:pt>
                <c:pt idx="1355">
                  <c:v>2588</c:v>
                </c:pt>
                <c:pt idx="1356">
                  <c:v>2595</c:v>
                </c:pt>
                <c:pt idx="1357">
                  <c:v>2617</c:v>
                </c:pt>
                <c:pt idx="1358">
                  <c:v>2624</c:v>
                </c:pt>
                <c:pt idx="1359">
                  <c:v>2628</c:v>
                </c:pt>
                <c:pt idx="1360">
                  <c:v>2630</c:v>
                </c:pt>
                <c:pt idx="1361">
                  <c:v>2634</c:v>
                </c:pt>
                <c:pt idx="1362">
                  <c:v>2639</c:v>
                </c:pt>
                <c:pt idx="1363">
                  <c:v>2643</c:v>
                </c:pt>
                <c:pt idx="1364">
                  <c:v>2646</c:v>
                </c:pt>
                <c:pt idx="1365">
                  <c:v>2650</c:v>
                </c:pt>
                <c:pt idx="1366">
                  <c:v>2669</c:v>
                </c:pt>
                <c:pt idx="1367">
                  <c:v>2676</c:v>
                </c:pt>
                <c:pt idx="1368">
                  <c:v>2677</c:v>
                </c:pt>
                <c:pt idx="1369">
                  <c:v>2680</c:v>
                </c:pt>
                <c:pt idx="1370">
                  <c:v>2684</c:v>
                </c:pt>
                <c:pt idx="1371">
                  <c:v>2689</c:v>
                </c:pt>
                <c:pt idx="1372">
                  <c:v>2691</c:v>
                </c:pt>
                <c:pt idx="1373">
                  <c:v>2694</c:v>
                </c:pt>
                <c:pt idx="1374">
                  <c:v>2701</c:v>
                </c:pt>
                <c:pt idx="1375">
                  <c:v>2702</c:v>
                </c:pt>
                <c:pt idx="1376">
                  <c:v>2711</c:v>
                </c:pt>
                <c:pt idx="1377">
                  <c:v>2715</c:v>
                </c:pt>
                <c:pt idx="1378">
                  <c:v>2719</c:v>
                </c:pt>
                <c:pt idx="1379">
                  <c:v>2729</c:v>
                </c:pt>
                <c:pt idx="1380">
                  <c:v>2732</c:v>
                </c:pt>
                <c:pt idx="1381">
                  <c:v>2736</c:v>
                </c:pt>
                <c:pt idx="1382">
                  <c:v>2740</c:v>
                </c:pt>
                <c:pt idx="1383">
                  <c:v>2743</c:v>
                </c:pt>
                <c:pt idx="1384">
                  <c:v>2747</c:v>
                </c:pt>
                <c:pt idx="1385">
                  <c:v>2752</c:v>
                </c:pt>
                <c:pt idx="1386">
                  <c:v>2755</c:v>
                </c:pt>
                <c:pt idx="1387">
                  <c:v>2762</c:v>
                </c:pt>
                <c:pt idx="1388">
                  <c:v>2770</c:v>
                </c:pt>
                <c:pt idx="1389">
                  <c:v>2779</c:v>
                </c:pt>
                <c:pt idx="1390">
                  <c:v>2780</c:v>
                </c:pt>
                <c:pt idx="1391">
                  <c:v>2791</c:v>
                </c:pt>
                <c:pt idx="1392">
                  <c:v>2794</c:v>
                </c:pt>
                <c:pt idx="1393">
                  <c:v>2795</c:v>
                </c:pt>
                <c:pt idx="1394">
                  <c:v>2796</c:v>
                </c:pt>
                <c:pt idx="1395">
                  <c:v>2814</c:v>
                </c:pt>
                <c:pt idx="1396">
                  <c:v>2820</c:v>
                </c:pt>
                <c:pt idx="1397">
                  <c:v>2824</c:v>
                </c:pt>
                <c:pt idx="1398">
                  <c:v>2826</c:v>
                </c:pt>
                <c:pt idx="1399">
                  <c:v>2827</c:v>
                </c:pt>
                <c:pt idx="1400">
                  <c:v>2827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Baseline; 200 Control Ensemble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1400"/>
              <c:layout/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Sheet2!$C$2:$C$1402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626</c:v>
                </c:pt>
                <c:pt idx="625">
                  <c:v>627</c:v>
                </c:pt>
                <c:pt idx="626">
                  <c:v>628</c:v>
                </c:pt>
                <c:pt idx="627">
                  <c:v>629</c:v>
                </c:pt>
                <c:pt idx="628">
                  <c:v>630</c:v>
                </c:pt>
                <c:pt idx="629">
                  <c:v>631</c:v>
                </c:pt>
                <c:pt idx="630">
                  <c:v>632</c:v>
                </c:pt>
                <c:pt idx="631">
                  <c:v>633</c:v>
                </c:pt>
                <c:pt idx="632">
                  <c:v>634</c:v>
                </c:pt>
                <c:pt idx="633">
                  <c:v>635</c:v>
                </c:pt>
                <c:pt idx="634">
                  <c:v>636</c:v>
                </c:pt>
                <c:pt idx="635">
                  <c:v>638</c:v>
                </c:pt>
                <c:pt idx="636">
                  <c:v>639</c:v>
                </c:pt>
                <c:pt idx="637">
                  <c:v>640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653</c:v>
                </c:pt>
                <c:pt idx="643">
                  <c:v>654</c:v>
                </c:pt>
                <c:pt idx="644">
                  <c:v>655</c:v>
                </c:pt>
                <c:pt idx="645">
                  <c:v>656</c:v>
                </c:pt>
                <c:pt idx="646">
                  <c:v>657</c:v>
                </c:pt>
                <c:pt idx="647">
                  <c:v>658</c:v>
                </c:pt>
                <c:pt idx="648">
                  <c:v>659</c:v>
                </c:pt>
                <c:pt idx="649">
                  <c:v>660</c:v>
                </c:pt>
                <c:pt idx="650">
                  <c:v>661</c:v>
                </c:pt>
                <c:pt idx="651">
                  <c:v>663</c:v>
                </c:pt>
                <c:pt idx="652">
                  <c:v>664</c:v>
                </c:pt>
                <c:pt idx="653">
                  <c:v>665</c:v>
                </c:pt>
                <c:pt idx="654">
                  <c:v>666</c:v>
                </c:pt>
                <c:pt idx="655">
                  <c:v>667</c:v>
                </c:pt>
                <c:pt idx="656">
                  <c:v>668</c:v>
                </c:pt>
                <c:pt idx="657">
                  <c:v>670</c:v>
                </c:pt>
                <c:pt idx="658">
                  <c:v>671</c:v>
                </c:pt>
                <c:pt idx="659">
                  <c:v>672</c:v>
                </c:pt>
                <c:pt idx="660">
                  <c:v>673</c:v>
                </c:pt>
                <c:pt idx="661">
                  <c:v>675</c:v>
                </c:pt>
                <c:pt idx="662">
                  <c:v>676</c:v>
                </c:pt>
                <c:pt idx="663">
                  <c:v>677</c:v>
                </c:pt>
                <c:pt idx="664">
                  <c:v>678</c:v>
                </c:pt>
                <c:pt idx="665">
                  <c:v>679</c:v>
                </c:pt>
                <c:pt idx="666">
                  <c:v>680</c:v>
                </c:pt>
                <c:pt idx="667">
                  <c:v>681</c:v>
                </c:pt>
                <c:pt idx="668">
                  <c:v>682</c:v>
                </c:pt>
                <c:pt idx="669">
                  <c:v>683</c:v>
                </c:pt>
                <c:pt idx="670">
                  <c:v>684</c:v>
                </c:pt>
                <c:pt idx="671">
                  <c:v>685</c:v>
                </c:pt>
                <c:pt idx="672">
                  <c:v>686</c:v>
                </c:pt>
                <c:pt idx="673">
                  <c:v>687</c:v>
                </c:pt>
                <c:pt idx="674">
                  <c:v>688</c:v>
                </c:pt>
                <c:pt idx="675">
                  <c:v>689</c:v>
                </c:pt>
                <c:pt idx="676">
                  <c:v>690</c:v>
                </c:pt>
                <c:pt idx="677">
                  <c:v>691</c:v>
                </c:pt>
                <c:pt idx="678">
                  <c:v>692</c:v>
                </c:pt>
                <c:pt idx="679">
                  <c:v>693</c:v>
                </c:pt>
                <c:pt idx="680">
                  <c:v>694</c:v>
                </c:pt>
                <c:pt idx="681">
                  <c:v>695</c:v>
                </c:pt>
                <c:pt idx="682">
                  <c:v>696</c:v>
                </c:pt>
                <c:pt idx="683">
                  <c:v>697</c:v>
                </c:pt>
                <c:pt idx="684">
                  <c:v>698</c:v>
                </c:pt>
                <c:pt idx="685">
                  <c:v>699</c:v>
                </c:pt>
                <c:pt idx="686">
                  <c:v>700</c:v>
                </c:pt>
                <c:pt idx="687">
                  <c:v>701</c:v>
                </c:pt>
                <c:pt idx="688">
                  <c:v>702</c:v>
                </c:pt>
                <c:pt idx="689">
                  <c:v>703</c:v>
                </c:pt>
                <c:pt idx="690">
                  <c:v>704</c:v>
                </c:pt>
                <c:pt idx="691">
                  <c:v>705</c:v>
                </c:pt>
                <c:pt idx="692">
                  <c:v>706</c:v>
                </c:pt>
                <c:pt idx="693">
                  <c:v>707</c:v>
                </c:pt>
                <c:pt idx="694">
                  <c:v>708</c:v>
                </c:pt>
                <c:pt idx="695">
                  <c:v>709</c:v>
                </c:pt>
                <c:pt idx="696">
                  <c:v>710</c:v>
                </c:pt>
                <c:pt idx="697">
                  <c:v>712</c:v>
                </c:pt>
                <c:pt idx="698">
                  <c:v>713</c:v>
                </c:pt>
                <c:pt idx="699">
                  <c:v>714</c:v>
                </c:pt>
                <c:pt idx="700">
                  <c:v>715</c:v>
                </c:pt>
                <c:pt idx="701">
                  <c:v>716</c:v>
                </c:pt>
                <c:pt idx="702">
                  <c:v>717</c:v>
                </c:pt>
                <c:pt idx="703">
                  <c:v>718</c:v>
                </c:pt>
                <c:pt idx="704">
                  <c:v>719</c:v>
                </c:pt>
                <c:pt idx="705">
                  <c:v>720</c:v>
                </c:pt>
                <c:pt idx="706">
                  <c:v>721</c:v>
                </c:pt>
                <c:pt idx="707">
                  <c:v>722</c:v>
                </c:pt>
                <c:pt idx="708">
                  <c:v>724</c:v>
                </c:pt>
                <c:pt idx="709">
                  <c:v>726</c:v>
                </c:pt>
                <c:pt idx="710">
                  <c:v>727</c:v>
                </c:pt>
                <c:pt idx="711">
                  <c:v>728</c:v>
                </c:pt>
                <c:pt idx="712">
                  <c:v>729</c:v>
                </c:pt>
                <c:pt idx="713">
                  <c:v>730</c:v>
                </c:pt>
                <c:pt idx="714">
                  <c:v>731</c:v>
                </c:pt>
                <c:pt idx="715">
                  <c:v>732</c:v>
                </c:pt>
                <c:pt idx="716">
                  <c:v>733</c:v>
                </c:pt>
                <c:pt idx="717">
                  <c:v>734</c:v>
                </c:pt>
                <c:pt idx="718">
                  <c:v>735</c:v>
                </c:pt>
                <c:pt idx="719">
                  <c:v>736</c:v>
                </c:pt>
                <c:pt idx="720">
                  <c:v>737</c:v>
                </c:pt>
                <c:pt idx="721">
                  <c:v>738</c:v>
                </c:pt>
                <c:pt idx="722">
                  <c:v>739</c:v>
                </c:pt>
                <c:pt idx="723">
                  <c:v>740</c:v>
                </c:pt>
                <c:pt idx="724">
                  <c:v>741</c:v>
                </c:pt>
                <c:pt idx="725">
                  <c:v>742</c:v>
                </c:pt>
                <c:pt idx="726">
                  <c:v>743</c:v>
                </c:pt>
                <c:pt idx="727">
                  <c:v>744</c:v>
                </c:pt>
                <c:pt idx="728">
                  <c:v>745</c:v>
                </c:pt>
                <c:pt idx="729">
                  <c:v>746</c:v>
                </c:pt>
                <c:pt idx="730">
                  <c:v>747</c:v>
                </c:pt>
                <c:pt idx="731">
                  <c:v>748</c:v>
                </c:pt>
                <c:pt idx="732">
                  <c:v>749</c:v>
                </c:pt>
                <c:pt idx="733">
                  <c:v>750</c:v>
                </c:pt>
                <c:pt idx="734">
                  <c:v>751</c:v>
                </c:pt>
                <c:pt idx="735">
                  <c:v>752</c:v>
                </c:pt>
                <c:pt idx="736">
                  <c:v>754</c:v>
                </c:pt>
                <c:pt idx="737">
                  <c:v>755</c:v>
                </c:pt>
                <c:pt idx="738">
                  <c:v>756</c:v>
                </c:pt>
                <c:pt idx="739">
                  <c:v>757</c:v>
                </c:pt>
                <c:pt idx="740">
                  <c:v>758</c:v>
                </c:pt>
                <c:pt idx="741">
                  <c:v>759</c:v>
                </c:pt>
                <c:pt idx="742">
                  <c:v>760</c:v>
                </c:pt>
                <c:pt idx="743">
                  <c:v>761</c:v>
                </c:pt>
                <c:pt idx="744">
                  <c:v>762</c:v>
                </c:pt>
                <c:pt idx="745">
                  <c:v>763</c:v>
                </c:pt>
                <c:pt idx="746">
                  <c:v>764</c:v>
                </c:pt>
                <c:pt idx="747">
                  <c:v>766</c:v>
                </c:pt>
                <c:pt idx="748">
                  <c:v>767</c:v>
                </c:pt>
                <c:pt idx="749">
                  <c:v>768</c:v>
                </c:pt>
                <c:pt idx="750">
                  <c:v>770</c:v>
                </c:pt>
                <c:pt idx="751">
                  <c:v>771</c:v>
                </c:pt>
                <c:pt idx="752">
                  <c:v>772</c:v>
                </c:pt>
                <c:pt idx="753">
                  <c:v>773</c:v>
                </c:pt>
                <c:pt idx="754">
                  <c:v>774</c:v>
                </c:pt>
                <c:pt idx="755">
                  <c:v>775</c:v>
                </c:pt>
                <c:pt idx="756">
                  <c:v>776</c:v>
                </c:pt>
                <c:pt idx="757">
                  <c:v>777</c:v>
                </c:pt>
                <c:pt idx="758">
                  <c:v>778</c:v>
                </c:pt>
                <c:pt idx="759">
                  <c:v>779</c:v>
                </c:pt>
                <c:pt idx="760">
                  <c:v>780</c:v>
                </c:pt>
                <c:pt idx="761">
                  <c:v>781</c:v>
                </c:pt>
                <c:pt idx="762">
                  <c:v>782</c:v>
                </c:pt>
                <c:pt idx="763">
                  <c:v>785</c:v>
                </c:pt>
                <c:pt idx="764">
                  <c:v>786</c:v>
                </c:pt>
                <c:pt idx="765">
                  <c:v>787</c:v>
                </c:pt>
                <c:pt idx="766">
                  <c:v>788</c:v>
                </c:pt>
                <c:pt idx="767">
                  <c:v>789</c:v>
                </c:pt>
                <c:pt idx="768">
                  <c:v>790</c:v>
                </c:pt>
                <c:pt idx="769">
                  <c:v>791</c:v>
                </c:pt>
                <c:pt idx="770">
                  <c:v>792</c:v>
                </c:pt>
                <c:pt idx="771">
                  <c:v>793</c:v>
                </c:pt>
                <c:pt idx="772">
                  <c:v>794</c:v>
                </c:pt>
                <c:pt idx="773">
                  <c:v>795</c:v>
                </c:pt>
                <c:pt idx="774">
                  <c:v>796</c:v>
                </c:pt>
                <c:pt idx="775">
                  <c:v>797</c:v>
                </c:pt>
                <c:pt idx="776">
                  <c:v>798</c:v>
                </c:pt>
                <c:pt idx="777">
                  <c:v>799</c:v>
                </c:pt>
                <c:pt idx="778">
                  <c:v>800</c:v>
                </c:pt>
                <c:pt idx="779">
                  <c:v>805</c:v>
                </c:pt>
                <c:pt idx="780">
                  <c:v>806</c:v>
                </c:pt>
                <c:pt idx="781">
                  <c:v>807</c:v>
                </c:pt>
                <c:pt idx="782">
                  <c:v>808</c:v>
                </c:pt>
                <c:pt idx="783">
                  <c:v>809</c:v>
                </c:pt>
                <c:pt idx="784">
                  <c:v>811</c:v>
                </c:pt>
                <c:pt idx="785">
                  <c:v>812</c:v>
                </c:pt>
                <c:pt idx="786">
                  <c:v>813</c:v>
                </c:pt>
                <c:pt idx="787">
                  <c:v>814</c:v>
                </c:pt>
                <c:pt idx="788">
                  <c:v>815</c:v>
                </c:pt>
                <c:pt idx="789">
                  <c:v>816</c:v>
                </c:pt>
                <c:pt idx="790">
                  <c:v>817</c:v>
                </c:pt>
                <c:pt idx="791">
                  <c:v>818</c:v>
                </c:pt>
                <c:pt idx="792">
                  <c:v>819</c:v>
                </c:pt>
                <c:pt idx="793">
                  <c:v>820</c:v>
                </c:pt>
                <c:pt idx="794">
                  <c:v>821</c:v>
                </c:pt>
                <c:pt idx="795">
                  <c:v>822</c:v>
                </c:pt>
                <c:pt idx="796">
                  <c:v>823</c:v>
                </c:pt>
                <c:pt idx="797">
                  <c:v>824</c:v>
                </c:pt>
                <c:pt idx="798">
                  <c:v>825</c:v>
                </c:pt>
                <c:pt idx="799">
                  <c:v>826</c:v>
                </c:pt>
                <c:pt idx="800">
                  <c:v>835</c:v>
                </c:pt>
                <c:pt idx="801">
                  <c:v>839</c:v>
                </c:pt>
                <c:pt idx="802">
                  <c:v>842</c:v>
                </c:pt>
                <c:pt idx="803">
                  <c:v>844</c:v>
                </c:pt>
                <c:pt idx="804">
                  <c:v>848</c:v>
                </c:pt>
                <c:pt idx="805">
                  <c:v>852</c:v>
                </c:pt>
                <c:pt idx="806">
                  <c:v>853</c:v>
                </c:pt>
                <c:pt idx="807">
                  <c:v>854</c:v>
                </c:pt>
                <c:pt idx="808">
                  <c:v>855</c:v>
                </c:pt>
                <c:pt idx="809">
                  <c:v>856</c:v>
                </c:pt>
                <c:pt idx="810">
                  <c:v>857</c:v>
                </c:pt>
                <c:pt idx="811">
                  <c:v>859</c:v>
                </c:pt>
                <c:pt idx="812">
                  <c:v>861</c:v>
                </c:pt>
                <c:pt idx="813">
                  <c:v>862</c:v>
                </c:pt>
                <c:pt idx="814">
                  <c:v>863</c:v>
                </c:pt>
                <c:pt idx="815">
                  <c:v>864</c:v>
                </c:pt>
                <c:pt idx="816">
                  <c:v>865</c:v>
                </c:pt>
                <c:pt idx="817">
                  <c:v>866</c:v>
                </c:pt>
                <c:pt idx="818">
                  <c:v>867</c:v>
                </c:pt>
                <c:pt idx="819">
                  <c:v>870</c:v>
                </c:pt>
                <c:pt idx="820">
                  <c:v>871</c:v>
                </c:pt>
                <c:pt idx="821">
                  <c:v>876</c:v>
                </c:pt>
                <c:pt idx="822">
                  <c:v>877</c:v>
                </c:pt>
                <c:pt idx="823">
                  <c:v>878</c:v>
                </c:pt>
                <c:pt idx="824">
                  <c:v>882</c:v>
                </c:pt>
                <c:pt idx="825">
                  <c:v>883</c:v>
                </c:pt>
                <c:pt idx="826">
                  <c:v>884</c:v>
                </c:pt>
                <c:pt idx="827">
                  <c:v>885</c:v>
                </c:pt>
                <c:pt idx="828">
                  <c:v>886</c:v>
                </c:pt>
                <c:pt idx="829">
                  <c:v>887</c:v>
                </c:pt>
                <c:pt idx="830">
                  <c:v>888</c:v>
                </c:pt>
                <c:pt idx="831">
                  <c:v>889</c:v>
                </c:pt>
                <c:pt idx="832">
                  <c:v>897</c:v>
                </c:pt>
                <c:pt idx="833">
                  <c:v>898</c:v>
                </c:pt>
                <c:pt idx="834">
                  <c:v>899</c:v>
                </c:pt>
                <c:pt idx="835">
                  <c:v>903</c:v>
                </c:pt>
                <c:pt idx="836">
                  <c:v>904</c:v>
                </c:pt>
                <c:pt idx="837">
                  <c:v>905</c:v>
                </c:pt>
                <c:pt idx="838">
                  <c:v>909</c:v>
                </c:pt>
                <c:pt idx="839">
                  <c:v>911</c:v>
                </c:pt>
                <c:pt idx="840">
                  <c:v>912</c:v>
                </c:pt>
                <c:pt idx="841">
                  <c:v>913</c:v>
                </c:pt>
                <c:pt idx="842">
                  <c:v>917</c:v>
                </c:pt>
                <c:pt idx="843">
                  <c:v>918</c:v>
                </c:pt>
                <c:pt idx="844">
                  <c:v>919</c:v>
                </c:pt>
                <c:pt idx="845">
                  <c:v>920</c:v>
                </c:pt>
                <c:pt idx="846">
                  <c:v>921</c:v>
                </c:pt>
                <c:pt idx="847">
                  <c:v>926</c:v>
                </c:pt>
                <c:pt idx="848">
                  <c:v>927</c:v>
                </c:pt>
                <c:pt idx="849">
                  <c:v>931</c:v>
                </c:pt>
                <c:pt idx="850">
                  <c:v>932</c:v>
                </c:pt>
                <c:pt idx="851">
                  <c:v>933</c:v>
                </c:pt>
                <c:pt idx="852">
                  <c:v>934</c:v>
                </c:pt>
                <c:pt idx="853">
                  <c:v>935</c:v>
                </c:pt>
                <c:pt idx="854">
                  <c:v>936</c:v>
                </c:pt>
                <c:pt idx="855">
                  <c:v>938</c:v>
                </c:pt>
                <c:pt idx="856">
                  <c:v>939</c:v>
                </c:pt>
                <c:pt idx="857">
                  <c:v>941</c:v>
                </c:pt>
                <c:pt idx="858">
                  <c:v>942</c:v>
                </c:pt>
                <c:pt idx="859">
                  <c:v>943</c:v>
                </c:pt>
                <c:pt idx="860">
                  <c:v>945</c:v>
                </c:pt>
                <c:pt idx="861">
                  <c:v>949</c:v>
                </c:pt>
                <c:pt idx="862">
                  <c:v>950</c:v>
                </c:pt>
                <c:pt idx="863">
                  <c:v>951</c:v>
                </c:pt>
                <c:pt idx="864">
                  <c:v>952</c:v>
                </c:pt>
                <c:pt idx="865">
                  <c:v>953</c:v>
                </c:pt>
                <c:pt idx="866">
                  <c:v>959</c:v>
                </c:pt>
                <c:pt idx="867">
                  <c:v>960</c:v>
                </c:pt>
                <c:pt idx="868">
                  <c:v>968</c:v>
                </c:pt>
                <c:pt idx="869">
                  <c:v>969</c:v>
                </c:pt>
                <c:pt idx="870">
                  <c:v>970</c:v>
                </c:pt>
                <c:pt idx="871">
                  <c:v>971</c:v>
                </c:pt>
                <c:pt idx="872">
                  <c:v>972</c:v>
                </c:pt>
                <c:pt idx="873">
                  <c:v>974</c:v>
                </c:pt>
                <c:pt idx="874">
                  <c:v>975</c:v>
                </c:pt>
                <c:pt idx="875">
                  <c:v>976</c:v>
                </c:pt>
                <c:pt idx="876">
                  <c:v>985</c:v>
                </c:pt>
                <c:pt idx="877">
                  <c:v>986</c:v>
                </c:pt>
                <c:pt idx="878">
                  <c:v>990</c:v>
                </c:pt>
                <c:pt idx="879">
                  <c:v>992</c:v>
                </c:pt>
                <c:pt idx="880">
                  <c:v>994</c:v>
                </c:pt>
                <c:pt idx="881">
                  <c:v>995</c:v>
                </c:pt>
                <c:pt idx="882">
                  <c:v>996</c:v>
                </c:pt>
                <c:pt idx="883">
                  <c:v>997</c:v>
                </c:pt>
                <c:pt idx="884">
                  <c:v>998</c:v>
                </c:pt>
                <c:pt idx="885">
                  <c:v>1000</c:v>
                </c:pt>
                <c:pt idx="886">
                  <c:v>1001</c:v>
                </c:pt>
                <c:pt idx="887">
                  <c:v>1002</c:v>
                </c:pt>
                <c:pt idx="888">
                  <c:v>1003</c:v>
                </c:pt>
                <c:pt idx="889">
                  <c:v>1005</c:v>
                </c:pt>
                <c:pt idx="890">
                  <c:v>1006</c:v>
                </c:pt>
                <c:pt idx="891">
                  <c:v>1007</c:v>
                </c:pt>
                <c:pt idx="892">
                  <c:v>1008</c:v>
                </c:pt>
                <c:pt idx="893">
                  <c:v>1009</c:v>
                </c:pt>
                <c:pt idx="894">
                  <c:v>1011</c:v>
                </c:pt>
                <c:pt idx="895">
                  <c:v>1012</c:v>
                </c:pt>
                <c:pt idx="896">
                  <c:v>1013</c:v>
                </c:pt>
                <c:pt idx="897">
                  <c:v>1017</c:v>
                </c:pt>
                <c:pt idx="898">
                  <c:v>1018</c:v>
                </c:pt>
                <c:pt idx="899">
                  <c:v>1023</c:v>
                </c:pt>
                <c:pt idx="900">
                  <c:v>1032</c:v>
                </c:pt>
                <c:pt idx="901">
                  <c:v>1034</c:v>
                </c:pt>
                <c:pt idx="902">
                  <c:v>1035</c:v>
                </c:pt>
                <c:pt idx="903">
                  <c:v>1036</c:v>
                </c:pt>
                <c:pt idx="904">
                  <c:v>1038</c:v>
                </c:pt>
                <c:pt idx="905">
                  <c:v>1039</c:v>
                </c:pt>
                <c:pt idx="906">
                  <c:v>1043</c:v>
                </c:pt>
                <c:pt idx="907">
                  <c:v>1044</c:v>
                </c:pt>
                <c:pt idx="908">
                  <c:v>1046</c:v>
                </c:pt>
                <c:pt idx="909">
                  <c:v>1047</c:v>
                </c:pt>
                <c:pt idx="910">
                  <c:v>1048</c:v>
                </c:pt>
                <c:pt idx="911">
                  <c:v>1049</c:v>
                </c:pt>
                <c:pt idx="912">
                  <c:v>1053</c:v>
                </c:pt>
                <c:pt idx="913">
                  <c:v>1054</c:v>
                </c:pt>
                <c:pt idx="914">
                  <c:v>1055</c:v>
                </c:pt>
                <c:pt idx="915">
                  <c:v>1056</c:v>
                </c:pt>
                <c:pt idx="916">
                  <c:v>1061</c:v>
                </c:pt>
                <c:pt idx="917">
                  <c:v>1062</c:v>
                </c:pt>
                <c:pt idx="918">
                  <c:v>1063</c:v>
                </c:pt>
                <c:pt idx="919">
                  <c:v>1064</c:v>
                </c:pt>
                <c:pt idx="920">
                  <c:v>1065</c:v>
                </c:pt>
                <c:pt idx="921">
                  <c:v>1066</c:v>
                </c:pt>
                <c:pt idx="922">
                  <c:v>1067</c:v>
                </c:pt>
                <c:pt idx="923">
                  <c:v>1068</c:v>
                </c:pt>
                <c:pt idx="924">
                  <c:v>1069</c:v>
                </c:pt>
                <c:pt idx="925">
                  <c:v>1073</c:v>
                </c:pt>
                <c:pt idx="926">
                  <c:v>1074</c:v>
                </c:pt>
                <c:pt idx="927">
                  <c:v>1075</c:v>
                </c:pt>
                <c:pt idx="928">
                  <c:v>1077</c:v>
                </c:pt>
                <c:pt idx="929">
                  <c:v>1086</c:v>
                </c:pt>
                <c:pt idx="930">
                  <c:v>1087</c:v>
                </c:pt>
                <c:pt idx="931">
                  <c:v>1088</c:v>
                </c:pt>
                <c:pt idx="932">
                  <c:v>1089</c:v>
                </c:pt>
                <c:pt idx="933">
                  <c:v>1092</c:v>
                </c:pt>
                <c:pt idx="934">
                  <c:v>1093</c:v>
                </c:pt>
                <c:pt idx="935">
                  <c:v>1094</c:v>
                </c:pt>
                <c:pt idx="936">
                  <c:v>1100</c:v>
                </c:pt>
                <c:pt idx="937">
                  <c:v>1101</c:v>
                </c:pt>
                <c:pt idx="938">
                  <c:v>1102</c:v>
                </c:pt>
                <c:pt idx="939">
                  <c:v>1103</c:v>
                </c:pt>
                <c:pt idx="940">
                  <c:v>1104</c:v>
                </c:pt>
                <c:pt idx="941">
                  <c:v>1105</c:v>
                </c:pt>
                <c:pt idx="942">
                  <c:v>1106</c:v>
                </c:pt>
                <c:pt idx="943">
                  <c:v>1107</c:v>
                </c:pt>
                <c:pt idx="944">
                  <c:v>1108</c:v>
                </c:pt>
                <c:pt idx="945">
                  <c:v>1109</c:v>
                </c:pt>
                <c:pt idx="946">
                  <c:v>1110</c:v>
                </c:pt>
                <c:pt idx="947">
                  <c:v>1114</c:v>
                </c:pt>
                <c:pt idx="948">
                  <c:v>1115</c:v>
                </c:pt>
                <c:pt idx="949">
                  <c:v>1116</c:v>
                </c:pt>
                <c:pt idx="950">
                  <c:v>1117</c:v>
                </c:pt>
                <c:pt idx="951">
                  <c:v>1118</c:v>
                </c:pt>
                <c:pt idx="952">
                  <c:v>1119</c:v>
                </c:pt>
                <c:pt idx="953">
                  <c:v>1121</c:v>
                </c:pt>
                <c:pt idx="954">
                  <c:v>1123</c:v>
                </c:pt>
                <c:pt idx="955">
                  <c:v>1124</c:v>
                </c:pt>
                <c:pt idx="956">
                  <c:v>1125</c:v>
                </c:pt>
                <c:pt idx="957">
                  <c:v>1129</c:v>
                </c:pt>
                <c:pt idx="958">
                  <c:v>1133</c:v>
                </c:pt>
                <c:pt idx="959">
                  <c:v>1136</c:v>
                </c:pt>
                <c:pt idx="960">
                  <c:v>1137</c:v>
                </c:pt>
                <c:pt idx="961">
                  <c:v>1138</c:v>
                </c:pt>
                <c:pt idx="962">
                  <c:v>1139</c:v>
                </c:pt>
                <c:pt idx="963">
                  <c:v>1143</c:v>
                </c:pt>
                <c:pt idx="964">
                  <c:v>1144</c:v>
                </c:pt>
                <c:pt idx="965">
                  <c:v>1147</c:v>
                </c:pt>
                <c:pt idx="966">
                  <c:v>1148</c:v>
                </c:pt>
                <c:pt idx="967">
                  <c:v>1156</c:v>
                </c:pt>
                <c:pt idx="968">
                  <c:v>1157</c:v>
                </c:pt>
                <c:pt idx="969">
                  <c:v>1159</c:v>
                </c:pt>
                <c:pt idx="970">
                  <c:v>1163</c:v>
                </c:pt>
                <c:pt idx="971">
                  <c:v>1165</c:v>
                </c:pt>
                <c:pt idx="972">
                  <c:v>1166</c:v>
                </c:pt>
                <c:pt idx="973">
                  <c:v>1168</c:v>
                </c:pt>
                <c:pt idx="974">
                  <c:v>1169</c:v>
                </c:pt>
                <c:pt idx="975">
                  <c:v>1171</c:v>
                </c:pt>
                <c:pt idx="976">
                  <c:v>1172</c:v>
                </c:pt>
                <c:pt idx="977">
                  <c:v>1173</c:v>
                </c:pt>
                <c:pt idx="978">
                  <c:v>1175</c:v>
                </c:pt>
                <c:pt idx="979">
                  <c:v>1180</c:v>
                </c:pt>
                <c:pt idx="980">
                  <c:v>1181</c:v>
                </c:pt>
                <c:pt idx="981">
                  <c:v>1182</c:v>
                </c:pt>
                <c:pt idx="982">
                  <c:v>1184</c:v>
                </c:pt>
                <c:pt idx="983">
                  <c:v>1185</c:v>
                </c:pt>
                <c:pt idx="984">
                  <c:v>1187</c:v>
                </c:pt>
                <c:pt idx="985">
                  <c:v>1195</c:v>
                </c:pt>
                <c:pt idx="986">
                  <c:v>1196</c:v>
                </c:pt>
                <c:pt idx="987">
                  <c:v>1198</c:v>
                </c:pt>
                <c:pt idx="988">
                  <c:v>1199</c:v>
                </c:pt>
                <c:pt idx="989">
                  <c:v>1200</c:v>
                </c:pt>
                <c:pt idx="990">
                  <c:v>1201</c:v>
                </c:pt>
                <c:pt idx="991">
                  <c:v>1202</c:v>
                </c:pt>
                <c:pt idx="992">
                  <c:v>1203</c:v>
                </c:pt>
                <c:pt idx="993">
                  <c:v>1204</c:v>
                </c:pt>
                <c:pt idx="994">
                  <c:v>1206</c:v>
                </c:pt>
                <c:pt idx="995">
                  <c:v>1210</c:v>
                </c:pt>
                <c:pt idx="996">
                  <c:v>1212</c:v>
                </c:pt>
                <c:pt idx="997">
                  <c:v>1213</c:v>
                </c:pt>
                <c:pt idx="998">
                  <c:v>1214</c:v>
                </c:pt>
                <c:pt idx="999">
                  <c:v>1215</c:v>
                </c:pt>
                <c:pt idx="1000">
                  <c:v>1223</c:v>
                </c:pt>
                <c:pt idx="1001">
                  <c:v>1231</c:v>
                </c:pt>
                <c:pt idx="1002">
                  <c:v>1235</c:v>
                </c:pt>
                <c:pt idx="1003">
                  <c:v>1236</c:v>
                </c:pt>
                <c:pt idx="1004">
                  <c:v>1240</c:v>
                </c:pt>
                <c:pt idx="1005">
                  <c:v>1259</c:v>
                </c:pt>
                <c:pt idx="1006">
                  <c:v>1261</c:v>
                </c:pt>
                <c:pt idx="1007">
                  <c:v>1262</c:v>
                </c:pt>
                <c:pt idx="1008">
                  <c:v>1266</c:v>
                </c:pt>
                <c:pt idx="1009">
                  <c:v>1272</c:v>
                </c:pt>
                <c:pt idx="1010">
                  <c:v>1273</c:v>
                </c:pt>
                <c:pt idx="1011">
                  <c:v>1277</c:v>
                </c:pt>
                <c:pt idx="1012">
                  <c:v>1278</c:v>
                </c:pt>
                <c:pt idx="1013">
                  <c:v>1279</c:v>
                </c:pt>
                <c:pt idx="1014">
                  <c:v>1280</c:v>
                </c:pt>
                <c:pt idx="1015">
                  <c:v>1282</c:v>
                </c:pt>
                <c:pt idx="1016">
                  <c:v>1283</c:v>
                </c:pt>
                <c:pt idx="1017">
                  <c:v>1284</c:v>
                </c:pt>
                <c:pt idx="1018">
                  <c:v>1285</c:v>
                </c:pt>
                <c:pt idx="1019">
                  <c:v>1293</c:v>
                </c:pt>
                <c:pt idx="1020">
                  <c:v>1294</c:v>
                </c:pt>
                <c:pt idx="1021">
                  <c:v>1298</c:v>
                </c:pt>
                <c:pt idx="1022">
                  <c:v>1299</c:v>
                </c:pt>
                <c:pt idx="1023">
                  <c:v>1300</c:v>
                </c:pt>
                <c:pt idx="1024">
                  <c:v>1304</c:v>
                </c:pt>
                <c:pt idx="1025">
                  <c:v>1306</c:v>
                </c:pt>
                <c:pt idx="1026">
                  <c:v>1309</c:v>
                </c:pt>
                <c:pt idx="1027">
                  <c:v>1313</c:v>
                </c:pt>
                <c:pt idx="1028">
                  <c:v>1314</c:v>
                </c:pt>
                <c:pt idx="1029">
                  <c:v>1315</c:v>
                </c:pt>
                <c:pt idx="1030">
                  <c:v>1316</c:v>
                </c:pt>
                <c:pt idx="1031">
                  <c:v>1320</c:v>
                </c:pt>
                <c:pt idx="1032">
                  <c:v>1324</c:v>
                </c:pt>
                <c:pt idx="1033">
                  <c:v>1328</c:v>
                </c:pt>
                <c:pt idx="1034">
                  <c:v>1336</c:v>
                </c:pt>
                <c:pt idx="1035">
                  <c:v>1340</c:v>
                </c:pt>
                <c:pt idx="1036">
                  <c:v>1341</c:v>
                </c:pt>
                <c:pt idx="1037">
                  <c:v>1343</c:v>
                </c:pt>
                <c:pt idx="1038">
                  <c:v>1347</c:v>
                </c:pt>
                <c:pt idx="1039">
                  <c:v>1349</c:v>
                </c:pt>
                <c:pt idx="1040">
                  <c:v>1350</c:v>
                </c:pt>
                <c:pt idx="1041">
                  <c:v>1354</c:v>
                </c:pt>
                <c:pt idx="1042">
                  <c:v>1358</c:v>
                </c:pt>
                <c:pt idx="1043">
                  <c:v>1360</c:v>
                </c:pt>
                <c:pt idx="1044">
                  <c:v>1362</c:v>
                </c:pt>
                <c:pt idx="1045">
                  <c:v>1370</c:v>
                </c:pt>
                <c:pt idx="1046">
                  <c:v>1371</c:v>
                </c:pt>
                <c:pt idx="1047">
                  <c:v>1387</c:v>
                </c:pt>
                <c:pt idx="1048">
                  <c:v>1388</c:v>
                </c:pt>
                <c:pt idx="1049">
                  <c:v>1396</c:v>
                </c:pt>
                <c:pt idx="1050">
                  <c:v>1398</c:v>
                </c:pt>
                <c:pt idx="1051">
                  <c:v>1399</c:v>
                </c:pt>
                <c:pt idx="1052">
                  <c:v>1400</c:v>
                </c:pt>
                <c:pt idx="1053">
                  <c:v>1401</c:v>
                </c:pt>
                <c:pt idx="1054">
                  <c:v>1402</c:v>
                </c:pt>
                <c:pt idx="1055">
                  <c:v>1404</c:v>
                </c:pt>
                <c:pt idx="1056">
                  <c:v>1408</c:v>
                </c:pt>
                <c:pt idx="1057">
                  <c:v>1410</c:v>
                </c:pt>
                <c:pt idx="1058">
                  <c:v>1411</c:v>
                </c:pt>
                <c:pt idx="1059">
                  <c:v>1412</c:v>
                </c:pt>
                <c:pt idx="1060">
                  <c:v>1413</c:v>
                </c:pt>
                <c:pt idx="1061">
                  <c:v>1417</c:v>
                </c:pt>
                <c:pt idx="1062">
                  <c:v>1418</c:v>
                </c:pt>
                <c:pt idx="1063">
                  <c:v>1419</c:v>
                </c:pt>
                <c:pt idx="1064">
                  <c:v>1423</c:v>
                </c:pt>
                <c:pt idx="1065">
                  <c:v>1424</c:v>
                </c:pt>
                <c:pt idx="1066">
                  <c:v>1425</c:v>
                </c:pt>
                <c:pt idx="1067">
                  <c:v>1426</c:v>
                </c:pt>
                <c:pt idx="1068">
                  <c:v>1430</c:v>
                </c:pt>
                <c:pt idx="1069">
                  <c:v>1431</c:v>
                </c:pt>
                <c:pt idx="1070">
                  <c:v>1435</c:v>
                </c:pt>
                <c:pt idx="1071">
                  <c:v>1436</c:v>
                </c:pt>
                <c:pt idx="1072">
                  <c:v>1437</c:v>
                </c:pt>
                <c:pt idx="1073">
                  <c:v>1441</c:v>
                </c:pt>
                <c:pt idx="1074">
                  <c:v>1445</c:v>
                </c:pt>
                <c:pt idx="1075">
                  <c:v>1449</c:v>
                </c:pt>
                <c:pt idx="1076">
                  <c:v>1451</c:v>
                </c:pt>
                <c:pt idx="1077">
                  <c:v>1456</c:v>
                </c:pt>
                <c:pt idx="1078">
                  <c:v>1464</c:v>
                </c:pt>
                <c:pt idx="1079">
                  <c:v>1469</c:v>
                </c:pt>
                <c:pt idx="1080">
                  <c:v>1478</c:v>
                </c:pt>
                <c:pt idx="1081">
                  <c:v>1480</c:v>
                </c:pt>
                <c:pt idx="1082">
                  <c:v>1481</c:v>
                </c:pt>
                <c:pt idx="1083">
                  <c:v>1482</c:v>
                </c:pt>
                <c:pt idx="1084">
                  <c:v>1486</c:v>
                </c:pt>
                <c:pt idx="1085">
                  <c:v>1487</c:v>
                </c:pt>
                <c:pt idx="1086">
                  <c:v>1491</c:v>
                </c:pt>
                <c:pt idx="1087">
                  <c:v>1492</c:v>
                </c:pt>
                <c:pt idx="1088">
                  <c:v>1493</c:v>
                </c:pt>
                <c:pt idx="1089">
                  <c:v>1497</c:v>
                </c:pt>
                <c:pt idx="1090">
                  <c:v>1498</c:v>
                </c:pt>
                <c:pt idx="1091">
                  <c:v>1499</c:v>
                </c:pt>
                <c:pt idx="1092">
                  <c:v>1500</c:v>
                </c:pt>
                <c:pt idx="1093">
                  <c:v>1501</c:v>
                </c:pt>
                <c:pt idx="1094">
                  <c:v>1504</c:v>
                </c:pt>
                <c:pt idx="1095">
                  <c:v>1505</c:v>
                </c:pt>
                <c:pt idx="1096">
                  <c:v>1506</c:v>
                </c:pt>
                <c:pt idx="1097">
                  <c:v>1510</c:v>
                </c:pt>
                <c:pt idx="1098">
                  <c:v>1511</c:v>
                </c:pt>
                <c:pt idx="1099">
                  <c:v>1514</c:v>
                </c:pt>
                <c:pt idx="1100">
                  <c:v>1525</c:v>
                </c:pt>
                <c:pt idx="1101">
                  <c:v>1527</c:v>
                </c:pt>
                <c:pt idx="1102">
                  <c:v>1528</c:v>
                </c:pt>
                <c:pt idx="1103">
                  <c:v>1532</c:v>
                </c:pt>
                <c:pt idx="1104">
                  <c:v>1533</c:v>
                </c:pt>
                <c:pt idx="1105">
                  <c:v>1534</c:v>
                </c:pt>
                <c:pt idx="1106">
                  <c:v>1538</c:v>
                </c:pt>
                <c:pt idx="1107">
                  <c:v>1540</c:v>
                </c:pt>
                <c:pt idx="1108">
                  <c:v>1542</c:v>
                </c:pt>
                <c:pt idx="1109">
                  <c:v>1543</c:v>
                </c:pt>
                <c:pt idx="1110">
                  <c:v>1544</c:v>
                </c:pt>
                <c:pt idx="1111">
                  <c:v>1548</c:v>
                </c:pt>
                <c:pt idx="1112">
                  <c:v>1552</c:v>
                </c:pt>
                <c:pt idx="1113">
                  <c:v>1553</c:v>
                </c:pt>
                <c:pt idx="1114">
                  <c:v>1555</c:v>
                </c:pt>
                <c:pt idx="1115">
                  <c:v>1556</c:v>
                </c:pt>
                <c:pt idx="1116">
                  <c:v>1557</c:v>
                </c:pt>
                <c:pt idx="1117">
                  <c:v>1558</c:v>
                </c:pt>
                <c:pt idx="1118">
                  <c:v>1559</c:v>
                </c:pt>
                <c:pt idx="1119">
                  <c:v>1563</c:v>
                </c:pt>
                <c:pt idx="1120">
                  <c:v>1564</c:v>
                </c:pt>
                <c:pt idx="1121">
                  <c:v>1566</c:v>
                </c:pt>
                <c:pt idx="1122">
                  <c:v>1567</c:v>
                </c:pt>
                <c:pt idx="1123">
                  <c:v>1568</c:v>
                </c:pt>
                <c:pt idx="1124">
                  <c:v>1569</c:v>
                </c:pt>
                <c:pt idx="1125">
                  <c:v>1570</c:v>
                </c:pt>
                <c:pt idx="1126">
                  <c:v>1571</c:v>
                </c:pt>
                <c:pt idx="1127">
                  <c:v>1579</c:v>
                </c:pt>
                <c:pt idx="1128">
                  <c:v>1581</c:v>
                </c:pt>
                <c:pt idx="1129">
                  <c:v>1587</c:v>
                </c:pt>
                <c:pt idx="1130">
                  <c:v>1588</c:v>
                </c:pt>
                <c:pt idx="1131">
                  <c:v>1590</c:v>
                </c:pt>
                <c:pt idx="1132">
                  <c:v>1594</c:v>
                </c:pt>
                <c:pt idx="1133">
                  <c:v>1599</c:v>
                </c:pt>
                <c:pt idx="1134">
                  <c:v>1600</c:v>
                </c:pt>
                <c:pt idx="1135">
                  <c:v>1601</c:v>
                </c:pt>
                <c:pt idx="1136">
                  <c:v>1609</c:v>
                </c:pt>
                <c:pt idx="1137">
                  <c:v>1610</c:v>
                </c:pt>
                <c:pt idx="1138">
                  <c:v>1611</c:v>
                </c:pt>
                <c:pt idx="1139">
                  <c:v>1612</c:v>
                </c:pt>
                <c:pt idx="1140">
                  <c:v>1616</c:v>
                </c:pt>
                <c:pt idx="1141">
                  <c:v>1618</c:v>
                </c:pt>
                <c:pt idx="1142">
                  <c:v>1622</c:v>
                </c:pt>
                <c:pt idx="1143">
                  <c:v>1627</c:v>
                </c:pt>
                <c:pt idx="1144">
                  <c:v>1628</c:v>
                </c:pt>
                <c:pt idx="1145">
                  <c:v>1629</c:v>
                </c:pt>
                <c:pt idx="1146">
                  <c:v>1630</c:v>
                </c:pt>
                <c:pt idx="1147">
                  <c:v>1634</c:v>
                </c:pt>
                <c:pt idx="1148">
                  <c:v>1636</c:v>
                </c:pt>
                <c:pt idx="1149">
                  <c:v>1645</c:v>
                </c:pt>
                <c:pt idx="1150">
                  <c:v>1647</c:v>
                </c:pt>
                <c:pt idx="1151">
                  <c:v>1648</c:v>
                </c:pt>
                <c:pt idx="1152">
                  <c:v>1649</c:v>
                </c:pt>
                <c:pt idx="1153">
                  <c:v>1654</c:v>
                </c:pt>
                <c:pt idx="1154">
                  <c:v>1655</c:v>
                </c:pt>
                <c:pt idx="1155">
                  <c:v>1656</c:v>
                </c:pt>
                <c:pt idx="1156">
                  <c:v>1660</c:v>
                </c:pt>
                <c:pt idx="1157">
                  <c:v>1665</c:v>
                </c:pt>
                <c:pt idx="1158">
                  <c:v>1673</c:v>
                </c:pt>
                <c:pt idx="1159">
                  <c:v>1678</c:v>
                </c:pt>
                <c:pt idx="1160">
                  <c:v>1679</c:v>
                </c:pt>
                <c:pt idx="1161">
                  <c:v>1680</c:v>
                </c:pt>
                <c:pt idx="1162">
                  <c:v>1681</c:v>
                </c:pt>
                <c:pt idx="1163">
                  <c:v>1685</c:v>
                </c:pt>
                <c:pt idx="1164">
                  <c:v>1693</c:v>
                </c:pt>
                <c:pt idx="1165">
                  <c:v>1702</c:v>
                </c:pt>
                <c:pt idx="1166">
                  <c:v>1703</c:v>
                </c:pt>
                <c:pt idx="1167">
                  <c:v>1712</c:v>
                </c:pt>
                <c:pt idx="1168">
                  <c:v>1713</c:v>
                </c:pt>
                <c:pt idx="1169">
                  <c:v>1714</c:v>
                </c:pt>
                <c:pt idx="1170">
                  <c:v>1718</c:v>
                </c:pt>
                <c:pt idx="1171">
                  <c:v>1719</c:v>
                </c:pt>
                <c:pt idx="1172">
                  <c:v>1720</c:v>
                </c:pt>
                <c:pt idx="1173">
                  <c:v>1724</c:v>
                </c:pt>
                <c:pt idx="1174">
                  <c:v>1728</c:v>
                </c:pt>
                <c:pt idx="1175">
                  <c:v>1731</c:v>
                </c:pt>
                <c:pt idx="1176">
                  <c:v>1736</c:v>
                </c:pt>
                <c:pt idx="1177">
                  <c:v>1738</c:v>
                </c:pt>
                <c:pt idx="1178">
                  <c:v>1739</c:v>
                </c:pt>
                <c:pt idx="1179">
                  <c:v>1744</c:v>
                </c:pt>
                <c:pt idx="1180">
                  <c:v>1745</c:v>
                </c:pt>
                <c:pt idx="1181">
                  <c:v>1746</c:v>
                </c:pt>
                <c:pt idx="1182">
                  <c:v>1747</c:v>
                </c:pt>
                <c:pt idx="1183">
                  <c:v>1748</c:v>
                </c:pt>
                <c:pt idx="1184">
                  <c:v>1752</c:v>
                </c:pt>
                <c:pt idx="1185">
                  <c:v>1760</c:v>
                </c:pt>
                <c:pt idx="1186">
                  <c:v>1761</c:v>
                </c:pt>
                <c:pt idx="1187">
                  <c:v>1767</c:v>
                </c:pt>
                <c:pt idx="1188">
                  <c:v>1770</c:v>
                </c:pt>
                <c:pt idx="1189">
                  <c:v>1773</c:v>
                </c:pt>
                <c:pt idx="1190">
                  <c:v>1774</c:v>
                </c:pt>
                <c:pt idx="1191">
                  <c:v>1775</c:v>
                </c:pt>
                <c:pt idx="1192">
                  <c:v>1777</c:v>
                </c:pt>
                <c:pt idx="1193">
                  <c:v>1779</c:v>
                </c:pt>
                <c:pt idx="1194">
                  <c:v>1788</c:v>
                </c:pt>
                <c:pt idx="1195">
                  <c:v>1792</c:v>
                </c:pt>
                <c:pt idx="1196">
                  <c:v>1796</c:v>
                </c:pt>
                <c:pt idx="1197">
                  <c:v>1798</c:v>
                </c:pt>
                <c:pt idx="1198">
                  <c:v>1799</c:v>
                </c:pt>
                <c:pt idx="1199">
                  <c:v>1800</c:v>
                </c:pt>
                <c:pt idx="1200">
                  <c:v>1802</c:v>
                </c:pt>
                <c:pt idx="1201">
                  <c:v>1806</c:v>
                </c:pt>
                <c:pt idx="1202">
                  <c:v>1807</c:v>
                </c:pt>
                <c:pt idx="1203">
                  <c:v>1811</c:v>
                </c:pt>
                <c:pt idx="1204">
                  <c:v>1812</c:v>
                </c:pt>
                <c:pt idx="1205">
                  <c:v>1813</c:v>
                </c:pt>
                <c:pt idx="1206">
                  <c:v>1817</c:v>
                </c:pt>
                <c:pt idx="1207">
                  <c:v>1825</c:v>
                </c:pt>
                <c:pt idx="1208">
                  <c:v>1829</c:v>
                </c:pt>
                <c:pt idx="1209">
                  <c:v>1830</c:v>
                </c:pt>
                <c:pt idx="1210">
                  <c:v>1839</c:v>
                </c:pt>
                <c:pt idx="1211">
                  <c:v>1863</c:v>
                </c:pt>
                <c:pt idx="1212">
                  <c:v>1866</c:v>
                </c:pt>
                <c:pt idx="1213">
                  <c:v>1870</c:v>
                </c:pt>
                <c:pt idx="1214">
                  <c:v>1871</c:v>
                </c:pt>
                <c:pt idx="1215">
                  <c:v>1875</c:v>
                </c:pt>
                <c:pt idx="1216">
                  <c:v>1876</c:v>
                </c:pt>
                <c:pt idx="1217">
                  <c:v>1878</c:v>
                </c:pt>
                <c:pt idx="1218">
                  <c:v>1879</c:v>
                </c:pt>
                <c:pt idx="1219">
                  <c:v>1880</c:v>
                </c:pt>
                <c:pt idx="1220">
                  <c:v>1888</c:v>
                </c:pt>
                <c:pt idx="1221">
                  <c:v>1891</c:v>
                </c:pt>
                <c:pt idx="1222">
                  <c:v>1893</c:v>
                </c:pt>
                <c:pt idx="1223">
                  <c:v>1894</c:v>
                </c:pt>
                <c:pt idx="1224">
                  <c:v>1898</c:v>
                </c:pt>
                <c:pt idx="1225">
                  <c:v>1903</c:v>
                </c:pt>
                <c:pt idx="1226">
                  <c:v>1905</c:v>
                </c:pt>
                <c:pt idx="1227">
                  <c:v>1915</c:v>
                </c:pt>
                <c:pt idx="1228">
                  <c:v>1916</c:v>
                </c:pt>
                <c:pt idx="1229">
                  <c:v>1917</c:v>
                </c:pt>
                <c:pt idx="1230">
                  <c:v>1919</c:v>
                </c:pt>
                <c:pt idx="1231">
                  <c:v>1929</c:v>
                </c:pt>
                <c:pt idx="1232">
                  <c:v>1952</c:v>
                </c:pt>
                <c:pt idx="1233">
                  <c:v>1956</c:v>
                </c:pt>
                <c:pt idx="1234">
                  <c:v>1961</c:v>
                </c:pt>
                <c:pt idx="1235">
                  <c:v>1962</c:v>
                </c:pt>
                <c:pt idx="1236">
                  <c:v>1963</c:v>
                </c:pt>
                <c:pt idx="1237">
                  <c:v>1965</c:v>
                </c:pt>
                <c:pt idx="1238">
                  <c:v>1989</c:v>
                </c:pt>
                <c:pt idx="1239">
                  <c:v>1991</c:v>
                </c:pt>
                <c:pt idx="1240">
                  <c:v>2002</c:v>
                </c:pt>
                <c:pt idx="1241">
                  <c:v>2013</c:v>
                </c:pt>
                <c:pt idx="1242">
                  <c:v>2016</c:v>
                </c:pt>
                <c:pt idx="1243">
                  <c:v>2018</c:v>
                </c:pt>
                <c:pt idx="1244">
                  <c:v>2020</c:v>
                </c:pt>
                <c:pt idx="1245">
                  <c:v>2024</c:v>
                </c:pt>
                <c:pt idx="1246">
                  <c:v>2025</c:v>
                </c:pt>
                <c:pt idx="1247">
                  <c:v>2026</c:v>
                </c:pt>
                <c:pt idx="1248">
                  <c:v>2027</c:v>
                </c:pt>
                <c:pt idx="1249">
                  <c:v>2028</c:v>
                </c:pt>
                <c:pt idx="1250">
                  <c:v>2031</c:v>
                </c:pt>
                <c:pt idx="1251">
                  <c:v>2032</c:v>
                </c:pt>
                <c:pt idx="1252">
                  <c:v>2033</c:v>
                </c:pt>
                <c:pt idx="1253">
                  <c:v>2034</c:v>
                </c:pt>
                <c:pt idx="1254">
                  <c:v>2035</c:v>
                </c:pt>
                <c:pt idx="1255">
                  <c:v>2044</c:v>
                </c:pt>
                <c:pt idx="1256">
                  <c:v>2048</c:v>
                </c:pt>
                <c:pt idx="1257">
                  <c:v>2052</c:v>
                </c:pt>
                <c:pt idx="1258">
                  <c:v>2053</c:v>
                </c:pt>
                <c:pt idx="1259">
                  <c:v>2054</c:v>
                </c:pt>
                <c:pt idx="1260">
                  <c:v>2055</c:v>
                </c:pt>
                <c:pt idx="1261">
                  <c:v>2060</c:v>
                </c:pt>
                <c:pt idx="1262">
                  <c:v>2061</c:v>
                </c:pt>
                <c:pt idx="1263">
                  <c:v>2068</c:v>
                </c:pt>
                <c:pt idx="1264">
                  <c:v>2069</c:v>
                </c:pt>
                <c:pt idx="1265">
                  <c:v>2078</c:v>
                </c:pt>
                <c:pt idx="1266">
                  <c:v>2080</c:v>
                </c:pt>
                <c:pt idx="1267">
                  <c:v>2081</c:v>
                </c:pt>
                <c:pt idx="1268">
                  <c:v>2089</c:v>
                </c:pt>
                <c:pt idx="1269">
                  <c:v>2090</c:v>
                </c:pt>
                <c:pt idx="1270">
                  <c:v>2098</c:v>
                </c:pt>
                <c:pt idx="1271">
                  <c:v>2099</c:v>
                </c:pt>
                <c:pt idx="1272">
                  <c:v>2100</c:v>
                </c:pt>
                <c:pt idx="1273">
                  <c:v>2110</c:v>
                </c:pt>
                <c:pt idx="1274">
                  <c:v>2118</c:v>
                </c:pt>
                <c:pt idx="1275">
                  <c:v>2126</c:v>
                </c:pt>
                <c:pt idx="1276">
                  <c:v>2128</c:v>
                </c:pt>
                <c:pt idx="1277">
                  <c:v>2132</c:v>
                </c:pt>
                <c:pt idx="1278">
                  <c:v>2135</c:v>
                </c:pt>
                <c:pt idx="1279">
                  <c:v>2140</c:v>
                </c:pt>
                <c:pt idx="1280">
                  <c:v>2145</c:v>
                </c:pt>
                <c:pt idx="1281">
                  <c:v>2149</c:v>
                </c:pt>
                <c:pt idx="1282">
                  <c:v>2151</c:v>
                </c:pt>
                <c:pt idx="1283">
                  <c:v>2152</c:v>
                </c:pt>
                <c:pt idx="1284">
                  <c:v>2156</c:v>
                </c:pt>
                <c:pt idx="1285">
                  <c:v>2160</c:v>
                </c:pt>
                <c:pt idx="1286">
                  <c:v>2168</c:v>
                </c:pt>
                <c:pt idx="1287">
                  <c:v>2169</c:v>
                </c:pt>
                <c:pt idx="1288">
                  <c:v>2170</c:v>
                </c:pt>
                <c:pt idx="1289">
                  <c:v>2186</c:v>
                </c:pt>
                <c:pt idx="1290">
                  <c:v>2187</c:v>
                </c:pt>
                <c:pt idx="1291">
                  <c:v>2189</c:v>
                </c:pt>
                <c:pt idx="1292">
                  <c:v>2192</c:v>
                </c:pt>
                <c:pt idx="1293">
                  <c:v>2193</c:v>
                </c:pt>
                <c:pt idx="1294">
                  <c:v>2197</c:v>
                </c:pt>
                <c:pt idx="1295">
                  <c:v>2198</c:v>
                </c:pt>
                <c:pt idx="1296">
                  <c:v>2200</c:v>
                </c:pt>
                <c:pt idx="1297">
                  <c:v>2204</c:v>
                </c:pt>
                <c:pt idx="1298">
                  <c:v>2205</c:v>
                </c:pt>
                <c:pt idx="1299">
                  <c:v>2209</c:v>
                </c:pt>
                <c:pt idx="1300">
                  <c:v>2213</c:v>
                </c:pt>
                <c:pt idx="1301">
                  <c:v>2217</c:v>
                </c:pt>
                <c:pt idx="1302">
                  <c:v>2219</c:v>
                </c:pt>
                <c:pt idx="1303">
                  <c:v>2223</c:v>
                </c:pt>
                <c:pt idx="1304">
                  <c:v>2225</c:v>
                </c:pt>
                <c:pt idx="1305">
                  <c:v>2229</c:v>
                </c:pt>
                <c:pt idx="1306">
                  <c:v>2234</c:v>
                </c:pt>
                <c:pt idx="1307">
                  <c:v>2242</c:v>
                </c:pt>
                <c:pt idx="1308">
                  <c:v>2243</c:v>
                </c:pt>
                <c:pt idx="1309">
                  <c:v>2247</c:v>
                </c:pt>
                <c:pt idx="1310">
                  <c:v>2248</c:v>
                </c:pt>
                <c:pt idx="1311">
                  <c:v>2249</c:v>
                </c:pt>
                <c:pt idx="1312">
                  <c:v>2254</c:v>
                </c:pt>
                <c:pt idx="1313">
                  <c:v>2255</c:v>
                </c:pt>
                <c:pt idx="1314">
                  <c:v>2263</c:v>
                </c:pt>
                <c:pt idx="1315">
                  <c:v>2264</c:v>
                </c:pt>
                <c:pt idx="1316">
                  <c:v>2269</c:v>
                </c:pt>
                <c:pt idx="1317">
                  <c:v>2271</c:v>
                </c:pt>
                <c:pt idx="1318">
                  <c:v>2272</c:v>
                </c:pt>
                <c:pt idx="1319">
                  <c:v>2291</c:v>
                </c:pt>
                <c:pt idx="1320">
                  <c:v>2296</c:v>
                </c:pt>
                <c:pt idx="1321">
                  <c:v>2297</c:v>
                </c:pt>
                <c:pt idx="1322">
                  <c:v>2298</c:v>
                </c:pt>
                <c:pt idx="1323">
                  <c:v>2299</c:v>
                </c:pt>
                <c:pt idx="1324">
                  <c:v>2303</c:v>
                </c:pt>
                <c:pt idx="1325">
                  <c:v>2319</c:v>
                </c:pt>
                <c:pt idx="1326">
                  <c:v>2320</c:v>
                </c:pt>
                <c:pt idx="1327">
                  <c:v>2321</c:v>
                </c:pt>
                <c:pt idx="1328">
                  <c:v>2337</c:v>
                </c:pt>
                <c:pt idx="1329">
                  <c:v>2338</c:v>
                </c:pt>
                <c:pt idx="1330">
                  <c:v>2342</c:v>
                </c:pt>
                <c:pt idx="1331">
                  <c:v>2343</c:v>
                </c:pt>
                <c:pt idx="1332">
                  <c:v>2347</c:v>
                </c:pt>
                <c:pt idx="1333">
                  <c:v>2348</c:v>
                </c:pt>
                <c:pt idx="1334">
                  <c:v>2352</c:v>
                </c:pt>
                <c:pt idx="1335">
                  <c:v>2360</c:v>
                </c:pt>
                <c:pt idx="1336">
                  <c:v>2364</c:v>
                </c:pt>
                <c:pt idx="1337">
                  <c:v>2368</c:v>
                </c:pt>
                <c:pt idx="1338">
                  <c:v>2369</c:v>
                </c:pt>
                <c:pt idx="1339">
                  <c:v>2370</c:v>
                </c:pt>
                <c:pt idx="1340">
                  <c:v>2375</c:v>
                </c:pt>
                <c:pt idx="1341">
                  <c:v>2376</c:v>
                </c:pt>
                <c:pt idx="1342">
                  <c:v>2380</c:v>
                </c:pt>
                <c:pt idx="1343">
                  <c:v>2385</c:v>
                </c:pt>
                <c:pt idx="1344">
                  <c:v>2386</c:v>
                </c:pt>
                <c:pt idx="1345">
                  <c:v>2387</c:v>
                </c:pt>
                <c:pt idx="1346">
                  <c:v>2388</c:v>
                </c:pt>
                <c:pt idx="1347">
                  <c:v>2389</c:v>
                </c:pt>
                <c:pt idx="1348">
                  <c:v>2390</c:v>
                </c:pt>
                <c:pt idx="1349">
                  <c:v>2391</c:v>
                </c:pt>
                <c:pt idx="1350">
                  <c:v>2396</c:v>
                </c:pt>
                <c:pt idx="1351">
                  <c:v>2397</c:v>
                </c:pt>
                <c:pt idx="1352">
                  <c:v>2402</c:v>
                </c:pt>
                <c:pt idx="1353">
                  <c:v>2411</c:v>
                </c:pt>
                <c:pt idx="1354">
                  <c:v>2412</c:v>
                </c:pt>
                <c:pt idx="1355">
                  <c:v>2421</c:v>
                </c:pt>
                <c:pt idx="1356">
                  <c:v>2425</c:v>
                </c:pt>
                <c:pt idx="1357">
                  <c:v>2426</c:v>
                </c:pt>
                <c:pt idx="1358">
                  <c:v>2431</c:v>
                </c:pt>
                <c:pt idx="1359">
                  <c:v>2434</c:v>
                </c:pt>
                <c:pt idx="1360">
                  <c:v>2435</c:v>
                </c:pt>
                <c:pt idx="1361">
                  <c:v>2436</c:v>
                </c:pt>
                <c:pt idx="1362">
                  <c:v>2437</c:v>
                </c:pt>
                <c:pt idx="1363">
                  <c:v>2470</c:v>
                </c:pt>
                <c:pt idx="1364">
                  <c:v>2478</c:v>
                </c:pt>
                <c:pt idx="1365">
                  <c:v>2482</c:v>
                </c:pt>
                <c:pt idx="1366">
                  <c:v>2487</c:v>
                </c:pt>
                <c:pt idx="1367">
                  <c:v>2488</c:v>
                </c:pt>
                <c:pt idx="1368">
                  <c:v>2489</c:v>
                </c:pt>
                <c:pt idx="1369">
                  <c:v>2502</c:v>
                </c:pt>
                <c:pt idx="1370">
                  <c:v>2503</c:v>
                </c:pt>
                <c:pt idx="1371">
                  <c:v>2508</c:v>
                </c:pt>
                <c:pt idx="1372">
                  <c:v>2509</c:v>
                </c:pt>
                <c:pt idx="1373">
                  <c:v>2513</c:v>
                </c:pt>
                <c:pt idx="1374">
                  <c:v>2517</c:v>
                </c:pt>
                <c:pt idx="1375">
                  <c:v>2520</c:v>
                </c:pt>
                <c:pt idx="1376">
                  <c:v>2529</c:v>
                </c:pt>
                <c:pt idx="1377">
                  <c:v>2533</c:v>
                </c:pt>
                <c:pt idx="1378">
                  <c:v>2535</c:v>
                </c:pt>
                <c:pt idx="1379">
                  <c:v>2539</c:v>
                </c:pt>
                <c:pt idx="1380">
                  <c:v>2540</c:v>
                </c:pt>
                <c:pt idx="1381">
                  <c:v>2541</c:v>
                </c:pt>
                <c:pt idx="1382">
                  <c:v>2545</c:v>
                </c:pt>
                <c:pt idx="1383">
                  <c:v>2546</c:v>
                </c:pt>
                <c:pt idx="1384">
                  <c:v>2550</c:v>
                </c:pt>
                <c:pt idx="1385">
                  <c:v>2554</c:v>
                </c:pt>
                <c:pt idx="1386">
                  <c:v>2555</c:v>
                </c:pt>
                <c:pt idx="1387">
                  <c:v>2564</c:v>
                </c:pt>
                <c:pt idx="1388">
                  <c:v>2568</c:v>
                </c:pt>
                <c:pt idx="1389">
                  <c:v>2571</c:v>
                </c:pt>
                <c:pt idx="1390">
                  <c:v>2572</c:v>
                </c:pt>
                <c:pt idx="1391">
                  <c:v>2577</c:v>
                </c:pt>
                <c:pt idx="1392">
                  <c:v>2578</c:v>
                </c:pt>
                <c:pt idx="1393">
                  <c:v>2581</c:v>
                </c:pt>
                <c:pt idx="1394">
                  <c:v>2585</c:v>
                </c:pt>
                <c:pt idx="1395">
                  <c:v>2586</c:v>
                </c:pt>
                <c:pt idx="1396">
                  <c:v>2590</c:v>
                </c:pt>
                <c:pt idx="1397">
                  <c:v>2594</c:v>
                </c:pt>
                <c:pt idx="1398">
                  <c:v>2595</c:v>
                </c:pt>
                <c:pt idx="1399">
                  <c:v>2596</c:v>
                </c:pt>
                <c:pt idx="1400">
                  <c:v>2596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NN Lookup (Sparse); 200 Control Ensemble</c:v>
                </c:pt>
              </c:strCache>
            </c:strRef>
          </c:tx>
          <c:spPr>
            <a:ln w="3810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c:spPr>
          <c:marker>
            <c:symbol val="none"/>
          </c:marker>
          <c:dLbls>
            <c:dLbl>
              <c:idx val="1396"/>
              <c:layout/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Sheet2!$E$2:$E$1402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602</c:v>
                </c:pt>
                <c:pt idx="601">
                  <c:v>603</c:v>
                </c:pt>
                <c:pt idx="602">
                  <c:v>604</c:v>
                </c:pt>
                <c:pt idx="603">
                  <c:v>605</c:v>
                </c:pt>
                <c:pt idx="604">
                  <c:v>606</c:v>
                </c:pt>
                <c:pt idx="605">
                  <c:v>607</c:v>
                </c:pt>
                <c:pt idx="606">
                  <c:v>608</c:v>
                </c:pt>
                <c:pt idx="607">
                  <c:v>609</c:v>
                </c:pt>
                <c:pt idx="608">
                  <c:v>610</c:v>
                </c:pt>
                <c:pt idx="609">
                  <c:v>611</c:v>
                </c:pt>
                <c:pt idx="610">
                  <c:v>613</c:v>
                </c:pt>
                <c:pt idx="611">
                  <c:v>614</c:v>
                </c:pt>
                <c:pt idx="612">
                  <c:v>615</c:v>
                </c:pt>
                <c:pt idx="613">
                  <c:v>616</c:v>
                </c:pt>
                <c:pt idx="614">
                  <c:v>617</c:v>
                </c:pt>
                <c:pt idx="615">
                  <c:v>620</c:v>
                </c:pt>
                <c:pt idx="616">
                  <c:v>621</c:v>
                </c:pt>
                <c:pt idx="617">
                  <c:v>622</c:v>
                </c:pt>
                <c:pt idx="618">
                  <c:v>623</c:v>
                </c:pt>
                <c:pt idx="619">
                  <c:v>624</c:v>
                </c:pt>
                <c:pt idx="620">
                  <c:v>626</c:v>
                </c:pt>
                <c:pt idx="621">
                  <c:v>627</c:v>
                </c:pt>
                <c:pt idx="622">
                  <c:v>628</c:v>
                </c:pt>
                <c:pt idx="623">
                  <c:v>629</c:v>
                </c:pt>
                <c:pt idx="624">
                  <c:v>630</c:v>
                </c:pt>
                <c:pt idx="625">
                  <c:v>631</c:v>
                </c:pt>
                <c:pt idx="626">
                  <c:v>632</c:v>
                </c:pt>
                <c:pt idx="627">
                  <c:v>633</c:v>
                </c:pt>
                <c:pt idx="628">
                  <c:v>635</c:v>
                </c:pt>
                <c:pt idx="629">
                  <c:v>636</c:v>
                </c:pt>
                <c:pt idx="630">
                  <c:v>637</c:v>
                </c:pt>
                <c:pt idx="631">
                  <c:v>638</c:v>
                </c:pt>
                <c:pt idx="632">
                  <c:v>639</c:v>
                </c:pt>
                <c:pt idx="633">
                  <c:v>640</c:v>
                </c:pt>
                <c:pt idx="634">
                  <c:v>641</c:v>
                </c:pt>
                <c:pt idx="635">
                  <c:v>642</c:v>
                </c:pt>
                <c:pt idx="636">
                  <c:v>643</c:v>
                </c:pt>
                <c:pt idx="637">
                  <c:v>644</c:v>
                </c:pt>
                <c:pt idx="638">
                  <c:v>646</c:v>
                </c:pt>
                <c:pt idx="639">
                  <c:v>647</c:v>
                </c:pt>
                <c:pt idx="640">
                  <c:v>648</c:v>
                </c:pt>
                <c:pt idx="641">
                  <c:v>650</c:v>
                </c:pt>
                <c:pt idx="642">
                  <c:v>651</c:v>
                </c:pt>
                <c:pt idx="643">
                  <c:v>652</c:v>
                </c:pt>
                <c:pt idx="644">
                  <c:v>653</c:v>
                </c:pt>
                <c:pt idx="645">
                  <c:v>654</c:v>
                </c:pt>
                <c:pt idx="646">
                  <c:v>655</c:v>
                </c:pt>
                <c:pt idx="647">
                  <c:v>657</c:v>
                </c:pt>
                <c:pt idx="648">
                  <c:v>658</c:v>
                </c:pt>
                <c:pt idx="649">
                  <c:v>659</c:v>
                </c:pt>
                <c:pt idx="650">
                  <c:v>660</c:v>
                </c:pt>
                <c:pt idx="651">
                  <c:v>661</c:v>
                </c:pt>
                <c:pt idx="652">
                  <c:v>662</c:v>
                </c:pt>
                <c:pt idx="653">
                  <c:v>663</c:v>
                </c:pt>
                <c:pt idx="654">
                  <c:v>665</c:v>
                </c:pt>
                <c:pt idx="655">
                  <c:v>668</c:v>
                </c:pt>
                <c:pt idx="656">
                  <c:v>669</c:v>
                </c:pt>
                <c:pt idx="657">
                  <c:v>671</c:v>
                </c:pt>
                <c:pt idx="658">
                  <c:v>672</c:v>
                </c:pt>
                <c:pt idx="659">
                  <c:v>673</c:v>
                </c:pt>
                <c:pt idx="660">
                  <c:v>674</c:v>
                </c:pt>
                <c:pt idx="661">
                  <c:v>676</c:v>
                </c:pt>
                <c:pt idx="662">
                  <c:v>677</c:v>
                </c:pt>
                <c:pt idx="663">
                  <c:v>678</c:v>
                </c:pt>
                <c:pt idx="664">
                  <c:v>679</c:v>
                </c:pt>
                <c:pt idx="665">
                  <c:v>680</c:v>
                </c:pt>
                <c:pt idx="666">
                  <c:v>681</c:v>
                </c:pt>
                <c:pt idx="667">
                  <c:v>682</c:v>
                </c:pt>
                <c:pt idx="668">
                  <c:v>685</c:v>
                </c:pt>
                <c:pt idx="669">
                  <c:v>686</c:v>
                </c:pt>
                <c:pt idx="670">
                  <c:v>687</c:v>
                </c:pt>
                <c:pt idx="671">
                  <c:v>688</c:v>
                </c:pt>
                <c:pt idx="672">
                  <c:v>689</c:v>
                </c:pt>
                <c:pt idx="673">
                  <c:v>690</c:v>
                </c:pt>
                <c:pt idx="674">
                  <c:v>691</c:v>
                </c:pt>
                <c:pt idx="675">
                  <c:v>692</c:v>
                </c:pt>
                <c:pt idx="676">
                  <c:v>693</c:v>
                </c:pt>
                <c:pt idx="677">
                  <c:v>694</c:v>
                </c:pt>
                <c:pt idx="678">
                  <c:v>696</c:v>
                </c:pt>
                <c:pt idx="679">
                  <c:v>697</c:v>
                </c:pt>
                <c:pt idx="680">
                  <c:v>698</c:v>
                </c:pt>
                <c:pt idx="681">
                  <c:v>699</c:v>
                </c:pt>
                <c:pt idx="682">
                  <c:v>700</c:v>
                </c:pt>
                <c:pt idx="683">
                  <c:v>701</c:v>
                </c:pt>
                <c:pt idx="684">
                  <c:v>702</c:v>
                </c:pt>
                <c:pt idx="685">
                  <c:v>703</c:v>
                </c:pt>
                <c:pt idx="686">
                  <c:v>704</c:v>
                </c:pt>
                <c:pt idx="687">
                  <c:v>705</c:v>
                </c:pt>
                <c:pt idx="688">
                  <c:v>706</c:v>
                </c:pt>
                <c:pt idx="689">
                  <c:v>707</c:v>
                </c:pt>
                <c:pt idx="690">
                  <c:v>708</c:v>
                </c:pt>
                <c:pt idx="691">
                  <c:v>709</c:v>
                </c:pt>
                <c:pt idx="692">
                  <c:v>710</c:v>
                </c:pt>
                <c:pt idx="693">
                  <c:v>711</c:v>
                </c:pt>
                <c:pt idx="694">
                  <c:v>712</c:v>
                </c:pt>
                <c:pt idx="695">
                  <c:v>713</c:v>
                </c:pt>
                <c:pt idx="696">
                  <c:v>714</c:v>
                </c:pt>
                <c:pt idx="697">
                  <c:v>715</c:v>
                </c:pt>
                <c:pt idx="698">
                  <c:v>716</c:v>
                </c:pt>
                <c:pt idx="699">
                  <c:v>717</c:v>
                </c:pt>
                <c:pt idx="700">
                  <c:v>720</c:v>
                </c:pt>
                <c:pt idx="701">
                  <c:v>721</c:v>
                </c:pt>
                <c:pt idx="702">
                  <c:v>722</c:v>
                </c:pt>
                <c:pt idx="703">
                  <c:v>723</c:v>
                </c:pt>
                <c:pt idx="704">
                  <c:v>724</c:v>
                </c:pt>
                <c:pt idx="705">
                  <c:v>725</c:v>
                </c:pt>
                <c:pt idx="706">
                  <c:v>727</c:v>
                </c:pt>
                <c:pt idx="707">
                  <c:v>728</c:v>
                </c:pt>
                <c:pt idx="708">
                  <c:v>730</c:v>
                </c:pt>
                <c:pt idx="709">
                  <c:v>731</c:v>
                </c:pt>
                <c:pt idx="710">
                  <c:v>732</c:v>
                </c:pt>
                <c:pt idx="711">
                  <c:v>735</c:v>
                </c:pt>
                <c:pt idx="712">
                  <c:v>737</c:v>
                </c:pt>
                <c:pt idx="713">
                  <c:v>738</c:v>
                </c:pt>
                <c:pt idx="714">
                  <c:v>739</c:v>
                </c:pt>
                <c:pt idx="715">
                  <c:v>740</c:v>
                </c:pt>
                <c:pt idx="716">
                  <c:v>742</c:v>
                </c:pt>
                <c:pt idx="717">
                  <c:v>743</c:v>
                </c:pt>
                <c:pt idx="718">
                  <c:v>744</c:v>
                </c:pt>
                <c:pt idx="719">
                  <c:v>745</c:v>
                </c:pt>
                <c:pt idx="720">
                  <c:v>746</c:v>
                </c:pt>
                <c:pt idx="721">
                  <c:v>747</c:v>
                </c:pt>
                <c:pt idx="722">
                  <c:v>748</c:v>
                </c:pt>
                <c:pt idx="723">
                  <c:v>749</c:v>
                </c:pt>
                <c:pt idx="724">
                  <c:v>751</c:v>
                </c:pt>
                <c:pt idx="725">
                  <c:v>752</c:v>
                </c:pt>
                <c:pt idx="726">
                  <c:v>753</c:v>
                </c:pt>
                <c:pt idx="727">
                  <c:v>755</c:v>
                </c:pt>
                <c:pt idx="728">
                  <c:v>756</c:v>
                </c:pt>
                <c:pt idx="729">
                  <c:v>757</c:v>
                </c:pt>
                <c:pt idx="730">
                  <c:v>758</c:v>
                </c:pt>
                <c:pt idx="731">
                  <c:v>759</c:v>
                </c:pt>
                <c:pt idx="732">
                  <c:v>760</c:v>
                </c:pt>
                <c:pt idx="733">
                  <c:v>761</c:v>
                </c:pt>
                <c:pt idx="734">
                  <c:v>762</c:v>
                </c:pt>
                <c:pt idx="735">
                  <c:v>763</c:v>
                </c:pt>
                <c:pt idx="736">
                  <c:v>765</c:v>
                </c:pt>
                <c:pt idx="737">
                  <c:v>766</c:v>
                </c:pt>
                <c:pt idx="738">
                  <c:v>767</c:v>
                </c:pt>
                <c:pt idx="739">
                  <c:v>768</c:v>
                </c:pt>
                <c:pt idx="740">
                  <c:v>769</c:v>
                </c:pt>
                <c:pt idx="741">
                  <c:v>770</c:v>
                </c:pt>
                <c:pt idx="742">
                  <c:v>772</c:v>
                </c:pt>
                <c:pt idx="743">
                  <c:v>773</c:v>
                </c:pt>
                <c:pt idx="744">
                  <c:v>774</c:v>
                </c:pt>
                <c:pt idx="745">
                  <c:v>775</c:v>
                </c:pt>
                <c:pt idx="746">
                  <c:v>776</c:v>
                </c:pt>
                <c:pt idx="747">
                  <c:v>777</c:v>
                </c:pt>
                <c:pt idx="748">
                  <c:v>778</c:v>
                </c:pt>
                <c:pt idx="749">
                  <c:v>779</c:v>
                </c:pt>
                <c:pt idx="750">
                  <c:v>780</c:v>
                </c:pt>
                <c:pt idx="751">
                  <c:v>781</c:v>
                </c:pt>
                <c:pt idx="752">
                  <c:v>782</c:v>
                </c:pt>
                <c:pt idx="753">
                  <c:v>783</c:v>
                </c:pt>
                <c:pt idx="754">
                  <c:v>784</c:v>
                </c:pt>
                <c:pt idx="755">
                  <c:v>785</c:v>
                </c:pt>
                <c:pt idx="756">
                  <c:v>786</c:v>
                </c:pt>
                <c:pt idx="757">
                  <c:v>787</c:v>
                </c:pt>
                <c:pt idx="758">
                  <c:v>790</c:v>
                </c:pt>
                <c:pt idx="759">
                  <c:v>791</c:v>
                </c:pt>
                <c:pt idx="760">
                  <c:v>793</c:v>
                </c:pt>
                <c:pt idx="761">
                  <c:v>794</c:v>
                </c:pt>
                <c:pt idx="762">
                  <c:v>795</c:v>
                </c:pt>
                <c:pt idx="763">
                  <c:v>796</c:v>
                </c:pt>
                <c:pt idx="764">
                  <c:v>797</c:v>
                </c:pt>
                <c:pt idx="765">
                  <c:v>798</c:v>
                </c:pt>
                <c:pt idx="766">
                  <c:v>800</c:v>
                </c:pt>
                <c:pt idx="767">
                  <c:v>801</c:v>
                </c:pt>
                <c:pt idx="768">
                  <c:v>802</c:v>
                </c:pt>
                <c:pt idx="769">
                  <c:v>803</c:v>
                </c:pt>
                <c:pt idx="770">
                  <c:v>804</c:v>
                </c:pt>
                <c:pt idx="771">
                  <c:v>805</c:v>
                </c:pt>
                <c:pt idx="772">
                  <c:v>806</c:v>
                </c:pt>
                <c:pt idx="773">
                  <c:v>807</c:v>
                </c:pt>
                <c:pt idx="774">
                  <c:v>808</c:v>
                </c:pt>
                <c:pt idx="775">
                  <c:v>810</c:v>
                </c:pt>
                <c:pt idx="776">
                  <c:v>811</c:v>
                </c:pt>
                <c:pt idx="777">
                  <c:v>812</c:v>
                </c:pt>
                <c:pt idx="778">
                  <c:v>814</c:v>
                </c:pt>
                <c:pt idx="779">
                  <c:v>815</c:v>
                </c:pt>
                <c:pt idx="780">
                  <c:v>816</c:v>
                </c:pt>
                <c:pt idx="781">
                  <c:v>817</c:v>
                </c:pt>
                <c:pt idx="782">
                  <c:v>818</c:v>
                </c:pt>
                <c:pt idx="783">
                  <c:v>819</c:v>
                </c:pt>
                <c:pt idx="784">
                  <c:v>820</c:v>
                </c:pt>
                <c:pt idx="785">
                  <c:v>821</c:v>
                </c:pt>
                <c:pt idx="786">
                  <c:v>822</c:v>
                </c:pt>
                <c:pt idx="787">
                  <c:v>827</c:v>
                </c:pt>
                <c:pt idx="788">
                  <c:v>828</c:v>
                </c:pt>
                <c:pt idx="789">
                  <c:v>830</c:v>
                </c:pt>
                <c:pt idx="790">
                  <c:v>831</c:v>
                </c:pt>
                <c:pt idx="791">
                  <c:v>832</c:v>
                </c:pt>
                <c:pt idx="792">
                  <c:v>833</c:v>
                </c:pt>
                <c:pt idx="793">
                  <c:v>834</c:v>
                </c:pt>
                <c:pt idx="794">
                  <c:v>836</c:v>
                </c:pt>
                <c:pt idx="795">
                  <c:v>838</c:v>
                </c:pt>
                <c:pt idx="796">
                  <c:v>839</c:v>
                </c:pt>
                <c:pt idx="797">
                  <c:v>841</c:v>
                </c:pt>
                <c:pt idx="798">
                  <c:v>842</c:v>
                </c:pt>
                <c:pt idx="799">
                  <c:v>843</c:v>
                </c:pt>
                <c:pt idx="800">
                  <c:v>846</c:v>
                </c:pt>
                <c:pt idx="801">
                  <c:v>847</c:v>
                </c:pt>
                <c:pt idx="802">
                  <c:v>848</c:v>
                </c:pt>
                <c:pt idx="803">
                  <c:v>850</c:v>
                </c:pt>
                <c:pt idx="804">
                  <c:v>851</c:v>
                </c:pt>
                <c:pt idx="805">
                  <c:v>855</c:v>
                </c:pt>
                <c:pt idx="806">
                  <c:v>856</c:v>
                </c:pt>
                <c:pt idx="807">
                  <c:v>857</c:v>
                </c:pt>
                <c:pt idx="808">
                  <c:v>860</c:v>
                </c:pt>
                <c:pt idx="809">
                  <c:v>861</c:v>
                </c:pt>
                <c:pt idx="810">
                  <c:v>862</c:v>
                </c:pt>
                <c:pt idx="811">
                  <c:v>865</c:v>
                </c:pt>
                <c:pt idx="812">
                  <c:v>866</c:v>
                </c:pt>
                <c:pt idx="813">
                  <c:v>871</c:v>
                </c:pt>
                <c:pt idx="814">
                  <c:v>872</c:v>
                </c:pt>
                <c:pt idx="815">
                  <c:v>874</c:v>
                </c:pt>
                <c:pt idx="816">
                  <c:v>875</c:v>
                </c:pt>
                <c:pt idx="817">
                  <c:v>876</c:v>
                </c:pt>
                <c:pt idx="818">
                  <c:v>877</c:v>
                </c:pt>
                <c:pt idx="819">
                  <c:v>878</c:v>
                </c:pt>
                <c:pt idx="820">
                  <c:v>879</c:v>
                </c:pt>
                <c:pt idx="821">
                  <c:v>880</c:v>
                </c:pt>
                <c:pt idx="822">
                  <c:v>883</c:v>
                </c:pt>
                <c:pt idx="823">
                  <c:v>884</c:v>
                </c:pt>
                <c:pt idx="824">
                  <c:v>886</c:v>
                </c:pt>
                <c:pt idx="825">
                  <c:v>887</c:v>
                </c:pt>
                <c:pt idx="826">
                  <c:v>890</c:v>
                </c:pt>
                <c:pt idx="827">
                  <c:v>891</c:v>
                </c:pt>
                <c:pt idx="828">
                  <c:v>892</c:v>
                </c:pt>
                <c:pt idx="829">
                  <c:v>893</c:v>
                </c:pt>
                <c:pt idx="830">
                  <c:v>895</c:v>
                </c:pt>
                <c:pt idx="831">
                  <c:v>897</c:v>
                </c:pt>
                <c:pt idx="832">
                  <c:v>898</c:v>
                </c:pt>
                <c:pt idx="833">
                  <c:v>899</c:v>
                </c:pt>
                <c:pt idx="834">
                  <c:v>900</c:v>
                </c:pt>
                <c:pt idx="835">
                  <c:v>902</c:v>
                </c:pt>
                <c:pt idx="836">
                  <c:v>903</c:v>
                </c:pt>
                <c:pt idx="837">
                  <c:v>905</c:v>
                </c:pt>
                <c:pt idx="838">
                  <c:v>906</c:v>
                </c:pt>
                <c:pt idx="839">
                  <c:v>908</c:v>
                </c:pt>
                <c:pt idx="840">
                  <c:v>909</c:v>
                </c:pt>
                <c:pt idx="841">
                  <c:v>913</c:v>
                </c:pt>
                <c:pt idx="842">
                  <c:v>914</c:v>
                </c:pt>
                <c:pt idx="843">
                  <c:v>917</c:v>
                </c:pt>
                <c:pt idx="844">
                  <c:v>918</c:v>
                </c:pt>
                <c:pt idx="845">
                  <c:v>919</c:v>
                </c:pt>
                <c:pt idx="846">
                  <c:v>920</c:v>
                </c:pt>
                <c:pt idx="847">
                  <c:v>922</c:v>
                </c:pt>
                <c:pt idx="848">
                  <c:v>923</c:v>
                </c:pt>
                <c:pt idx="849">
                  <c:v>925</c:v>
                </c:pt>
                <c:pt idx="850">
                  <c:v>926</c:v>
                </c:pt>
                <c:pt idx="851">
                  <c:v>927</c:v>
                </c:pt>
                <c:pt idx="852">
                  <c:v>928</c:v>
                </c:pt>
                <c:pt idx="853">
                  <c:v>929</c:v>
                </c:pt>
                <c:pt idx="854">
                  <c:v>930</c:v>
                </c:pt>
                <c:pt idx="855">
                  <c:v>931</c:v>
                </c:pt>
                <c:pt idx="856">
                  <c:v>934</c:v>
                </c:pt>
                <c:pt idx="857">
                  <c:v>935</c:v>
                </c:pt>
                <c:pt idx="858">
                  <c:v>937</c:v>
                </c:pt>
                <c:pt idx="859">
                  <c:v>938</c:v>
                </c:pt>
                <c:pt idx="860">
                  <c:v>939</c:v>
                </c:pt>
                <c:pt idx="861">
                  <c:v>942</c:v>
                </c:pt>
                <c:pt idx="862">
                  <c:v>943</c:v>
                </c:pt>
                <c:pt idx="863">
                  <c:v>944</c:v>
                </c:pt>
                <c:pt idx="864">
                  <c:v>946</c:v>
                </c:pt>
                <c:pt idx="865">
                  <c:v>947</c:v>
                </c:pt>
                <c:pt idx="866">
                  <c:v>949</c:v>
                </c:pt>
                <c:pt idx="867">
                  <c:v>950</c:v>
                </c:pt>
                <c:pt idx="868">
                  <c:v>952</c:v>
                </c:pt>
                <c:pt idx="869">
                  <c:v>953</c:v>
                </c:pt>
                <c:pt idx="870">
                  <c:v>954</c:v>
                </c:pt>
                <c:pt idx="871">
                  <c:v>955</c:v>
                </c:pt>
                <c:pt idx="872">
                  <c:v>958</c:v>
                </c:pt>
                <c:pt idx="873">
                  <c:v>959</c:v>
                </c:pt>
                <c:pt idx="874">
                  <c:v>963</c:v>
                </c:pt>
                <c:pt idx="875">
                  <c:v>964</c:v>
                </c:pt>
                <c:pt idx="876">
                  <c:v>965</c:v>
                </c:pt>
                <c:pt idx="877">
                  <c:v>974</c:v>
                </c:pt>
                <c:pt idx="878">
                  <c:v>976</c:v>
                </c:pt>
                <c:pt idx="879">
                  <c:v>977</c:v>
                </c:pt>
                <c:pt idx="880">
                  <c:v>978</c:v>
                </c:pt>
                <c:pt idx="881">
                  <c:v>979</c:v>
                </c:pt>
                <c:pt idx="882">
                  <c:v>980</c:v>
                </c:pt>
                <c:pt idx="883">
                  <c:v>981</c:v>
                </c:pt>
                <c:pt idx="884">
                  <c:v>982</c:v>
                </c:pt>
                <c:pt idx="885">
                  <c:v>983</c:v>
                </c:pt>
                <c:pt idx="886">
                  <c:v>984</c:v>
                </c:pt>
                <c:pt idx="887">
                  <c:v>985</c:v>
                </c:pt>
                <c:pt idx="888">
                  <c:v>987</c:v>
                </c:pt>
                <c:pt idx="889">
                  <c:v>988</c:v>
                </c:pt>
                <c:pt idx="890">
                  <c:v>989</c:v>
                </c:pt>
                <c:pt idx="891">
                  <c:v>990</c:v>
                </c:pt>
                <c:pt idx="892">
                  <c:v>991</c:v>
                </c:pt>
                <c:pt idx="893">
                  <c:v>992</c:v>
                </c:pt>
                <c:pt idx="894">
                  <c:v>993</c:v>
                </c:pt>
                <c:pt idx="895">
                  <c:v>994</c:v>
                </c:pt>
                <c:pt idx="896">
                  <c:v>996</c:v>
                </c:pt>
                <c:pt idx="897">
                  <c:v>997</c:v>
                </c:pt>
                <c:pt idx="898">
                  <c:v>1000</c:v>
                </c:pt>
                <c:pt idx="899">
                  <c:v>1001</c:v>
                </c:pt>
                <c:pt idx="900">
                  <c:v>1002</c:v>
                </c:pt>
                <c:pt idx="901">
                  <c:v>1003</c:v>
                </c:pt>
                <c:pt idx="902">
                  <c:v>1004</c:v>
                </c:pt>
                <c:pt idx="903">
                  <c:v>1008</c:v>
                </c:pt>
                <c:pt idx="904">
                  <c:v>1009</c:v>
                </c:pt>
                <c:pt idx="905">
                  <c:v>1010</c:v>
                </c:pt>
                <c:pt idx="906">
                  <c:v>1011</c:v>
                </c:pt>
                <c:pt idx="907">
                  <c:v>1013</c:v>
                </c:pt>
                <c:pt idx="908">
                  <c:v>1016</c:v>
                </c:pt>
                <c:pt idx="909">
                  <c:v>1017</c:v>
                </c:pt>
                <c:pt idx="910">
                  <c:v>1020</c:v>
                </c:pt>
                <c:pt idx="911">
                  <c:v>1021</c:v>
                </c:pt>
                <c:pt idx="912">
                  <c:v>1023</c:v>
                </c:pt>
                <c:pt idx="913">
                  <c:v>1024</c:v>
                </c:pt>
                <c:pt idx="914">
                  <c:v>1025</c:v>
                </c:pt>
                <c:pt idx="915">
                  <c:v>1026</c:v>
                </c:pt>
                <c:pt idx="916">
                  <c:v>1027</c:v>
                </c:pt>
                <c:pt idx="917">
                  <c:v>1028</c:v>
                </c:pt>
                <c:pt idx="918">
                  <c:v>1032</c:v>
                </c:pt>
                <c:pt idx="919">
                  <c:v>1034</c:v>
                </c:pt>
                <c:pt idx="920">
                  <c:v>1035</c:v>
                </c:pt>
                <c:pt idx="921">
                  <c:v>1036</c:v>
                </c:pt>
                <c:pt idx="922">
                  <c:v>1037</c:v>
                </c:pt>
                <c:pt idx="923">
                  <c:v>1038</c:v>
                </c:pt>
                <c:pt idx="924">
                  <c:v>1039</c:v>
                </c:pt>
                <c:pt idx="925">
                  <c:v>1040</c:v>
                </c:pt>
                <c:pt idx="926">
                  <c:v>1041</c:v>
                </c:pt>
                <c:pt idx="927">
                  <c:v>1042</c:v>
                </c:pt>
                <c:pt idx="928">
                  <c:v>1044</c:v>
                </c:pt>
                <c:pt idx="929">
                  <c:v>1049</c:v>
                </c:pt>
                <c:pt idx="930">
                  <c:v>1050</c:v>
                </c:pt>
                <c:pt idx="931">
                  <c:v>1054</c:v>
                </c:pt>
                <c:pt idx="932">
                  <c:v>1055</c:v>
                </c:pt>
                <c:pt idx="933">
                  <c:v>1057</c:v>
                </c:pt>
                <c:pt idx="934">
                  <c:v>1058</c:v>
                </c:pt>
                <c:pt idx="935">
                  <c:v>1059</c:v>
                </c:pt>
                <c:pt idx="936">
                  <c:v>1061</c:v>
                </c:pt>
                <c:pt idx="937">
                  <c:v>1062</c:v>
                </c:pt>
                <c:pt idx="938">
                  <c:v>1063</c:v>
                </c:pt>
                <c:pt idx="939">
                  <c:v>1064</c:v>
                </c:pt>
                <c:pt idx="940">
                  <c:v>1066</c:v>
                </c:pt>
                <c:pt idx="941">
                  <c:v>1067</c:v>
                </c:pt>
                <c:pt idx="942">
                  <c:v>1069</c:v>
                </c:pt>
                <c:pt idx="943">
                  <c:v>1071</c:v>
                </c:pt>
                <c:pt idx="944">
                  <c:v>1072</c:v>
                </c:pt>
                <c:pt idx="945">
                  <c:v>1073</c:v>
                </c:pt>
                <c:pt idx="946">
                  <c:v>1074</c:v>
                </c:pt>
                <c:pt idx="947">
                  <c:v>1076</c:v>
                </c:pt>
                <c:pt idx="948">
                  <c:v>1077</c:v>
                </c:pt>
                <c:pt idx="949">
                  <c:v>1079</c:v>
                </c:pt>
                <c:pt idx="950">
                  <c:v>1080</c:v>
                </c:pt>
                <c:pt idx="951">
                  <c:v>1081</c:v>
                </c:pt>
                <c:pt idx="952">
                  <c:v>1084</c:v>
                </c:pt>
                <c:pt idx="953">
                  <c:v>1085</c:v>
                </c:pt>
                <c:pt idx="954">
                  <c:v>1086</c:v>
                </c:pt>
                <c:pt idx="955">
                  <c:v>1088</c:v>
                </c:pt>
                <c:pt idx="956">
                  <c:v>1091</c:v>
                </c:pt>
                <c:pt idx="957">
                  <c:v>1092</c:v>
                </c:pt>
                <c:pt idx="958">
                  <c:v>1094</c:v>
                </c:pt>
                <c:pt idx="959">
                  <c:v>1098</c:v>
                </c:pt>
                <c:pt idx="960">
                  <c:v>1101</c:v>
                </c:pt>
                <c:pt idx="961">
                  <c:v>1102</c:v>
                </c:pt>
                <c:pt idx="962">
                  <c:v>1104</c:v>
                </c:pt>
                <c:pt idx="963">
                  <c:v>1106</c:v>
                </c:pt>
                <c:pt idx="964">
                  <c:v>1108</c:v>
                </c:pt>
                <c:pt idx="965">
                  <c:v>1112</c:v>
                </c:pt>
                <c:pt idx="966">
                  <c:v>1113</c:v>
                </c:pt>
                <c:pt idx="967">
                  <c:v>1115</c:v>
                </c:pt>
                <c:pt idx="968">
                  <c:v>1116</c:v>
                </c:pt>
                <c:pt idx="969">
                  <c:v>1117</c:v>
                </c:pt>
                <c:pt idx="970">
                  <c:v>1119</c:v>
                </c:pt>
                <c:pt idx="971">
                  <c:v>1120</c:v>
                </c:pt>
                <c:pt idx="972">
                  <c:v>1121</c:v>
                </c:pt>
                <c:pt idx="973">
                  <c:v>1122</c:v>
                </c:pt>
                <c:pt idx="974">
                  <c:v>1125</c:v>
                </c:pt>
                <c:pt idx="975">
                  <c:v>1126</c:v>
                </c:pt>
                <c:pt idx="976">
                  <c:v>1127</c:v>
                </c:pt>
                <c:pt idx="977">
                  <c:v>1128</c:v>
                </c:pt>
                <c:pt idx="978">
                  <c:v>1129</c:v>
                </c:pt>
                <c:pt idx="979">
                  <c:v>1136</c:v>
                </c:pt>
                <c:pt idx="980">
                  <c:v>1137</c:v>
                </c:pt>
                <c:pt idx="981">
                  <c:v>1139</c:v>
                </c:pt>
                <c:pt idx="982">
                  <c:v>1140</c:v>
                </c:pt>
                <c:pt idx="983">
                  <c:v>1142</c:v>
                </c:pt>
                <c:pt idx="984">
                  <c:v>1143</c:v>
                </c:pt>
                <c:pt idx="985">
                  <c:v>1145</c:v>
                </c:pt>
                <c:pt idx="986">
                  <c:v>1146</c:v>
                </c:pt>
                <c:pt idx="987">
                  <c:v>1147</c:v>
                </c:pt>
                <c:pt idx="988">
                  <c:v>1148</c:v>
                </c:pt>
                <c:pt idx="989">
                  <c:v>1151</c:v>
                </c:pt>
                <c:pt idx="990">
                  <c:v>1152</c:v>
                </c:pt>
                <c:pt idx="991">
                  <c:v>1154</c:v>
                </c:pt>
                <c:pt idx="992">
                  <c:v>1155</c:v>
                </c:pt>
                <c:pt idx="993">
                  <c:v>1157</c:v>
                </c:pt>
                <c:pt idx="994">
                  <c:v>1161</c:v>
                </c:pt>
                <c:pt idx="995">
                  <c:v>1163</c:v>
                </c:pt>
                <c:pt idx="996">
                  <c:v>1164</c:v>
                </c:pt>
                <c:pt idx="997">
                  <c:v>1166</c:v>
                </c:pt>
                <c:pt idx="998">
                  <c:v>1168</c:v>
                </c:pt>
                <c:pt idx="999">
                  <c:v>1169</c:v>
                </c:pt>
                <c:pt idx="1000">
                  <c:v>1170</c:v>
                </c:pt>
                <c:pt idx="1001">
                  <c:v>1172</c:v>
                </c:pt>
                <c:pt idx="1002">
                  <c:v>1173</c:v>
                </c:pt>
                <c:pt idx="1003">
                  <c:v>1176</c:v>
                </c:pt>
                <c:pt idx="1004">
                  <c:v>1178</c:v>
                </c:pt>
                <c:pt idx="1005">
                  <c:v>1179</c:v>
                </c:pt>
                <c:pt idx="1006">
                  <c:v>1180</c:v>
                </c:pt>
                <c:pt idx="1007">
                  <c:v>1181</c:v>
                </c:pt>
                <c:pt idx="1008">
                  <c:v>1183</c:v>
                </c:pt>
                <c:pt idx="1009">
                  <c:v>1184</c:v>
                </c:pt>
                <c:pt idx="1010">
                  <c:v>1185</c:v>
                </c:pt>
                <c:pt idx="1011">
                  <c:v>1186</c:v>
                </c:pt>
                <c:pt idx="1012">
                  <c:v>1187</c:v>
                </c:pt>
                <c:pt idx="1013">
                  <c:v>1188</c:v>
                </c:pt>
                <c:pt idx="1014">
                  <c:v>1190</c:v>
                </c:pt>
                <c:pt idx="1015">
                  <c:v>1192</c:v>
                </c:pt>
                <c:pt idx="1016">
                  <c:v>1193</c:v>
                </c:pt>
                <c:pt idx="1017">
                  <c:v>1194</c:v>
                </c:pt>
                <c:pt idx="1018">
                  <c:v>1195</c:v>
                </c:pt>
                <c:pt idx="1019">
                  <c:v>1198</c:v>
                </c:pt>
                <c:pt idx="1020">
                  <c:v>1199</c:v>
                </c:pt>
                <c:pt idx="1021">
                  <c:v>1200</c:v>
                </c:pt>
                <c:pt idx="1022">
                  <c:v>1201</c:v>
                </c:pt>
                <c:pt idx="1023">
                  <c:v>1202</c:v>
                </c:pt>
                <c:pt idx="1024">
                  <c:v>1203</c:v>
                </c:pt>
                <c:pt idx="1025">
                  <c:v>1205</c:v>
                </c:pt>
                <c:pt idx="1026">
                  <c:v>1207</c:v>
                </c:pt>
                <c:pt idx="1027">
                  <c:v>1208</c:v>
                </c:pt>
                <c:pt idx="1028">
                  <c:v>1210</c:v>
                </c:pt>
                <c:pt idx="1029">
                  <c:v>1211</c:v>
                </c:pt>
                <c:pt idx="1030">
                  <c:v>1212</c:v>
                </c:pt>
                <c:pt idx="1031">
                  <c:v>1214</c:v>
                </c:pt>
                <c:pt idx="1032">
                  <c:v>1215</c:v>
                </c:pt>
                <c:pt idx="1033">
                  <c:v>1221</c:v>
                </c:pt>
                <c:pt idx="1034">
                  <c:v>1223</c:v>
                </c:pt>
                <c:pt idx="1035">
                  <c:v>1225</c:v>
                </c:pt>
                <c:pt idx="1036">
                  <c:v>1226</c:v>
                </c:pt>
                <c:pt idx="1037">
                  <c:v>1228</c:v>
                </c:pt>
                <c:pt idx="1038">
                  <c:v>1233</c:v>
                </c:pt>
                <c:pt idx="1039">
                  <c:v>1234</c:v>
                </c:pt>
                <c:pt idx="1040">
                  <c:v>1235</c:v>
                </c:pt>
                <c:pt idx="1041">
                  <c:v>1236</c:v>
                </c:pt>
                <c:pt idx="1042">
                  <c:v>1239</c:v>
                </c:pt>
                <c:pt idx="1043">
                  <c:v>1240</c:v>
                </c:pt>
                <c:pt idx="1044">
                  <c:v>1242</c:v>
                </c:pt>
                <c:pt idx="1045">
                  <c:v>1245</c:v>
                </c:pt>
                <c:pt idx="1046">
                  <c:v>1247</c:v>
                </c:pt>
                <c:pt idx="1047">
                  <c:v>1248</c:v>
                </c:pt>
                <c:pt idx="1048">
                  <c:v>1249</c:v>
                </c:pt>
                <c:pt idx="1049">
                  <c:v>1250</c:v>
                </c:pt>
                <c:pt idx="1050">
                  <c:v>1252</c:v>
                </c:pt>
                <c:pt idx="1051">
                  <c:v>1253</c:v>
                </c:pt>
                <c:pt idx="1052">
                  <c:v>1254</c:v>
                </c:pt>
                <c:pt idx="1053">
                  <c:v>1255</c:v>
                </c:pt>
                <c:pt idx="1054">
                  <c:v>1257</c:v>
                </c:pt>
                <c:pt idx="1055">
                  <c:v>1258</c:v>
                </c:pt>
                <c:pt idx="1056">
                  <c:v>1261</c:v>
                </c:pt>
                <c:pt idx="1057">
                  <c:v>1262</c:v>
                </c:pt>
                <c:pt idx="1058">
                  <c:v>1263</c:v>
                </c:pt>
                <c:pt idx="1059">
                  <c:v>1264</c:v>
                </c:pt>
                <c:pt idx="1060">
                  <c:v>1268</c:v>
                </c:pt>
                <c:pt idx="1061">
                  <c:v>1270</c:v>
                </c:pt>
                <c:pt idx="1062">
                  <c:v>1271</c:v>
                </c:pt>
                <c:pt idx="1063">
                  <c:v>1272</c:v>
                </c:pt>
                <c:pt idx="1064">
                  <c:v>1274</c:v>
                </c:pt>
                <c:pt idx="1065">
                  <c:v>1275</c:v>
                </c:pt>
                <c:pt idx="1066">
                  <c:v>1277</c:v>
                </c:pt>
                <c:pt idx="1067">
                  <c:v>1279</c:v>
                </c:pt>
                <c:pt idx="1068">
                  <c:v>1281</c:v>
                </c:pt>
                <c:pt idx="1069">
                  <c:v>1282</c:v>
                </c:pt>
                <c:pt idx="1070">
                  <c:v>1284</c:v>
                </c:pt>
                <c:pt idx="1071">
                  <c:v>1285</c:v>
                </c:pt>
                <c:pt idx="1072">
                  <c:v>1286</c:v>
                </c:pt>
                <c:pt idx="1073">
                  <c:v>1288</c:v>
                </c:pt>
                <c:pt idx="1074">
                  <c:v>1290</c:v>
                </c:pt>
                <c:pt idx="1075">
                  <c:v>1291</c:v>
                </c:pt>
                <c:pt idx="1076">
                  <c:v>1292</c:v>
                </c:pt>
                <c:pt idx="1077">
                  <c:v>1295</c:v>
                </c:pt>
                <c:pt idx="1078">
                  <c:v>1300</c:v>
                </c:pt>
                <c:pt idx="1079">
                  <c:v>1301</c:v>
                </c:pt>
                <c:pt idx="1080">
                  <c:v>1306</c:v>
                </c:pt>
                <c:pt idx="1081">
                  <c:v>1307</c:v>
                </c:pt>
                <c:pt idx="1082">
                  <c:v>1308</c:v>
                </c:pt>
                <c:pt idx="1083">
                  <c:v>1309</c:v>
                </c:pt>
                <c:pt idx="1084">
                  <c:v>1311</c:v>
                </c:pt>
                <c:pt idx="1085">
                  <c:v>1312</c:v>
                </c:pt>
                <c:pt idx="1086">
                  <c:v>1313</c:v>
                </c:pt>
                <c:pt idx="1087">
                  <c:v>1314</c:v>
                </c:pt>
                <c:pt idx="1088">
                  <c:v>1315</c:v>
                </c:pt>
                <c:pt idx="1089">
                  <c:v>1317</c:v>
                </c:pt>
                <c:pt idx="1090">
                  <c:v>1318</c:v>
                </c:pt>
                <c:pt idx="1091">
                  <c:v>1319</c:v>
                </c:pt>
                <c:pt idx="1092">
                  <c:v>1321</c:v>
                </c:pt>
                <c:pt idx="1093">
                  <c:v>1322</c:v>
                </c:pt>
                <c:pt idx="1094">
                  <c:v>1324</c:v>
                </c:pt>
                <c:pt idx="1095">
                  <c:v>1325</c:v>
                </c:pt>
                <c:pt idx="1096">
                  <c:v>1326</c:v>
                </c:pt>
                <c:pt idx="1097">
                  <c:v>1327</c:v>
                </c:pt>
                <c:pt idx="1098">
                  <c:v>1329</c:v>
                </c:pt>
                <c:pt idx="1099">
                  <c:v>1330</c:v>
                </c:pt>
                <c:pt idx="1100">
                  <c:v>1333</c:v>
                </c:pt>
                <c:pt idx="1101">
                  <c:v>1335</c:v>
                </c:pt>
                <c:pt idx="1102">
                  <c:v>1336</c:v>
                </c:pt>
                <c:pt idx="1103">
                  <c:v>1338</c:v>
                </c:pt>
                <c:pt idx="1104">
                  <c:v>1339</c:v>
                </c:pt>
                <c:pt idx="1105">
                  <c:v>1340</c:v>
                </c:pt>
                <c:pt idx="1106">
                  <c:v>1341</c:v>
                </c:pt>
                <c:pt idx="1107">
                  <c:v>1344</c:v>
                </c:pt>
                <c:pt idx="1108">
                  <c:v>1345</c:v>
                </c:pt>
                <c:pt idx="1109">
                  <c:v>1346</c:v>
                </c:pt>
                <c:pt idx="1110">
                  <c:v>1347</c:v>
                </c:pt>
                <c:pt idx="1111">
                  <c:v>1348</c:v>
                </c:pt>
                <c:pt idx="1112">
                  <c:v>1351</c:v>
                </c:pt>
                <c:pt idx="1113">
                  <c:v>1352</c:v>
                </c:pt>
                <c:pt idx="1114">
                  <c:v>1355</c:v>
                </c:pt>
                <c:pt idx="1115">
                  <c:v>1356</c:v>
                </c:pt>
                <c:pt idx="1116">
                  <c:v>1359</c:v>
                </c:pt>
                <c:pt idx="1117">
                  <c:v>1361</c:v>
                </c:pt>
                <c:pt idx="1118">
                  <c:v>1362</c:v>
                </c:pt>
                <c:pt idx="1119">
                  <c:v>1364</c:v>
                </c:pt>
                <c:pt idx="1120">
                  <c:v>1366</c:v>
                </c:pt>
                <c:pt idx="1121">
                  <c:v>1367</c:v>
                </c:pt>
                <c:pt idx="1122">
                  <c:v>1368</c:v>
                </c:pt>
                <c:pt idx="1123">
                  <c:v>1369</c:v>
                </c:pt>
                <c:pt idx="1124">
                  <c:v>1373</c:v>
                </c:pt>
                <c:pt idx="1125">
                  <c:v>1374</c:v>
                </c:pt>
                <c:pt idx="1126">
                  <c:v>1376</c:v>
                </c:pt>
                <c:pt idx="1127">
                  <c:v>1377</c:v>
                </c:pt>
                <c:pt idx="1128">
                  <c:v>1380</c:v>
                </c:pt>
                <c:pt idx="1129">
                  <c:v>1381</c:v>
                </c:pt>
                <c:pt idx="1130">
                  <c:v>1384</c:v>
                </c:pt>
                <c:pt idx="1131">
                  <c:v>1385</c:v>
                </c:pt>
                <c:pt idx="1132">
                  <c:v>1387</c:v>
                </c:pt>
                <c:pt idx="1133">
                  <c:v>1390</c:v>
                </c:pt>
                <c:pt idx="1134">
                  <c:v>1391</c:v>
                </c:pt>
                <c:pt idx="1135">
                  <c:v>1393</c:v>
                </c:pt>
                <c:pt idx="1136">
                  <c:v>1399</c:v>
                </c:pt>
                <c:pt idx="1137">
                  <c:v>1401</c:v>
                </c:pt>
                <c:pt idx="1138">
                  <c:v>1403</c:v>
                </c:pt>
                <c:pt idx="1139">
                  <c:v>1404</c:v>
                </c:pt>
                <c:pt idx="1140">
                  <c:v>1405</c:v>
                </c:pt>
                <c:pt idx="1141">
                  <c:v>1406</c:v>
                </c:pt>
                <c:pt idx="1142">
                  <c:v>1407</c:v>
                </c:pt>
                <c:pt idx="1143">
                  <c:v>1410</c:v>
                </c:pt>
                <c:pt idx="1144">
                  <c:v>1411</c:v>
                </c:pt>
                <c:pt idx="1145">
                  <c:v>1412</c:v>
                </c:pt>
                <c:pt idx="1146">
                  <c:v>1413</c:v>
                </c:pt>
                <c:pt idx="1147">
                  <c:v>1415</c:v>
                </c:pt>
                <c:pt idx="1148">
                  <c:v>1416</c:v>
                </c:pt>
                <c:pt idx="1149">
                  <c:v>1417</c:v>
                </c:pt>
                <c:pt idx="1150">
                  <c:v>1418</c:v>
                </c:pt>
                <c:pt idx="1151">
                  <c:v>1419</c:v>
                </c:pt>
                <c:pt idx="1152">
                  <c:v>1420</c:v>
                </c:pt>
                <c:pt idx="1153">
                  <c:v>1422</c:v>
                </c:pt>
                <c:pt idx="1154">
                  <c:v>1423</c:v>
                </c:pt>
                <c:pt idx="1155">
                  <c:v>1424</c:v>
                </c:pt>
                <c:pt idx="1156">
                  <c:v>1425</c:v>
                </c:pt>
                <c:pt idx="1157">
                  <c:v>1427</c:v>
                </c:pt>
                <c:pt idx="1158">
                  <c:v>1428</c:v>
                </c:pt>
                <c:pt idx="1159">
                  <c:v>1434</c:v>
                </c:pt>
                <c:pt idx="1160">
                  <c:v>1436</c:v>
                </c:pt>
                <c:pt idx="1161">
                  <c:v>1437</c:v>
                </c:pt>
                <c:pt idx="1162">
                  <c:v>1439</c:v>
                </c:pt>
                <c:pt idx="1163">
                  <c:v>1442</c:v>
                </c:pt>
                <c:pt idx="1164">
                  <c:v>1443</c:v>
                </c:pt>
                <c:pt idx="1165">
                  <c:v>1444</c:v>
                </c:pt>
                <c:pt idx="1166">
                  <c:v>1445</c:v>
                </c:pt>
                <c:pt idx="1167">
                  <c:v>1449</c:v>
                </c:pt>
                <c:pt idx="1168">
                  <c:v>1451</c:v>
                </c:pt>
                <c:pt idx="1169">
                  <c:v>1452</c:v>
                </c:pt>
                <c:pt idx="1170">
                  <c:v>1454</c:v>
                </c:pt>
                <c:pt idx="1171">
                  <c:v>1455</c:v>
                </c:pt>
                <c:pt idx="1172">
                  <c:v>1456</c:v>
                </c:pt>
                <c:pt idx="1173">
                  <c:v>1458</c:v>
                </c:pt>
                <c:pt idx="1174">
                  <c:v>1459</c:v>
                </c:pt>
                <c:pt idx="1175">
                  <c:v>1460</c:v>
                </c:pt>
                <c:pt idx="1176">
                  <c:v>1463</c:v>
                </c:pt>
                <c:pt idx="1177">
                  <c:v>1467</c:v>
                </c:pt>
                <c:pt idx="1178">
                  <c:v>1469</c:v>
                </c:pt>
                <c:pt idx="1179">
                  <c:v>1472</c:v>
                </c:pt>
                <c:pt idx="1180">
                  <c:v>1473</c:v>
                </c:pt>
                <c:pt idx="1181">
                  <c:v>1475</c:v>
                </c:pt>
                <c:pt idx="1182">
                  <c:v>1476</c:v>
                </c:pt>
                <c:pt idx="1183">
                  <c:v>1477</c:v>
                </c:pt>
                <c:pt idx="1184">
                  <c:v>1478</c:v>
                </c:pt>
                <c:pt idx="1185">
                  <c:v>1480</c:v>
                </c:pt>
                <c:pt idx="1186">
                  <c:v>1481</c:v>
                </c:pt>
                <c:pt idx="1187">
                  <c:v>1486</c:v>
                </c:pt>
                <c:pt idx="1188">
                  <c:v>1487</c:v>
                </c:pt>
                <c:pt idx="1189">
                  <c:v>1489</c:v>
                </c:pt>
                <c:pt idx="1190">
                  <c:v>1490</c:v>
                </c:pt>
                <c:pt idx="1191">
                  <c:v>1491</c:v>
                </c:pt>
                <c:pt idx="1192">
                  <c:v>1492</c:v>
                </c:pt>
                <c:pt idx="1193">
                  <c:v>1493</c:v>
                </c:pt>
                <c:pt idx="1194">
                  <c:v>1494</c:v>
                </c:pt>
                <c:pt idx="1195">
                  <c:v>1496</c:v>
                </c:pt>
                <c:pt idx="1196">
                  <c:v>1499</c:v>
                </c:pt>
                <c:pt idx="1197">
                  <c:v>1502</c:v>
                </c:pt>
                <c:pt idx="1198">
                  <c:v>1503</c:v>
                </c:pt>
                <c:pt idx="1199">
                  <c:v>1504</c:v>
                </c:pt>
                <c:pt idx="1200">
                  <c:v>1505</c:v>
                </c:pt>
                <c:pt idx="1201">
                  <c:v>1511</c:v>
                </c:pt>
                <c:pt idx="1202">
                  <c:v>1514</c:v>
                </c:pt>
                <c:pt idx="1203">
                  <c:v>1515</c:v>
                </c:pt>
                <c:pt idx="1204">
                  <c:v>1516</c:v>
                </c:pt>
                <c:pt idx="1205">
                  <c:v>1518</c:v>
                </c:pt>
                <c:pt idx="1206">
                  <c:v>1519</c:v>
                </c:pt>
                <c:pt idx="1207">
                  <c:v>1520</c:v>
                </c:pt>
                <c:pt idx="1208">
                  <c:v>1521</c:v>
                </c:pt>
                <c:pt idx="1209">
                  <c:v>1522</c:v>
                </c:pt>
                <c:pt idx="1210">
                  <c:v>1524</c:v>
                </c:pt>
                <c:pt idx="1211">
                  <c:v>1526</c:v>
                </c:pt>
                <c:pt idx="1212">
                  <c:v>1527</c:v>
                </c:pt>
                <c:pt idx="1213">
                  <c:v>1528</c:v>
                </c:pt>
                <c:pt idx="1214">
                  <c:v>1529</c:v>
                </c:pt>
                <c:pt idx="1215">
                  <c:v>1530</c:v>
                </c:pt>
                <c:pt idx="1216">
                  <c:v>1531</c:v>
                </c:pt>
                <c:pt idx="1217">
                  <c:v>1532</c:v>
                </c:pt>
                <c:pt idx="1218">
                  <c:v>1535</c:v>
                </c:pt>
                <c:pt idx="1219">
                  <c:v>1538</c:v>
                </c:pt>
                <c:pt idx="1220">
                  <c:v>1539</c:v>
                </c:pt>
                <c:pt idx="1221">
                  <c:v>1542</c:v>
                </c:pt>
                <c:pt idx="1222">
                  <c:v>1543</c:v>
                </c:pt>
                <c:pt idx="1223">
                  <c:v>1544</c:v>
                </c:pt>
                <c:pt idx="1224">
                  <c:v>1545</c:v>
                </c:pt>
                <c:pt idx="1225">
                  <c:v>1548</c:v>
                </c:pt>
                <c:pt idx="1226">
                  <c:v>1552</c:v>
                </c:pt>
                <c:pt idx="1227">
                  <c:v>1553</c:v>
                </c:pt>
                <c:pt idx="1228">
                  <c:v>1556</c:v>
                </c:pt>
                <c:pt idx="1229">
                  <c:v>1559</c:v>
                </c:pt>
                <c:pt idx="1230">
                  <c:v>1560</c:v>
                </c:pt>
                <c:pt idx="1231">
                  <c:v>1561</c:v>
                </c:pt>
                <c:pt idx="1232">
                  <c:v>1562</c:v>
                </c:pt>
                <c:pt idx="1233">
                  <c:v>1563</c:v>
                </c:pt>
                <c:pt idx="1234">
                  <c:v>1575</c:v>
                </c:pt>
                <c:pt idx="1235">
                  <c:v>1576</c:v>
                </c:pt>
                <c:pt idx="1236">
                  <c:v>1577</c:v>
                </c:pt>
                <c:pt idx="1237">
                  <c:v>1579</c:v>
                </c:pt>
                <c:pt idx="1238">
                  <c:v>1583</c:v>
                </c:pt>
                <c:pt idx="1239">
                  <c:v>1585</c:v>
                </c:pt>
                <c:pt idx="1240">
                  <c:v>1586</c:v>
                </c:pt>
                <c:pt idx="1241">
                  <c:v>1588</c:v>
                </c:pt>
                <c:pt idx="1242">
                  <c:v>1589</c:v>
                </c:pt>
                <c:pt idx="1243">
                  <c:v>1592</c:v>
                </c:pt>
                <c:pt idx="1244">
                  <c:v>1594</c:v>
                </c:pt>
                <c:pt idx="1245">
                  <c:v>1597</c:v>
                </c:pt>
                <c:pt idx="1246">
                  <c:v>1598</c:v>
                </c:pt>
                <c:pt idx="1247">
                  <c:v>1601</c:v>
                </c:pt>
                <c:pt idx="1248">
                  <c:v>1603</c:v>
                </c:pt>
                <c:pt idx="1249">
                  <c:v>1604</c:v>
                </c:pt>
                <c:pt idx="1250">
                  <c:v>1605</c:v>
                </c:pt>
                <c:pt idx="1251">
                  <c:v>1609</c:v>
                </c:pt>
                <c:pt idx="1252">
                  <c:v>1612</c:v>
                </c:pt>
                <c:pt idx="1253">
                  <c:v>1613</c:v>
                </c:pt>
                <c:pt idx="1254">
                  <c:v>1614</c:v>
                </c:pt>
                <c:pt idx="1255">
                  <c:v>1618</c:v>
                </c:pt>
                <c:pt idx="1256">
                  <c:v>1619</c:v>
                </c:pt>
                <c:pt idx="1257">
                  <c:v>1621</c:v>
                </c:pt>
                <c:pt idx="1258">
                  <c:v>1625</c:v>
                </c:pt>
                <c:pt idx="1259">
                  <c:v>1626</c:v>
                </c:pt>
                <c:pt idx="1260">
                  <c:v>1629</c:v>
                </c:pt>
                <c:pt idx="1261">
                  <c:v>1634</c:v>
                </c:pt>
                <c:pt idx="1262">
                  <c:v>1635</c:v>
                </c:pt>
                <c:pt idx="1263">
                  <c:v>1637</c:v>
                </c:pt>
                <c:pt idx="1264">
                  <c:v>1638</c:v>
                </c:pt>
                <c:pt idx="1265">
                  <c:v>1642</c:v>
                </c:pt>
                <c:pt idx="1266">
                  <c:v>1644</c:v>
                </c:pt>
                <c:pt idx="1267">
                  <c:v>1646</c:v>
                </c:pt>
                <c:pt idx="1268">
                  <c:v>1647</c:v>
                </c:pt>
                <c:pt idx="1269">
                  <c:v>1648</c:v>
                </c:pt>
                <c:pt idx="1270">
                  <c:v>1651</c:v>
                </c:pt>
                <c:pt idx="1271">
                  <c:v>1652</c:v>
                </c:pt>
                <c:pt idx="1272">
                  <c:v>1653</c:v>
                </c:pt>
                <c:pt idx="1273">
                  <c:v>1654</c:v>
                </c:pt>
                <c:pt idx="1274">
                  <c:v>1660</c:v>
                </c:pt>
                <c:pt idx="1275">
                  <c:v>1661</c:v>
                </c:pt>
                <c:pt idx="1276">
                  <c:v>1663</c:v>
                </c:pt>
                <c:pt idx="1277">
                  <c:v>1667</c:v>
                </c:pt>
                <c:pt idx="1278">
                  <c:v>1671</c:v>
                </c:pt>
                <c:pt idx="1279">
                  <c:v>1672</c:v>
                </c:pt>
                <c:pt idx="1280">
                  <c:v>1674</c:v>
                </c:pt>
                <c:pt idx="1281">
                  <c:v>1677</c:v>
                </c:pt>
                <c:pt idx="1282">
                  <c:v>1679</c:v>
                </c:pt>
                <c:pt idx="1283">
                  <c:v>1680</c:v>
                </c:pt>
                <c:pt idx="1284">
                  <c:v>1682</c:v>
                </c:pt>
                <c:pt idx="1285">
                  <c:v>1685</c:v>
                </c:pt>
                <c:pt idx="1286">
                  <c:v>1686</c:v>
                </c:pt>
                <c:pt idx="1287">
                  <c:v>1689</c:v>
                </c:pt>
                <c:pt idx="1288">
                  <c:v>1691</c:v>
                </c:pt>
                <c:pt idx="1289">
                  <c:v>1692</c:v>
                </c:pt>
                <c:pt idx="1290">
                  <c:v>1694</c:v>
                </c:pt>
                <c:pt idx="1291">
                  <c:v>1695</c:v>
                </c:pt>
                <c:pt idx="1292">
                  <c:v>1696</c:v>
                </c:pt>
                <c:pt idx="1293">
                  <c:v>1697</c:v>
                </c:pt>
                <c:pt idx="1294">
                  <c:v>1698</c:v>
                </c:pt>
                <c:pt idx="1295">
                  <c:v>1701</c:v>
                </c:pt>
                <c:pt idx="1296">
                  <c:v>1702</c:v>
                </c:pt>
                <c:pt idx="1297">
                  <c:v>1705</c:v>
                </c:pt>
                <c:pt idx="1298">
                  <c:v>1706</c:v>
                </c:pt>
                <c:pt idx="1299">
                  <c:v>1707</c:v>
                </c:pt>
                <c:pt idx="1300">
                  <c:v>1711</c:v>
                </c:pt>
                <c:pt idx="1301">
                  <c:v>1714</c:v>
                </c:pt>
                <c:pt idx="1302">
                  <c:v>1715</c:v>
                </c:pt>
                <c:pt idx="1303">
                  <c:v>1716</c:v>
                </c:pt>
                <c:pt idx="1304">
                  <c:v>1718</c:v>
                </c:pt>
                <c:pt idx="1305">
                  <c:v>1720</c:v>
                </c:pt>
                <c:pt idx="1306">
                  <c:v>1722</c:v>
                </c:pt>
                <c:pt idx="1307">
                  <c:v>1726</c:v>
                </c:pt>
                <c:pt idx="1308">
                  <c:v>1727</c:v>
                </c:pt>
                <c:pt idx="1309">
                  <c:v>1728</c:v>
                </c:pt>
                <c:pt idx="1310">
                  <c:v>1729</c:v>
                </c:pt>
                <c:pt idx="1311">
                  <c:v>1730</c:v>
                </c:pt>
                <c:pt idx="1312">
                  <c:v>1731</c:v>
                </c:pt>
                <c:pt idx="1313">
                  <c:v>1732</c:v>
                </c:pt>
                <c:pt idx="1314">
                  <c:v>1733</c:v>
                </c:pt>
                <c:pt idx="1315">
                  <c:v>1734</c:v>
                </c:pt>
                <c:pt idx="1316">
                  <c:v>1735</c:v>
                </c:pt>
                <c:pt idx="1317">
                  <c:v>1738</c:v>
                </c:pt>
                <c:pt idx="1318">
                  <c:v>1739</c:v>
                </c:pt>
                <c:pt idx="1319">
                  <c:v>1745</c:v>
                </c:pt>
                <c:pt idx="1320">
                  <c:v>1746</c:v>
                </c:pt>
                <c:pt idx="1321">
                  <c:v>1747</c:v>
                </c:pt>
                <c:pt idx="1322">
                  <c:v>1749</c:v>
                </c:pt>
                <c:pt idx="1323">
                  <c:v>1750</c:v>
                </c:pt>
                <c:pt idx="1324">
                  <c:v>1752</c:v>
                </c:pt>
                <c:pt idx="1325">
                  <c:v>1754</c:v>
                </c:pt>
                <c:pt idx="1326">
                  <c:v>1755</c:v>
                </c:pt>
                <c:pt idx="1327">
                  <c:v>1758</c:v>
                </c:pt>
                <c:pt idx="1328">
                  <c:v>1763</c:v>
                </c:pt>
                <c:pt idx="1329">
                  <c:v>1767</c:v>
                </c:pt>
                <c:pt idx="1330">
                  <c:v>1768</c:v>
                </c:pt>
                <c:pt idx="1331">
                  <c:v>1769</c:v>
                </c:pt>
                <c:pt idx="1332">
                  <c:v>1770</c:v>
                </c:pt>
                <c:pt idx="1333">
                  <c:v>1771</c:v>
                </c:pt>
                <c:pt idx="1334">
                  <c:v>1772</c:v>
                </c:pt>
                <c:pt idx="1335">
                  <c:v>1775</c:v>
                </c:pt>
                <c:pt idx="1336">
                  <c:v>1776</c:v>
                </c:pt>
                <c:pt idx="1337">
                  <c:v>1778</c:v>
                </c:pt>
                <c:pt idx="1338">
                  <c:v>1779</c:v>
                </c:pt>
                <c:pt idx="1339">
                  <c:v>1780</c:v>
                </c:pt>
                <c:pt idx="1340">
                  <c:v>1782</c:v>
                </c:pt>
                <c:pt idx="1341">
                  <c:v>1783</c:v>
                </c:pt>
                <c:pt idx="1342">
                  <c:v>1789</c:v>
                </c:pt>
                <c:pt idx="1343">
                  <c:v>1791</c:v>
                </c:pt>
                <c:pt idx="1344">
                  <c:v>1793</c:v>
                </c:pt>
                <c:pt idx="1345">
                  <c:v>1794</c:v>
                </c:pt>
                <c:pt idx="1346">
                  <c:v>1796</c:v>
                </c:pt>
                <c:pt idx="1347">
                  <c:v>1797</c:v>
                </c:pt>
                <c:pt idx="1348">
                  <c:v>1798</c:v>
                </c:pt>
                <c:pt idx="1349">
                  <c:v>1801</c:v>
                </c:pt>
                <c:pt idx="1350">
                  <c:v>1802</c:v>
                </c:pt>
                <c:pt idx="1351">
                  <c:v>1803</c:v>
                </c:pt>
                <c:pt idx="1352">
                  <c:v>1805</c:v>
                </c:pt>
                <c:pt idx="1353">
                  <c:v>1806</c:v>
                </c:pt>
                <c:pt idx="1354">
                  <c:v>1813</c:v>
                </c:pt>
                <c:pt idx="1355">
                  <c:v>1814</c:v>
                </c:pt>
                <c:pt idx="1356">
                  <c:v>1816</c:v>
                </c:pt>
                <c:pt idx="1357">
                  <c:v>1827</c:v>
                </c:pt>
                <c:pt idx="1358">
                  <c:v>1828</c:v>
                </c:pt>
                <c:pt idx="1359">
                  <c:v>1832</c:v>
                </c:pt>
                <c:pt idx="1360">
                  <c:v>1833</c:v>
                </c:pt>
                <c:pt idx="1361">
                  <c:v>1834</c:v>
                </c:pt>
                <c:pt idx="1362">
                  <c:v>1838</c:v>
                </c:pt>
                <c:pt idx="1363">
                  <c:v>1846</c:v>
                </c:pt>
                <c:pt idx="1364">
                  <c:v>1848</c:v>
                </c:pt>
                <c:pt idx="1365">
                  <c:v>1849</c:v>
                </c:pt>
                <c:pt idx="1366">
                  <c:v>1856</c:v>
                </c:pt>
                <c:pt idx="1367">
                  <c:v>1859</c:v>
                </c:pt>
                <c:pt idx="1368">
                  <c:v>1860</c:v>
                </c:pt>
                <c:pt idx="1369">
                  <c:v>1863</c:v>
                </c:pt>
                <c:pt idx="1370">
                  <c:v>1869</c:v>
                </c:pt>
                <c:pt idx="1371">
                  <c:v>1870</c:v>
                </c:pt>
                <c:pt idx="1372">
                  <c:v>1872</c:v>
                </c:pt>
                <c:pt idx="1373">
                  <c:v>1874</c:v>
                </c:pt>
                <c:pt idx="1374">
                  <c:v>1876</c:v>
                </c:pt>
                <c:pt idx="1375">
                  <c:v>1877</c:v>
                </c:pt>
                <c:pt idx="1376">
                  <c:v>1884</c:v>
                </c:pt>
                <c:pt idx="1377">
                  <c:v>1888</c:v>
                </c:pt>
                <c:pt idx="1378">
                  <c:v>1889</c:v>
                </c:pt>
                <c:pt idx="1379">
                  <c:v>1892</c:v>
                </c:pt>
                <c:pt idx="1380">
                  <c:v>1894</c:v>
                </c:pt>
                <c:pt idx="1381">
                  <c:v>1896</c:v>
                </c:pt>
                <c:pt idx="1382">
                  <c:v>1897</c:v>
                </c:pt>
                <c:pt idx="1383">
                  <c:v>1899</c:v>
                </c:pt>
                <c:pt idx="1384">
                  <c:v>1901</c:v>
                </c:pt>
                <c:pt idx="1385">
                  <c:v>1906</c:v>
                </c:pt>
                <c:pt idx="1386">
                  <c:v>1908</c:v>
                </c:pt>
                <c:pt idx="1387">
                  <c:v>1909</c:v>
                </c:pt>
                <c:pt idx="1388">
                  <c:v>1911</c:v>
                </c:pt>
                <c:pt idx="1389">
                  <c:v>1916</c:v>
                </c:pt>
                <c:pt idx="1390">
                  <c:v>1917</c:v>
                </c:pt>
                <c:pt idx="1391">
                  <c:v>1923</c:v>
                </c:pt>
                <c:pt idx="1392">
                  <c:v>1924</c:v>
                </c:pt>
                <c:pt idx="1393">
                  <c:v>1925</c:v>
                </c:pt>
                <c:pt idx="1394">
                  <c:v>1926</c:v>
                </c:pt>
                <c:pt idx="1395">
                  <c:v>1931</c:v>
                </c:pt>
                <c:pt idx="1396">
                  <c:v>1932</c:v>
                </c:pt>
                <c:pt idx="1397">
                  <c:v>1933</c:v>
                </c:pt>
                <c:pt idx="1398">
                  <c:v>1934</c:v>
                </c:pt>
                <c:pt idx="1399">
                  <c:v>1935</c:v>
                </c:pt>
                <c:pt idx="1400">
                  <c:v>1935</c:v>
                </c:pt>
              </c:numCache>
            </c:numRef>
          </c:yVal>
          <c:smooth val="0"/>
        </c:ser>
        <c:ser>
          <c:idx val="6"/>
          <c:order val="4"/>
          <c:tx>
            <c:strRef>
              <c:f>Sheet2!$H$1</c:f>
              <c:strCache>
                <c:ptCount val="1"/>
                <c:pt idx="0">
                  <c:v>Best Possible Result</c:v>
                </c:pt>
              </c:strCache>
            </c:strRef>
          </c:tx>
          <c:spPr>
            <a:ln cmpd="sng">
              <a:solidFill>
                <a:schemeClr val="tx1"/>
              </a:solidFill>
              <a:prstDash val="solid"/>
            </a:ln>
          </c:spPr>
          <c:marker>
            <c:symbol val="none"/>
          </c:marker>
          <c:dLbls>
            <c:dLbl>
              <c:idx val="1396"/>
              <c:layout/>
              <c:spPr/>
              <c:txPr>
                <a:bodyPr/>
                <a:lstStyle/>
                <a:p>
                  <a:pPr>
                    <a:defRPr sz="1200" b="1"/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Sheet2!$H$2:$H$1402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1399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724544"/>
        <c:axId val="255776640"/>
      </c:scatterChart>
      <c:valAx>
        <c:axId val="255724544"/>
        <c:scaling>
          <c:orientation val="minMax"/>
          <c:max val="1400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Problems</a:t>
                </a:r>
                <a:r>
                  <a:rPr lang="en-US" sz="2000" baseline="0"/>
                  <a:t> Solved </a:t>
                </a:r>
                <a:endParaRPr lang="en-US" sz="20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5776640"/>
        <c:crosses val="autoZero"/>
        <c:crossBetween val="midCat"/>
      </c:valAx>
      <c:valAx>
        <c:axId val="255776640"/>
        <c:scaling>
          <c:orientation val="minMax"/>
          <c:max val="3000"/>
        </c:scaling>
        <c:delete val="0"/>
        <c:axPos val="l"/>
        <c:majorGridlines/>
        <c:title>
          <c:tx>
            <c:rich>
              <a:bodyPr rot="-5400000" vert="horz" anchor="ctr" anchorCtr="0"/>
              <a:lstStyle/>
              <a:p>
                <a:pPr>
                  <a:defRPr sz="2000"/>
                </a:pPr>
                <a:r>
                  <a:rPr lang="en-US" sz="2000"/>
                  <a:t>Control Tests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57245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 baseline="0"/>
              <a:t>Full Test Set Performance </a:t>
            </a:r>
            <a:endParaRPr lang="en-US" sz="2000"/>
          </a:p>
        </c:rich>
      </c:tx>
      <c:layout>
        <c:manualLayout>
          <c:xMode val="edge"/>
          <c:yMode val="edge"/>
          <c:x val="0.16752089204225518"/>
          <c:y val="1.534366795819273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952739433260125"/>
          <c:y val="9.818225681162733E-2"/>
          <c:w val="0.24008719704731099"/>
          <c:h val="0.73697867027439723"/>
        </c:manualLayout>
      </c:layout>
      <c:scatterChart>
        <c:scatterStyle val="lineMarker"/>
        <c:varyColors val="0"/>
        <c:ser>
          <c:idx val="7"/>
          <c:order val="7"/>
          <c:tx>
            <c:strRef>
              <c:f>Sheet2!$B$1</c:f>
              <c:strCache>
                <c:ptCount val="1"/>
                <c:pt idx="0">
                  <c:v>Baseline; 20 Control Ensemble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c:spPr>
          <c:marker>
            <c:symbol val="none"/>
          </c:marker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Sheet2!$B$2:$B$1402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480</c:v>
                </c:pt>
                <c:pt idx="479">
                  <c:v>481</c:v>
                </c:pt>
                <c:pt idx="480">
                  <c:v>482</c:v>
                </c:pt>
                <c:pt idx="481">
                  <c:v>483</c:v>
                </c:pt>
                <c:pt idx="482">
                  <c:v>484</c:v>
                </c:pt>
                <c:pt idx="483">
                  <c:v>485</c:v>
                </c:pt>
                <c:pt idx="484">
                  <c:v>486</c:v>
                </c:pt>
                <c:pt idx="485">
                  <c:v>487</c:v>
                </c:pt>
                <c:pt idx="486">
                  <c:v>488</c:v>
                </c:pt>
                <c:pt idx="487">
                  <c:v>489</c:v>
                </c:pt>
                <c:pt idx="488">
                  <c:v>490</c:v>
                </c:pt>
                <c:pt idx="489">
                  <c:v>491</c:v>
                </c:pt>
                <c:pt idx="490">
                  <c:v>492</c:v>
                </c:pt>
                <c:pt idx="491">
                  <c:v>493</c:v>
                </c:pt>
                <c:pt idx="492">
                  <c:v>494</c:v>
                </c:pt>
                <c:pt idx="493">
                  <c:v>495</c:v>
                </c:pt>
                <c:pt idx="494">
                  <c:v>496</c:v>
                </c:pt>
                <c:pt idx="495">
                  <c:v>497</c:v>
                </c:pt>
                <c:pt idx="496">
                  <c:v>498</c:v>
                </c:pt>
                <c:pt idx="497">
                  <c:v>499</c:v>
                </c:pt>
                <c:pt idx="498">
                  <c:v>500</c:v>
                </c:pt>
                <c:pt idx="499">
                  <c:v>501</c:v>
                </c:pt>
                <c:pt idx="500">
                  <c:v>502</c:v>
                </c:pt>
                <c:pt idx="501">
                  <c:v>503</c:v>
                </c:pt>
                <c:pt idx="502">
                  <c:v>504</c:v>
                </c:pt>
                <c:pt idx="503">
                  <c:v>505</c:v>
                </c:pt>
                <c:pt idx="504">
                  <c:v>506</c:v>
                </c:pt>
                <c:pt idx="505">
                  <c:v>507</c:v>
                </c:pt>
                <c:pt idx="506">
                  <c:v>508</c:v>
                </c:pt>
                <c:pt idx="507">
                  <c:v>509</c:v>
                </c:pt>
                <c:pt idx="508">
                  <c:v>510</c:v>
                </c:pt>
                <c:pt idx="509">
                  <c:v>511</c:v>
                </c:pt>
                <c:pt idx="510">
                  <c:v>512</c:v>
                </c:pt>
                <c:pt idx="511">
                  <c:v>513</c:v>
                </c:pt>
                <c:pt idx="512">
                  <c:v>514</c:v>
                </c:pt>
                <c:pt idx="513">
                  <c:v>515</c:v>
                </c:pt>
                <c:pt idx="514">
                  <c:v>516</c:v>
                </c:pt>
                <c:pt idx="515">
                  <c:v>517</c:v>
                </c:pt>
                <c:pt idx="516">
                  <c:v>518</c:v>
                </c:pt>
                <c:pt idx="517">
                  <c:v>519</c:v>
                </c:pt>
                <c:pt idx="518">
                  <c:v>520</c:v>
                </c:pt>
                <c:pt idx="519">
                  <c:v>521</c:v>
                </c:pt>
                <c:pt idx="520">
                  <c:v>522</c:v>
                </c:pt>
                <c:pt idx="521">
                  <c:v>523</c:v>
                </c:pt>
                <c:pt idx="522">
                  <c:v>524</c:v>
                </c:pt>
                <c:pt idx="523">
                  <c:v>525</c:v>
                </c:pt>
                <c:pt idx="524">
                  <c:v>526</c:v>
                </c:pt>
                <c:pt idx="525">
                  <c:v>527</c:v>
                </c:pt>
                <c:pt idx="526">
                  <c:v>528</c:v>
                </c:pt>
                <c:pt idx="527">
                  <c:v>529</c:v>
                </c:pt>
                <c:pt idx="528">
                  <c:v>530</c:v>
                </c:pt>
                <c:pt idx="529">
                  <c:v>531</c:v>
                </c:pt>
                <c:pt idx="530">
                  <c:v>532</c:v>
                </c:pt>
                <c:pt idx="531">
                  <c:v>533</c:v>
                </c:pt>
                <c:pt idx="532">
                  <c:v>534</c:v>
                </c:pt>
                <c:pt idx="533">
                  <c:v>535</c:v>
                </c:pt>
                <c:pt idx="534">
                  <c:v>536</c:v>
                </c:pt>
                <c:pt idx="535">
                  <c:v>537</c:v>
                </c:pt>
                <c:pt idx="536">
                  <c:v>538</c:v>
                </c:pt>
                <c:pt idx="537">
                  <c:v>539</c:v>
                </c:pt>
                <c:pt idx="538">
                  <c:v>540</c:v>
                </c:pt>
                <c:pt idx="539">
                  <c:v>541</c:v>
                </c:pt>
                <c:pt idx="540">
                  <c:v>542</c:v>
                </c:pt>
                <c:pt idx="541">
                  <c:v>543</c:v>
                </c:pt>
                <c:pt idx="542">
                  <c:v>544</c:v>
                </c:pt>
                <c:pt idx="543">
                  <c:v>545</c:v>
                </c:pt>
                <c:pt idx="544">
                  <c:v>546</c:v>
                </c:pt>
                <c:pt idx="545">
                  <c:v>547</c:v>
                </c:pt>
                <c:pt idx="546">
                  <c:v>548</c:v>
                </c:pt>
                <c:pt idx="547">
                  <c:v>549</c:v>
                </c:pt>
                <c:pt idx="548">
                  <c:v>550</c:v>
                </c:pt>
                <c:pt idx="549">
                  <c:v>551</c:v>
                </c:pt>
                <c:pt idx="550">
                  <c:v>552</c:v>
                </c:pt>
                <c:pt idx="551">
                  <c:v>553</c:v>
                </c:pt>
                <c:pt idx="552">
                  <c:v>554</c:v>
                </c:pt>
                <c:pt idx="553">
                  <c:v>555</c:v>
                </c:pt>
                <c:pt idx="554">
                  <c:v>556</c:v>
                </c:pt>
                <c:pt idx="555">
                  <c:v>557</c:v>
                </c:pt>
                <c:pt idx="556">
                  <c:v>558</c:v>
                </c:pt>
                <c:pt idx="557">
                  <c:v>559</c:v>
                </c:pt>
                <c:pt idx="558">
                  <c:v>560</c:v>
                </c:pt>
                <c:pt idx="559">
                  <c:v>561</c:v>
                </c:pt>
                <c:pt idx="560">
                  <c:v>562</c:v>
                </c:pt>
                <c:pt idx="561">
                  <c:v>563</c:v>
                </c:pt>
                <c:pt idx="562">
                  <c:v>564</c:v>
                </c:pt>
                <c:pt idx="563">
                  <c:v>565</c:v>
                </c:pt>
                <c:pt idx="564">
                  <c:v>566</c:v>
                </c:pt>
                <c:pt idx="565">
                  <c:v>567</c:v>
                </c:pt>
                <c:pt idx="566">
                  <c:v>568</c:v>
                </c:pt>
                <c:pt idx="567">
                  <c:v>569</c:v>
                </c:pt>
                <c:pt idx="568">
                  <c:v>570</c:v>
                </c:pt>
                <c:pt idx="569">
                  <c:v>571</c:v>
                </c:pt>
                <c:pt idx="570">
                  <c:v>572</c:v>
                </c:pt>
                <c:pt idx="571">
                  <c:v>573</c:v>
                </c:pt>
                <c:pt idx="572">
                  <c:v>574</c:v>
                </c:pt>
                <c:pt idx="573">
                  <c:v>575</c:v>
                </c:pt>
                <c:pt idx="574">
                  <c:v>576</c:v>
                </c:pt>
                <c:pt idx="575">
                  <c:v>577</c:v>
                </c:pt>
                <c:pt idx="576">
                  <c:v>578</c:v>
                </c:pt>
                <c:pt idx="577">
                  <c:v>579</c:v>
                </c:pt>
                <c:pt idx="578">
                  <c:v>580</c:v>
                </c:pt>
                <c:pt idx="579">
                  <c:v>581</c:v>
                </c:pt>
                <c:pt idx="580">
                  <c:v>582</c:v>
                </c:pt>
                <c:pt idx="581">
                  <c:v>583</c:v>
                </c:pt>
                <c:pt idx="582">
                  <c:v>584</c:v>
                </c:pt>
                <c:pt idx="583">
                  <c:v>585</c:v>
                </c:pt>
                <c:pt idx="584">
                  <c:v>586</c:v>
                </c:pt>
                <c:pt idx="585">
                  <c:v>587</c:v>
                </c:pt>
                <c:pt idx="586">
                  <c:v>588</c:v>
                </c:pt>
                <c:pt idx="587">
                  <c:v>589</c:v>
                </c:pt>
                <c:pt idx="588">
                  <c:v>590</c:v>
                </c:pt>
                <c:pt idx="589">
                  <c:v>591</c:v>
                </c:pt>
                <c:pt idx="590">
                  <c:v>592</c:v>
                </c:pt>
                <c:pt idx="591">
                  <c:v>593</c:v>
                </c:pt>
                <c:pt idx="592">
                  <c:v>594</c:v>
                </c:pt>
                <c:pt idx="593">
                  <c:v>595</c:v>
                </c:pt>
                <c:pt idx="594">
                  <c:v>596</c:v>
                </c:pt>
                <c:pt idx="595">
                  <c:v>597</c:v>
                </c:pt>
                <c:pt idx="596">
                  <c:v>598</c:v>
                </c:pt>
                <c:pt idx="597">
                  <c:v>599</c:v>
                </c:pt>
                <c:pt idx="598">
                  <c:v>600</c:v>
                </c:pt>
                <c:pt idx="599">
                  <c:v>601</c:v>
                </c:pt>
                <c:pt idx="600">
                  <c:v>604</c:v>
                </c:pt>
                <c:pt idx="601">
                  <c:v>605</c:v>
                </c:pt>
                <c:pt idx="602">
                  <c:v>606</c:v>
                </c:pt>
                <c:pt idx="603">
                  <c:v>607</c:v>
                </c:pt>
                <c:pt idx="604">
                  <c:v>608</c:v>
                </c:pt>
                <c:pt idx="605">
                  <c:v>609</c:v>
                </c:pt>
                <c:pt idx="606">
                  <c:v>611</c:v>
                </c:pt>
                <c:pt idx="607">
                  <c:v>612</c:v>
                </c:pt>
                <c:pt idx="608">
                  <c:v>613</c:v>
                </c:pt>
                <c:pt idx="609">
                  <c:v>614</c:v>
                </c:pt>
                <c:pt idx="610">
                  <c:v>615</c:v>
                </c:pt>
                <c:pt idx="611">
                  <c:v>616</c:v>
                </c:pt>
                <c:pt idx="612">
                  <c:v>617</c:v>
                </c:pt>
                <c:pt idx="613">
                  <c:v>618</c:v>
                </c:pt>
                <c:pt idx="614">
                  <c:v>619</c:v>
                </c:pt>
                <c:pt idx="615">
                  <c:v>620</c:v>
                </c:pt>
                <c:pt idx="616">
                  <c:v>621</c:v>
                </c:pt>
                <c:pt idx="617">
                  <c:v>622</c:v>
                </c:pt>
                <c:pt idx="618">
                  <c:v>623</c:v>
                </c:pt>
                <c:pt idx="619">
                  <c:v>624</c:v>
                </c:pt>
                <c:pt idx="620">
                  <c:v>625</c:v>
                </c:pt>
                <c:pt idx="621">
                  <c:v>626</c:v>
                </c:pt>
                <c:pt idx="622">
                  <c:v>627</c:v>
                </c:pt>
                <c:pt idx="623">
                  <c:v>628</c:v>
                </c:pt>
                <c:pt idx="624">
                  <c:v>631</c:v>
                </c:pt>
                <c:pt idx="625">
                  <c:v>632</c:v>
                </c:pt>
                <c:pt idx="626">
                  <c:v>633</c:v>
                </c:pt>
                <c:pt idx="627">
                  <c:v>634</c:v>
                </c:pt>
                <c:pt idx="628">
                  <c:v>636</c:v>
                </c:pt>
                <c:pt idx="629">
                  <c:v>637</c:v>
                </c:pt>
                <c:pt idx="630">
                  <c:v>638</c:v>
                </c:pt>
                <c:pt idx="631">
                  <c:v>639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646</c:v>
                </c:pt>
                <c:pt idx="636">
                  <c:v>647</c:v>
                </c:pt>
                <c:pt idx="637">
                  <c:v>649</c:v>
                </c:pt>
                <c:pt idx="638">
                  <c:v>652</c:v>
                </c:pt>
                <c:pt idx="639">
                  <c:v>653</c:v>
                </c:pt>
                <c:pt idx="640">
                  <c:v>654</c:v>
                </c:pt>
                <c:pt idx="641">
                  <c:v>657</c:v>
                </c:pt>
                <c:pt idx="642">
                  <c:v>660</c:v>
                </c:pt>
                <c:pt idx="643">
                  <c:v>661</c:v>
                </c:pt>
                <c:pt idx="644">
                  <c:v>662</c:v>
                </c:pt>
                <c:pt idx="645">
                  <c:v>663</c:v>
                </c:pt>
                <c:pt idx="646">
                  <c:v>664</c:v>
                </c:pt>
                <c:pt idx="647">
                  <c:v>667</c:v>
                </c:pt>
                <c:pt idx="648">
                  <c:v>668</c:v>
                </c:pt>
                <c:pt idx="649">
                  <c:v>669</c:v>
                </c:pt>
                <c:pt idx="650">
                  <c:v>670</c:v>
                </c:pt>
                <c:pt idx="651">
                  <c:v>671</c:v>
                </c:pt>
                <c:pt idx="652">
                  <c:v>672</c:v>
                </c:pt>
                <c:pt idx="653">
                  <c:v>673</c:v>
                </c:pt>
                <c:pt idx="654">
                  <c:v>674</c:v>
                </c:pt>
                <c:pt idx="655">
                  <c:v>677</c:v>
                </c:pt>
                <c:pt idx="656">
                  <c:v>678</c:v>
                </c:pt>
                <c:pt idx="657">
                  <c:v>682</c:v>
                </c:pt>
                <c:pt idx="658">
                  <c:v>683</c:v>
                </c:pt>
                <c:pt idx="659">
                  <c:v>684</c:v>
                </c:pt>
                <c:pt idx="660">
                  <c:v>685</c:v>
                </c:pt>
                <c:pt idx="661">
                  <c:v>688</c:v>
                </c:pt>
                <c:pt idx="662">
                  <c:v>689</c:v>
                </c:pt>
                <c:pt idx="663">
                  <c:v>690</c:v>
                </c:pt>
                <c:pt idx="664">
                  <c:v>691</c:v>
                </c:pt>
                <c:pt idx="665">
                  <c:v>692</c:v>
                </c:pt>
                <c:pt idx="666">
                  <c:v>693</c:v>
                </c:pt>
                <c:pt idx="667">
                  <c:v>694</c:v>
                </c:pt>
                <c:pt idx="668">
                  <c:v>697</c:v>
                </c:pt>
                <c:pt idx="669">
                  <c:v>698</c:v>
                </c:pt>
                <c:pt idx="670">
                  <c:v>699</c:v>
                </c:pt>
                <c:pt idx="671">
                  <c:v>700</c:v>
                </c:pt>
                <c:pt idx="672">
                  <c:v>701</c:v>
                </c:pt>
                <c:pt idx="673">
                  <c:v>702</c:v>
                </c:pt>
                <c:pt idx="674">
                  <c:v>703</c:v>
                </c:pt>
                <c:pt idx="675">
                  <c:v>704</c:v>
                </c:pt>
                <c:pt idx="676">
                  <c:v>705</c:v>
                </c:pt>
                <c:pt idx="677">
                  <c:v>708</c:v>
                </c:pt>
                <c:pt idx="678">
                  <c:v>712</c:v>
                </c:pt>
                <c:pt idx="679">
                  <c:v>713</c:v>
                </c:pt>
                <c:pt idx="680">
                  <c:v>714</c:v>
                </c:pt>
                <c:pt idx="681">
                  <c:v>715</c:v>
                </c:pt>
                <c:pt idx="682">
                  <c:v>716</c:v>
                </c:pt>
                <c:pt idx="683">
                  <c:v>717</c:v>
                </c:pt>
                <c:pt idx="684">
                  <c:v>718</c:v>
                </c:pt>
                <c:pt idx="685">
                  <c:v>721</c:v>
                </c:pt>
                <c:pt idx="686">
                  <c:v>724</c:v>
                </c:pt>
                <c:pt idx="687">
                  <c:v>725</c:v>
                </c:pt>
                <c:pt idx="688">
                  <c:v>726</c:v>
                </c:pt>
                <c:pt idx="689">
                  <c:v>727</c:v>
                </c:pt>
                <c:pt idx="690">
                  <c:v>728</c:v>
                </c:pt>
                <c:pt idx="691">
                  <c:v>729</c:v>
                </c:pt>
                <c:pt idx="692">
                  <c:v>730</c:v>
                </c:pt>
                <c:pt idx="693">
                  <c:v>731</c:v>
                </c:pt>
                <c:pt idx="694">
                  <c:v>732</c:v>
                </c:pt>
                <c:pt idx="695">
                  <c:v>733</c:v>
                </c:pt>
                <c:pt idx="696">
                  <c:v>734</c:v>
                </c:pt>
                <c:pt idx="697">
                  <c:v>735</c:v>
                </c:pt>
                <c:pt idx="698">
                  <c:v>736</c:v>
                </c:pt>
                <c:pt idx="699">
                  <c:v>737</c:v>
                </c:pt>
                <c:pt idx="700">
                  <c:v>741</c:v>
                </c:pt>
                <c:pt idx="701">
                  <c:v>742</c:v>
                </c:pt>
                <c:pt idx="702">
                  <c:v>743</c:v>
                </c:pt>
                <c:pt idx="703">
                  <c:v>744</c:v>
                </c:pt>
                <c:pt idx="704">
                  <c:v>745</c:v>
                </c:pt>
                <c:pt idx="705">
                  <c:v>746</c:v>
                </c:pt>
                <c:pt idx="706">
                  <c:v>748</c:v>
                </c:pt>
                <c:pt idx="707">
                  <c:v>749</c:v>
                </c:pt>
                <c:pt idx="708">
                  <c:v>752</c:v>
                </c:pt>
                <c:pt idx="709">
                  <c:v>753</c:v>
                </c:pt>
                <c:pt idx="710">
                  <c:v>754</c:v>
                </c:pt>
                <c:pt idx="711">
                  <c:v>757</c:v>
                </c:pt>
                <c:pt idx="712">
                  <c:v>758</c:v>
                </c:pt>
                <c:pt idx="713">
                  <c:v>759</c:v>
                </c:pt>
                <c:pt idx="714">
                  <c:v>760</c:v>
                </c:pt>
                <c:pt idx="715">
                  <c:v>761</c:v>
                </c:pt>
                <c:pt idx="716">
                  <c:v>763</c:v>
                </c:pt>
                <c:pt idx="717">
                  <c:v>764</c:v>
                </c:pt>
                <c:pt idx="718">
                  <c:v>767</c:v>
                </c:pt>
                <c:pt idx="719">
                  <c:v>768</c:v>
                </c:pt>
                <c:pt idx="720">
                  <c:v>769</c:v>
                </c:pt>
                <c:pt idx="721">
                  <c:v>770</c:v>
                </c:pt>
                <c:pt idx="722">
                  <c:v>771</c:v>
                </c:pt>
                <c:pt idx="723">
                  <c:v>772</c:v>
                </c:pt>
                <c:pt idx="724">
                  <c:v>773</c:v>
                </c:pt>
                <c:pt idx="725">
                  <c:v>774</c:v>
                </c:pt>
                <c:pt idx="726">
                  <c:v>775</c:v>
                </c:pt>
                <c:pt idx="727">
                  <c:v>778</c:v>
                </c:pt>
                <c:pt idx="728">
                  <c:v>779</c:v>
                </c:pt>
                <c:pt idx="729">
                  <c:v>780</c:v>
                </c:pt>
                <c:pt idx="730">
                  <c:v>781</c:v>
                </c:pt>
                <c:pt idx="731">
                  <c:v>782</c:v>
                </c:pt>
                <c:pt idx="732">
                  <c:v>783</c:v>
                </c:pt>
                <c:pt idx="733">
                  <c:v>784</c:v>
                </c:pt>
                <c:pt idx="734">
                  <c:v>785</c:v>
                </c:pt>
                <c:pt idx="735">
                  <c:v>786</c:v>
                </c:pt>
                <c:pt idx="736">
                  <c:v>789</c:v>
                </c:pt>
                <c:pt idx="737">
                  <c:v>790</c:v>
                </c:pt>
                <c:pt idx="738">
                  <c:v>791</c:v>
                </c:pt>
                <c:pt idx="739">
                  <c:v>792</c:v>
                </c:pt>
                <c:pt idx="740">
                  <c:v>793</c:v>
                </c:pt>
                <c:pt idx="741">
                  <c:v>794</c:v>
                </c:pt>
                <c:pt idx="742">
                  <c:v>797</c:v>
                </c:pt>
                <c:pt idx="743">
                  <c:v>798</c:v>
                </c:pt>
                <c:pt idx="744">
                  <c:v>799</c:v>
                </c:pt>
                <c:pt idx="745">
                  <c:v>800</c:v>
                </c:pt>
                <c:pt idx="746">
                  <c:v>801</c:v>
                </c:pt>
                <c:pt idx="747">
                  <c:v>802</c:v>
                </c:pt>
                <c:pt idx="748">
                  <c:v>803</c:v>
                </c:pt>
                <c:pt idx="749">
                  <c:v>804</c:v>
                </c:pt>
                <c:pt idx="750">
                  <c:v>805</c:v>
                </c:pt>
                <c:pt idx="751">
                  <c:v>806</c:v>
                </c:pt>
                <c:pt idx="752">
                  <c:v>807</c:v>
                </c:pt>
                <c:pt idx="753">
                  <c:v>808</c:v>
                </c:pt>
                <c:pt idx="754">
                  <c:v>809</c:v>
                </c:pt>
                <c:pt idx="755">
                  <c:v>810</c:v>
                </c:pt>
                <c:pt idx="756">
                  <c:v>811</c:v>
                </c:pt>
                <c:pt idx="757">
                  <c:v>814</c:v>
                </c:pt>
                <c:pt idx="758">
                  <c:v>817</c:v>
                </c:pt>
                <c:pt idx="759">
                  <c:v>818</c:v>
                </c:pt>
                <c:pt idx="760">
                  <c:v>820</c:v>
                </c:pt>
                <c:pt idx="761">
                  <c:v>821</c:v>
                </c:pt>
                <c:pt idx="762">
                  <c:v>822</c:v>
                </c:pt>
                <c:pt idx="763">
                  <c:v>825</c:v>
                </c:pt>
                <c:pt idx="764">
                  <c:v>826</c:v>
                </c:pt>
                <c:pt idx="765">
                  <c:v>827</c:v>
                </c:pt>
                <c:pt idx="766">
                  <c:v>828</c:v>
                </c:pt>
                <c:pt idx="767">
                  <c:v>829</c:v>
                </c:pt>
                <c:pt idx="768">
                  <c:v>830</c:v>
                </c:pt>
                <c:pt idx="769">
                  <c:v>831</c:v>
                </c:pt>
                <c:pt idx="770">
                  <c:v>832</c:v>
                </c:pt>
                <c:pt idx="771">
                  <c:v>833</c:v>
                </c:pt>
                <c:pt idx="772">
                  <c:v>834</c:v>
                </c:pt>
                <c:pt idx="773">
                  <c:v>835</c:v>
                </c:pt>
                <c:pt idx="774">
                  <c:v>837</c:v>
                </c:pt>
                <c:pt idx="775">
                  <c:v>839</c:v>
                </c:pt>
                <c:pt idx="776">
                  <c:v>842</c:v>
                </c:pt>
                <c:pt idx="777">
                  <c:v>843</c:v>
                </c:pt>
                <c:pt idx="778">
                  <c:v>845</c:v>
                </c:pt>
                <c:pt idx="779">
                  <c:v>846</c:v>
                </c:pt>
                <c:pt idx="780">
                  <c:v>847</c:v>
                </c:pt>
                <c:pt idx="781">
                  <c:v>848</c:v>
                </c:pt>
                <c:pt idx="782">
                  <c:v>849</c:v>
                </c:pt>
                <c:pt idx="783">
                  <c:v>850</c:v>
                </c:pt>
                <c:pt idx="784">
                  <c:v>851</c:v>
                </c:pt>
                <c:pt idx="785">
                  <c:v>852</c:v>
                </c:pt>
                <c:pt idx="786">
                  <c:v>853</c:v>
                </c:pt>
                <c:pt idx="787">
                  <c:v>856</c:v>
                </c:pt>
                <c:pt idx="788">
                  <c:v>857</c:v>
                </c:pt>
                <c:pt idx="789">
                  <c:v>860</c:v>
                </c:pt>
                <c:pt idx="790">
                  <c:v>861</c:v>
                </c:pt>
                <c:pt idx="791">
                  <c:v>862</c:v>
                </c:pt>
                <c:pt idx="792">
                  <c:v>863</c:v>
                </c:pt>
                <c:pt idx="793">
                  <c:v>864</c:v>
                </c:pt>
                <c:pt idx="794">
                  <c:v>865</c:v>
                </c:pt>
                <c:pt idx="795">
                  <c:v>868</c:v>
                </c:pt>
                <c:pt idx="796">
                  <c:v>869</c:v>
                </c:pt>
                <c:pt idx="797">
                  <c:v>871</c:v>
                </c:pt>
                <c:pt idx="798">
                  <c:v>872</c:v>
                </c:pt>
                <c:pt idx="799">
                  <c:v>873</c:v>
                </c:pt>
                <c:pt idx="800">
                  <c:v>876</c:v>
                </c:pt>
                <c:pt idx="801">
                  <c:v>881</c:v>
                </c:pt>
                <c:pt idx="802">
                  <c:v>886</c:v>
                </c:pt>
                <c:pt idx="803">
                  <c:v>887</c:v>
                </c:pt>
                <c:pt idx="804">
                  <c:v>888</c:v>
                </c:pt>
                <c:pt idx="805">
                  <c:v>893</c:v>
                </c:pt>
                <c:pt idx="806">
                  <c:v>896</c:v>
                </c:pt>
                <c:pt idx="807">
                  <c:v>897</c:v>
                </c:pt>
                <c:pt idx="808">
                  <c:v>901</c:v>
                </c:pt>
                <c:pt idx="809">
                  <c:v>906</c:v>
                </c:pt>
                <c:pt idx="810">
                  <c:v>907</c:v>
                </c:pt>
                <c:pt idx="811">
                  <c:v>908</c:v>
                </c:pt>
                <c:pt idx="812">
                  <c:v>911</c:v>
                </c:pt>
                <c:pt idx="813">
                  <c:v>914</c:v>
                </c:pt>
                <c:pt idx="814">
                  <c:v>915</c:v>
                </c:pt>
                <c:pt idx="815">
                  <c:v>918</c:v>
                </c:pt>
                <c:pt idx="816">
                  <c:v>919</c:v>
                </c:pt>
                <c:pt idx="817">
                  <c:v>924</c:v>
                </c:pt>
                <c:pt idx="818">
                  <c:v>925</c:v>
                </c:pt>
                <c:pt idx="819">
                  <c:v>926</c:v>
                </c:pt>
                <c:pt idx="820">
                  <c:v>927</c:v>
                </c:pt>
                <c:pt idx="821">
                  <c:v>928</c:v>
                </c:pt>
                <c:pt idx="822">
                  <c:v>932</c:v>
                </c:pt>
                <c:pt idx="823">
                  <c:v>933</c:v>
                </c:pt>
                <c:pt idx="824">
                  <c:v>936</c:v>
                </c:pt>
                <c:pt idx="825">
                  <c:v>939</c:v>
                </c:pt>
                <c:pt idx="826">
                  <c:v>942</c:v>
                </c:pt>
                <c:pt idx="827">
                  <c:v>943</c:v>
                </c:pt>
                <c:pt idx="828">
                  <c:v>944</c:v>
                </c:pt>
                <c:pt idx="829">
                  <c:v>945</c:v>
                </c:pt>
                <c:pt idx="830">
                  <c:v>946</c:v>
                </c:pt>
                <c:pt idx="831">
                  <c:v>951</c:v>
                </c:pt>
                <c:pt idx="832">
                  <c:v>957</c:v>
                </c:pt>
                <c:pt idx="833">
                  <c:v>960</c:v>
                </c:pt>
                <c:pt idx="834">
                  <c:v>961</c:v>
                </c:pt>
                <c:pt idx="835">
                  <c:v>966</c:v>
                </c:pt>
                <c:pt idx="836">
                  <c:v>967</c:v>
                </c:pt>
                <c:pt idx="837">
                  <c:v>972</c:v>
                </c:pt>
                <c:pt idx="838">
                  <c:v>973</c:v>
                </c:pt>
                <c:pt idx="839">
                  <c:v>976</c:v>
                </c:pt>
                <c:pt idx="840">
                  <c:v>977</c:v>
                </c:pt>
                <c:pt idx="841">
                  <c:v>982</c:v>
                </c:pt>
                <c:pt idx="842">
                  <c:v>986</c:v>
                </c:pt>
                <c:pt idx="843">
                  <c:v>989</c:v>
                </c:pt>
                <c:pt idx="844">
                  <c:v>990</c:v>
                </c:pt>
                <c:pt idx="845">
                  <c:v>993</c:v>
                </c:pt>
                <c:pt idx="846">
                  <c:v>994</c:v>
                </c:pt>
                <c:pt idx="847">
                  <c:v>995</c:v>
                </c:pt>
                <c:pt idx="848">
                  <c:v>996</c:v>
                </c:pt>
                <c:pt idx="849">
                  <c:v>1000</c:v>
                </c:pt>
                <c:pt idx="850">
                  <c:v>1001</c:v>
                </c:pt>
                <c:pt idx="851">
                  <c:v>1002</c:v>
                </c:pt>
                <c:pt idx="852">
                  <c:v>1004</c:v>
                </c:pt>
                <c:pt idx="853">
                  <c:v>1006</c:v>
                </c:pt>
                <c:pt idx="854">
                  <c:v>1008</c:v>
                </c:pt>
                <c:pt idx="855">
                  <c:v>1009</c:v>
                </c:pt>
                <c:pt idx="856">
                  <c:v>1013</c:v>
                </c:pt>
                <c:pt idx="857">
                  <c:v>1016</c:v>
                </c:pt>
                <c:pt idx="858">
                  <c:v>1017</c:v>
                </c:pt>
                <c:pt idx="859">
                  <c:v>1018</c:v>
                </c:pt>
                <c:pt idx="860">
                  <c:v>1021</c:v>
                </c:pt>
                <c:pt idx="861">
                  <c:v>1025</c:v>
                </c:pt>
                <c:pt idx="862">
                  <c:v>1026</c:v>
                </c:pt>
                <c:pt idx="863">
                  <c:v>1029</c:v>
                </c:pt>
                <c:pt idx="864">
                  <c:v>1033</c:v>
                </c:pt>
                <c:pt idx="865">
                  <c:v>1034</c:v>
                </c:pt>
                <c:pt idx="866">
                  <c:v>1035</c:v>
                </c:pt>
                <c:pt idx="867">
                  <c:v>1036</c:v>
                </c:pt>
                <c:pt idx="868">
                  <c:v>1039</c:v>
                </c:pt>
                <c:pt idx="869">
                  <c:v>1040</c:v>
                </c:pt>
                <c:pt idx="870">
                  <c:v>1044</c:v>
                </c:pt>
                <c:pt idx="871">
                  <c:v>1045</c:v>
                </c:pt>
                <c:pt idx="872">
                  <c:v>1048</c:v>
                </c:pt>
                <c:pt idx="873">
                  <c:v>1049</c:v>
                </c:pt>
                <c:pt idx="874">
                  <c:v>1054</c:v>
                </c:pt>
                <c:pt idx="875">
                  <c:v>1058</c:v>
                </c:pt>
                <c:pt idx="876">
                  <c:v>1059</c:v>
                </c:pt>
                <c:pt idx="877">
                  <c:v>1063</c:v>
                </c:pt>
                <c:pt idx="878">
                  <c:v>1070</c:v>
                </c:pt>
                <c:pt idx="879">
                  <c:v>1071</c:v>
                </c:pt>
                <c:pt idx="880">
                  <c:v>1072</c:v>
                </c:pt>
                <c:pt idx="881">
                  <c:v>1073</c:v>
                </c:pt>
                <c:pt idx="882">
                  <c:v>1074</c:v>
                </c:pt>
                <c:pt idx="883">
                  <c:v>1075</c:v>
                </c:pt>
                <c:pt idx="884">
                  <c:v>1076</c:v>
                </c:pt>
                <c:pt idx="885">
                  <c:v>1077</c:v>
                </c:pt>
                <c:pt idx="886">
                  <c:v>1081</c:v>
                </c:pt>
                <c:pt idx="887">
                  <c:v>1082</c:v>
                </c:pt>
                <c:pt idx="888">
                  <c:v>1085</c:v>
                </c:pt>
                <c:pt idx="889">
                  <c:v>1088</c:v>
                </c:pt>
                <c:pt idx="890">
                  <c:v>1089</c:v>
                </c:pt>
                <c:pt idx="891">
                  <c:v>1090</c:v>
                </c:pt>
                <c:pt idx="892">
                  <c:v>1091</c:v>
                </c:pt>
                <c:pt idx="893">
                  <c:v>1092</c:v>
                </c:pt>
                <c:pt idx="894">
                  <c:v>1095</c:v>
                </c:pt>
                <c:pt idx="895">
                  <c:v>1097</c:v>
                </c:pt>
                <c:pt idx="896">
                  <c:v>1098</c:v>
                </c:pt>
                <c:pt idx="897">
                  <c:v>1102</c:v>
                </c:pt>
                <c:pt idx="898">
                  <c:v>1105</c:v>
                </c:pt>
                <c:pt idx="899">
                  <c:v>1108</c:v>
                </c:pt>
                <c:pt idx="900">
                  <c:v>1109</c:v>
                </c:pt>
                <c:pt idx="901">
                  <c:v>1111</c:v>
                </c:pt>
                <c:pt idx="902">
                  <c:v>1112</c:v>
                </c:pt>
                <c:pt idx="903">
                  <c:v>1114</c:v>
                </c:pt>
                <c:pt idx="904">
                  <c:v>1115</c:v>
                </c:pt>
                <c:pt idx="905">
                  <c:v>1116</c:v>
                </c:pt>
                <c:pt idx="906">
                  <c:v>1117</c:v>
                </c:pt>
                <c:pt idx="907">
                  <c:v>1118</c:v>
                </c:pt>
                <c:pt idx="908">
                  <c:v>1121</c:v>
                </c:pt>
                <c:pt idx="909">
                  <c:v>1122</c:v>
                </c:pt>
                <c:pt idx="910">
                  <c:v>1125</c:v>
                </c:pt>
                <c:pt idx="911">
                  <c:v>1128</c:v>
                </c:pt>
                <c:pt idx="912">
                  <c:v>1133</c:v>
                </c:pt>
                <c:pt idx="913">
                  <c:v>1134</c:v>
                </c:pt>
                <c:pt idx="914">
                  <c:v>1139</c:v>
                </c:pt>
                <c:pt idx="915">
                  <c:v>1140</c:v>
                </c:pt>
                <c:pt idx="916">
                  <c:v>1141</c:v>
                </c:pt>
                <c:pt idx="917">
                  <c:v>1142</c:v>
                </c:pt>
                <c:pt idx="918">
                  <c:v>1147</c:v>
                </c:pt>
                <c:pt idx="919">
                  <c:v>1148</c:v>
                </c:pt>
                <c:pt idx="920">
                  <c:v>1149</c:v>
                </c:pt>
                <c:pt idx="921">
                  <c:v>1153</c:v>
                </c:pt>
                <c:pt idx="922">
                  <c:v>1154</c:v>
                </c:pt>
                <c:pt idx="923">
                  <c:v>1155</c:v>
                </c:pt>
                <c:pt idx="924">
                  <c:v>1156</c:v>
                </c:pt>
                <c:pt idx="925">
                  <c:v>1159</c:v>
                </c:pt>
                <c:pt idx="926">
                  <c:v>1160</c:v>
                </c:pt>
                <c:pt idx="927">
                  <c:v>1161</c:v>
                </c:pt>
                <c:pt idx="928">
                  <c:v>1162</c:v>
                </c:pt>
                <c:pt idx="929">
                  <c:v>1166</c:v>
                </c:pt>
                <c:pt idx="930">
                  <c:v>1169</c:v>
                </c:pt>
                <c:pt idx="931">
                  <c:v>1170</c:v>
                </c:pt>
                <c:pt idx="932">
                  <c:v>1172</c:v>
                </c:pt>
                <c:pt idx="933">
                  <c:v>1177</c:v>
                </c:pt>
                <c:pt idx="934">
                  <c:v>1179</c:v>
                </c:pt>
                <c:pt idx="935">
                  <c:v>1180</c:v>
                </c:pt>
                <c:pt idx="936">
                  <c:v>1183</c:v>
                </c:pt>
                <c:pt idx="937">
                  <c:v>1184</c:v>
                </c:pt>
                <c:pt idx="938">
                  <c:v>1185</c:v>
                </c:pt>
                <c:pt idx="939">
                  <c:v>1186</c:v>
                </c:pt>
                <c:pt idx="940">
                  <c:v>1190</c:v>
                </c:pt>
                <c:pt idx="941">
                  <c:v>1193</c:v>
                </c:pt>
                <c:pt idx="942">
                  <c:v>1196</c:v>
                </c:pt>
                <c:pt idx="943">
                  <c:v>1199</c:v>
                </c:pt>
                <c:pt idx="944">
                  <c:v>1200</c:v>
                </c:pt>
                <c:pt idx="945">
                  <c:v>1201</c:v>
                </c:pt>
                <c:pt idx="946">
                  <c:v>1202</c:v>
                </c:pt>
                <c:pt idx="947">
                  <c:v>1207</c:v>
                </c:pt>
                <c:pt idx="948">
                  <c:v>1208</c:v>
                </c:pt>
                <c:pt idx="949">
                  <c:v>1211</c:v>
                </c:pt>
                <c:pt idx="950">
                  <c:v>1215</c:v>
                </c:pt>
                <c:pt idx="951">
                  <c:v>1216</c:v>
                </c:pt>
                <c:pt idx="952">
                  <c:v>1219</c:v>
                </c:pt>
                <c:pt idx="953">
                  <c:v>1220</c:v>
                </c:pt>
                <c:pt idx="954">
                  <c:v>1221</c:v>
                </c:pt>
                <c:pt idx="955">
                  <c:v>1224</c:v>
                </c:pt>
                <c:pt idx="956">
                  <c:v>1227</c:v>
                </c:pt>
                <c:pt idx="957">
                  <c:v>1228</c:v>
                </c:pt>
                <c:pt idx="958">
                  <c:v>1235</c:v>
                </c:pt>
                <c:pt idx="959">
                  <c:v>1239</c:v>
                </c:pt>
                <c:pt idx="960">
                  <c:v>1242</c:v>
                </c:pt>
                <c:pt idx="961">
                  <c:v>1243</c:v>
                </c:pt>
                <c:pt idx="962">
                  <c:v>1250</c:v>
                </c:pt>
                <c:pt idx="963">
                  <c:v>1251</c:v>
                </c:pt>
                <c:pt idx="964">
                  <c:v>1254</c:v>
                </c:pt>
                <c:pt idx="965">
                  <c:v>1257</c:v>
                </c:pt>
                <c:pt idx="966">
                  <c:v>1258</c:v>
                </c:pt>
                <c:pt idx="967">
                  <c:v>1261</c:v>
                </c:pt>
                <c:pt idx="968">
                  <c:v>1262</c:v>
                </c:pt>
                <c:pt idx="969">
                  <c:v>1265</c:v>
                </c:pt>
                <c:pt idx="970">
                  <c:v>1266</c:v>
                </c:pt>
                <c:pt idx="971">
                  <c:v>1267</c:v>
                </c:pt>
                <c:pt idx="972">
                  <c:v>1268</c:v>
                </c:pt>
                <c:pt idx="973">
                  <c:v>1269</c:v>
                </c:pt>
                <c:pt idx="974">
                  <c:v>1273</c:v>
                </c:pt>
                <c:pt idx="975">
                  <c:v>1274</c:v>
                </c:pt>
                <c:pt idx="976">
                  <c:v>1279</c:v>
                </c:pt>
                <c:pt idx="977">
                  <c:v>1280</c:v>
                </c:pt>
                <c:pt idx="978">
                  <c:v>1284</c:v>
                </c:pt>
                <c:pt idx="979">
                  <c:v>1288</c:v>
                </c:pt>
                <c:pt idx="980">
                  <c:v>1289</c:v>
                </c:pt>
                <c:pt idx="981">
                  <c:v>1292</c:v>
                </c:pt>
                <c:pt idx="982">
                  <c:v>1294</c:v>
                </c:pt>
                <c:pt idx="983">
                  <c:v>1296</c:v>
                </c:pt>
                <c:pt idx="984">
                  <c:v>1299</c:v>
                </c:pt>
                <c:pt idx="985">
                  <c:v>1302</c:v>
                </c:pt>
                <c:pt idx="986">
                  <c:v>1303</c:v>
                </c:pt>
                <c:pt idx="987">
                  <c:v>1304</c:v>
                </c:pt>
                <c:pt idx="988">
                  <c:v>1305</c:v>
                </c:pt>
                <c:pt idx="989">
                  <c:v>1310</c:v>
                </c:pt>
                <c:pt idx="990">
                  <c:v>1311</c:v>
                </c:pt>
                <c:pt idx="991">
                  <c:v>1314</c:v>
                </c:pt>
                <c:pt idx="992">
                  <c:v>1315</c:v>
                </c:pt>
                <c:pt idx="993">
                  <c:v>1318</c:v>
                </c:pt>
                <c:pt idx="994">
                  <c:v>1321</c:v>
                </c:pt>
                <c:pt idx="995">
                  <c:v>1326</c:v>
                </c:pt>
                <c:pt idx="996">
                  <c:v>1327</c:v>
                </c:pt>
                <c:pt idx="997">
                  <c:v>1330</c:v>
                </c:pt>
                <c:pt idx="998">
                  <c:v>1331</c:v>
                </c:pt>
                <c:pt idx="999">
                  <c:v>1332</c:v>
                </c:pt>
                <c:pt idx="1000">
                  <c:v>1333</c:v>
                </c:pt>
                <c:pt idx="1001">
                  <c:v>1340</c:v>
                </c:pt>
                <c:pt idx="1002">
                  <c:v>1342</c:v>
                </c:pt>
                <c:pt idx="1003">
                  <c:v>1347</c:v>
                </c:pt>
                <c:pt idx="1004">
                  <c:v>1351</c:v>
                </c:pt>
                <c:pt idx="1005">
                  <c:v>1358</c:v>
                </c:pt>
                <c:pt idx="1006">
                  <c:v>1362</c:v>
                </c:pt>
                <c:pt idx="1007">
                  <c:v>1363</c:v>
                </c:pt>
                <c:pt idx="1008">
                  <c:v>1369</c:v>
                </c:pt>
                <c:pt idx="1009">
                  <c:v>1372</c:v>
                </c:pt>
                <c:pt idx="1010">
                  <c:v>1375</c:v>
                </c:pt>
                <c:pt idx="1011">
                  <c:v>1379</c:v>
                </c:pt>
                <c:pt idx="1012">
                  <c:v>1382</c:v>
                </c:pt>
                <c:pt idx="1013">
                  <c:v>1383</c:v>
                </c:pt>
                <c:pt idx="1014">
                  <c:v>1385</c:v>
                </c:pt>
                <c:pt idx="1015">
                  <c:v>1389</c:v>
                </c:pt>
                <c:pt idx="1016">
                  <c:v>1390</c:v>
                </c:pt>
                <c:pt idx="1017">
                  <c:v>1391</c:v>
                </c:pt>
                <c:pt idx="1018">
                  <c:v>1392</c:v>
                </c:pt>
                <c:pt idx="1019">
                  <c:v>1399</c:v>
                </c:pt>
                <c:pt idx="1020">
                  <c:v>1401</c:v>
                </c:pt>
                <c:pt idx="1021">
                  <c:v>1402</c:v>
                </c:pt>
                <c:pt idx="1022">
                  <c:v>1403</c:v>
                </c:pt>
                <c:pt idx="1023">
                  <c:v>1404</c:v>
                </c:pt>
                <c:pt idx="1024">
                  <c:v>1409</c:v>
                </c:pt>
                <c:pt idx="1025">
                  <c:v>1412</c:v>
                </c:pt>
                <c:pt idx="1026">
                  <c:v>1415</c:v>
                </c:pt>
                <c:pt idx="1027">
                  <c:v>1420</c:v>
                </c:pt>
                <c:pt idx="1028">
                  <c:v>1423</c:v>
                </c:pt>
                <c:pt idx="1029">
                  <c:v>1424</c:v>
                </c:pt>
                <c:pt idx="1030">
                  <c:v>1425</c:v>
                </c:pt>
                <c:pt idx="1031">
                  <c:v>1430</c:v>
                </c:pt>
                <c:pt idx="1032">
                  <c:v>1434</c:v>
                </c:pt>
                <c:pt idx="1033">
                  <c:v>1437</c:v>
                </c:pt>
                <c:pt idx="1034">
                  <c:v>1440</c:v>
                </c:pt>
                <c:pt idx="1035">
                  <c:v>1449</c:v>
                </c:pt>
                <c:pt idx="1036">
                  <c:v>1450</c:v>
                </c:pt>
                <c:pt idx="1037">
                  <c:v>1452</c:v>
                </c:pt>
                <c:pt idx="1038">
                  <c:v>1456</c:v>
                </c:pt>
                <c:pt idx="1039">
                  <c:v>1457</c:v>
                </c:pt>
                <c:pt idx="1040">
                  <c:v>1460</c:v>
                </c:pt>
                <c:pt idx="1041">
                  <c:v>1467</c:v>
                </c:pt>
                <c:pt idx="1042">
                  <c:v>1475</c:v>
                </c:pt>
                <c:pt idx="1043">
                  <c:v>1478</c:v>
                </c:pt>
                <c:pt idx="1044">
                  <c:v>1479</c:v>
                </c:pt>
                <c:pt idx="1045">
                  <c:v>1484</c:v>
                </c:pt>
                <c:pt idx="1046">
                  <c:v>1486</c:v>
                </c:pt>
                <c:pt idx="1047">
                  <c:v>1490</c:v>
                </c:pt>
                <c:pt idx="1048">
                  <c:v>1491</c:v>
                </c:pt>
                <c:pt idx="1049">
                  <c:v>1495</c:v>
                </c:pt>
                <c:pt idx="1050">
                  <c:v>1497</c:v>
                </c:pt>
                <c:pt idx="1051">
                  <c:v>1498</c:v>
                </c:pt>
                <c:pt idx="1052">
                  <c:v>1499</c:v>
                </c:pt>
                <c:pt idx="1053">
                  <c:v>1500</c:v>
                </c:pt>
                <c:pt idx="1054">
                  <c:v>1503</c:v>
                </c:pt>
                <c:pt idx="1055">
                  <c:v>1504</c:v>
                </c:pt>
                <c:pt idx="1056">
                  <c:v>1508</c:v>
                </c:pt>
                <c:pt idx="1057">
                  <c:v>1509</c:v>
                </c:pt>
                <c:pt idx="1058">
                  <c:v>1510</c:v>
                </c:pt>
                <c:pt idx="1059">
                  <c:v>1511</c:v>
                </c:pt>
                <c:pt idx="1060">
                  <c:v>1514</c:v>
                </c:pt>
                <c:pt idx="1061">
                  <c:v>1518</c:v>
                </c:pt>
                <c:pt idx="1062">
                  <c:v>1519</c:v>
                </c:pt>
                <c:pt idx="1063">
                  <c:v>1521</c:v>
                </c:pt>
                <c:pt idx="1064">
                  <c:v>1528</c:v>
                </c:pt>
                <c:pt idx="1065">
                  <c:v>1531</c:v>
                </c:pt>
                <c:pt idx="1066">
                  <c:v>1538</c:v>
                </c:pt>
                <c:pt idx="1067">
                  <c:v>1539</c:v>
                </c:pt>
                <c:pt idx="1068">
                  <c:v>1549</c:v>
                </c:pt>
                <c:pt idx="1069">
                  <c:v>1550</c:v>
                </c:pt>
                <c:pt idx="1070">
                  <c:v>1554</c:v>
                </c:pt>
                <c:pt idx="1071">
                  <c:v>1555</c:v>
                </c:pt>
                <c:pt idx="1072">
                  <c:v>1556</c:v>
                </c:pt>
                <c:pt idx="1073">
                  <c:v>1563</c:v>
                </c:pt>
                <c:pt idx="1074">
                  <c:v>1567</c:v>
                </c:pt>
                <c:pt idx="1075">
                  <c:v>1571</c:v>
                </c:pt>
                <c:pt idx="1076">
                  <c:v>1572</c:v>
                </c:pt>
                <c:pt idx="1077">
                  <c:v>1574</c:v>
                </c:pt>
                <c:pt idx="1078">
                  <c:v>1578</c:v>
                </c:pt>
                <c:pt idx="1079">
                  <c:v>1579</c:v>
                </c:pt>
                <c:pt idx="1080">
                  <c:v>1583</c:v>
                </c:pt>
                <c:pt idx="1081">
                  <c:v>1587</c:v>
                </c:pt>
                <c:pt idx="1082">
                  <c:v>1590</c:v>
                </c:pt>
                <c:pt idx="1083">
                  <c:v>1591</c:v>
                </c:pt>
                <c:pt idx="1084">
                  <c:v>1595</c:v>
                </c:pt>
                <c:pt idx="1085">
                  <c:v>1600</c:v>
                </c:pt>
                <c:pt idx="1086">
                  <c:v>1605</c:v>
                </c:pt>
                <c:pt idx="1087">
                  <c:v>1606</c:v>
                </c:pt>
                <c:pt idx="1088">
                  <c:v>1607</c:v>
                </c:pt>
                <c:pt idx="1089">
                  <c:v>1611</c:v>
                </c:pt>
                <c:pt idx="1090">
                  <c:v>1613</c:v>
                </c:pt>
                <c:pt idx="1091">
                  <c:v>1614</c:v>
                </c:pt>
                <c:pt idx="1092">
                  <c:v>1615</c:v>
                </c:pt>
                <c:pt idx="1093">
                  <c:v>1616</c:v>
                </c:pt>
                <c:pt idx="1094">
                  <c:v>1620</c:v>
                </c:pt>
                <c:pt idx="1095">
                  <c:v>1623</c:v>
                </c:pt>
                <c:pt idx="1096">
                  <c:v>1624</c:v>
                </c:pt>
                <c:pt idx="1097">
                  <c:v>1628</c:v>
                </c:pt>
                <c:pt idx="1098">
                  <c:v>1631</c:v>
                </c:pt>
                <c:pt idx="1099">
                  <c:v>1635</c:v>
                </c:pt>
                <c:pt idx="1100">
                  <c:v>1638</c:v>
                </c:pt>
                <c:pt idx="1101">
                  <c:v>1641</c:v>
                </c:pt>
                <c:pt idx="1102">
                  <c:v>1642</c:v>
                </c:pt>
                <c:pt idx="1103">
                  <c:v>1647</c:v>
                </c:pt>
                <c:pt idx="1104">
                  <c:v>1652</c:v>
                </c:pt>
                <c:pt idx="1105">
                  <c:v>1655</c:v>
                </c:pt>
                <c:pt idx="1106">
                  <c:v>1662</c:v>
                </c:pt>
                <c:pt idx="1107">
                  <c:v>1663</c:v>
                </c:pt>
                <c:pt idx="1108">
                  <c:v>1667</c:v>
                </c:pt>
                <c:pt idx="1109">
                  <c:v>1668</c:v>
                </c:pt>
                <c:pt idx="1110">
                  <c:v>1669</c:v>
                </c:pt>
                <c:pt idx="1111">
                  <c:v>1673</c:v>
                </c:pt>
                <c:pt idx="1112">
                  <c:v>1681</c:v>
                </c:pt>
                <c:pt idx="1113">
                  <c:v>1682</c:v>
                </c:pt>
                <c:pt idx="1114">
                  <c:v>1685</c:v>
                </c:pt>
                <c:pt idx="1115">
                  <c:v>1688</c:v>
                </c:pt>
                <c:pt idx="1116">
                  <c:v>1691</c:v>
                </c:pt>
                <c:pt idx="1117">
                  <c:v>1695</c:v>
                </c:pt>
                <c:pt idx="1118">
                  <c:v>1696</c:v>
                </c:pt>
                <c:pt idx="1119">
                  <c:v>1700</c:v>
                </c:pt>
                <c:pt idx="1120">
                  <c:v>1703</c:v>
                </c:pt>
                <c:pt idx="1121">
                  <c:v>1706</c:v>
                </c:pt>
                <c:pt idx="1122">
                  <c:v>1707</c:v>
                </c:pt>
                <c:pt idx="1123">
                  <c:v>1708</c:v>
                </c:pt>
                <c:pt idx="1124">
                  <c:v>1715</c:v>
                </c:pt>
                <c:pt idx="1125">
                  <c:v>1718</c:v>
                </c:pt>
                <c:pt idx="1126">
                  <c:v>1720</c:v>
                </c:pt>
                <c:pt idx="1127">
                  <c:v>1723</c:v>
                </c:pt>
                <c:pt idx="1128">
                  <c:v>1724</c:v>
                </c:pt>
                <c:pt idx="1129">
                  <c:v>1725</c:v>
                </c:pt>
                <c:pt idx="1130">
                  <c:v>1728</c:v>
                </c:pt>
                <c:pt idx="1131">
                  <c:v>1731</c:v>
                </c:pt>
                <c:pt idx="1132">
                  <c:v>1735</c:v>
                </c:pt>
                <c:pt idx="1133">
                  <c:v>1742</c:v>
                </c:pt>
                <c:pt idx="1134">
                  <c:v>1745</c:v>
                </c:pt>
                <c:pt idx="1135">
                  <c:v>1746</c:v>
                </c:pt>
                <c:pt idx="1136">
                  <c:v>1751</c:v>
                </c:pt>
                <c:pt idx="1137">
                  <c:v>1756</c:v>
                </c:pt>
                <c:pt idx="1138">
                  <c:v>1757</c:v>
                </c:pt>
                <c:pt idx="1139">
                  <c:v>1758</c:v>
                </c:pt>
                <c:pt idx="1140">
                  <c:v>1763</c:v>
                </c:pt>
                <c:pt idx="1141">
                  <c:v>1766</c:v>
                </c:pt>
                <c:pt idx="1142">
                  <c:v>1770</c:v>
                </c:pt>
                <c:pt idx="1143">
                  <c:v>1775</c:v>
                </c:pt>
                <c:pt idx="1144">
                  <c:v>1776</c:v>
                </c:pt>
                <c:pt idx="1145">
                  <c:v>1777</c:v>
                </c:pt>
                <c:pt idx="1146">
                  <c:v>1778</c:v>
                </c:pt>
                <c:pt idx="1147">
                  <c:v>1786</c:v>
                </c:pt>
                <c:pt idx="1148">
                  <c:v>1789</c:v>
                </c:pt>
                <c:pt idx="1149">
                  <c:v>1792</c:v>
                </c:pt>
                <c:pt idx="1150">
                  <c:v>1795</c:v>
                </c:pt>
                <c:pt idx="1151">
                  <c:v>1796</c:v>
                </c:pt>
                <c:pt idx="1152">
                  <c:v>1797</c:v>
                </c:pt>
                <c:pt idx="1153">
                  <c:v>1802</c:v>
                </c:pt>
                <c:pt idx="1154">
                  <c:v>1803</c:v>
                </c:pt>
                <c:pt idx="1155">
                  <c:v>1806</c:v>
                </c:pt>
                <c:pt idx="1156">
                  <c:v>1811</c:v>
                </c:pt>
                <c:pt idx="1157">
                  <c:v>1819</c:v>
                </c:pt>
                <c:pt idx="1158">
                  <c:v>1823</c:v>
                </c:pt>
                <c:pt idx="1159">
                  <c:v>1831</c:v>
                </c:pt>
                <c:pt idx="1160">
                  <c:v>1835</c:v>
                </c:pt>
                <c:pt idx="1161">
                  <c:v>1836</c:v>
                </c:pt>
                <c:pt idx="1162">
                  <c:v>1837</c:v>
                </c:pt>
                <c:pt idx="1163">
                  <c:v>1841</c:v>
                </c:pt>
                <c:pt idx="1164">
                  <c:v>1844</c:v>
                </c:pt>
                <c:pt idx="1165">
                  <c:v>1848</c:v>
                </c:pt>
                <c:pt idx="1166">
                  <c:v>1852</c:v>
                </c:pt>
                <c:pt idx="1167">
                  <c:v>1853</c:v>
                </c:pt>
                <c:pt idx="1168">
                  <c:v>1856</c:v>
                </c:pt>
                <c:pt idx="1169">
                  <c:v>1859</c:v>
                </c:pt>
                <c:pt idx="1170">
                  <c:v>1863</c:v>
                </c:pt>
                <c:pt idx="1171">
                  <c:v>1866</c:v>
                </c:pt>
                <c:pt idx="1172">
                  <c:v>1869</c:v>
                </c:pt>
                <c:pt idx="1173">
                  <c:v>1874</c:v>
                </c:pt>
                <c:pt idx="1174">
                  <c:v>1879</c:v>
                </c:pt>
                <c:pt idx="1175">
                  <c:v>1880</c:v>
                </c:pt>
                <c:pt idx="1176">
                  <c:v>1883</c:v>
                </c:pt>
                <c:pt idx="1177">
                  <c:v>1887</c:v>
                </c:pt>
                <c:pt idx="1178">
                  <c:v>1893</c:v>
                </c:pt>
                <c:pt idx="1179">
                  <c:v>1897</c:v>
                </c:pt>
                <c:pt idx="1180">
                  <c:v>1900</c:v>
                </c:pt>
                <c:pt idx="1181">
                  <c:v>1901</c:v>
                </c:pt>
                <c:pt idx="1182">
                  <c:v>1902</c:v>
                </c:pt>
                <c:pt idx="1183">
                  <c:v>1905</c:v>
                </c:pt>
                <c:pt idx="1184">
                  <c:v>1909</c:v>
                </c:pt>
                <c:pt idx="1185">
                  <c:v>1914</c:v>
                </c:pt>
                <c:pt idx="1186">
                  <c:v>1915</c:v>
                </c:pt>
                <c:pt idx="1187">
                  <c:v>1918</c:v>
                </c:pt>
                <c:pt idx="1188">
                  <c:v>1922</c:v>
                </c:pt>
                <c:pt idx="1189">
                  <c:v>1926</c:v>
                </c:pt>
                <c:pt idx="1190">
                  <c:v>1927</c:v>
                </c:pt>
                <c:pt idx="1191">
                  <c:v>1930</c:v>
                </c:pt>
                <c:pt idx="1192">
                  <c:v>1931</c:v>
                </c:pt>
                <c:pt idx="1193">
                  <c:v>1934</c:v>
                </c:pt>
                <c:pt idx="1194">
                  <c:v>1937</c:v>
                </c:pt>
                <c:pt idx="1195">
                  <c:v>1945</c:v>
                </c:pt>
                <c:pt idx="1196">
                  <c:v>1949</c:v>
                </c:pt>
                <c:pt idx="1197">
                  <c:v>1953</c:v>
                </c:pt>
                <c:pt idx="1198">
                  <c:v>1954</c:v>
                </c:pt>
                <c:pt idx="1199">
                  <c:v>1955</c:v>
                </c:pt>
                <c:pt idx="1200">
                  <c:v>1962</c:v>
                </c:pt>
                <c:pt idx="1201">
                  <c:v>1983</c:v>
                </c:pt>
                <c:pt idx="1202">
                  <c:v>1987</c:v>
                </c:pt>
                <c:pt idx="1203">
                  <c:v>1994</c:v>
                </c:pt>
                <c:pt idx="1204">
                  <c:v>1998</c:v>
                </c:pt>
                <c:pt idx="1205">
                  <c:v>2002</c:v>
                </c:pt>
                <c:pt idx="1206">
                  <c:v>2010</c:v>
                </c:pt>
                <c:pt idx="1207">
                  <c:v>2013</c:v>
                </c:pt>
                <c:pt idx="1208">
                  <c:v>2021</c:v>
                </c:pt>
                <c:pt idx="1209">
                  <c:v>2024</c:v>
                </c:pt>
                <c:pt idx="1210">
                  <c:v>2026</c:v>
                </c:pt>
                <c:pt idx="1211">
                  <c:v>2030</c:v>
                </c:pt>
                <c:pt idx="1212">
                  <c:v>2033</c:v>
                </c:pt>
                <c:pt idx="1213">
                  <c:v>2034</c:v>
                </c:pt>
                <c:pt idx="1214">
                  <c:v>2036</c:v>
                </c:pt>
                <c:pt idx="1215">
                  <c:v>2040</c:v>
                </c:pt>
                <c:pt idx="1216">
                  <c:v>2041</c:v>
                </c:pt>
                <c:pt idx="1217">
                  <c:v>2044</c:v>
                </c:pt>
                <c:pt idx="1218">
                  <c:v>2047</c:v>
                </c:pt>
                <c:pt idx="1219">
                  <c:v>2054</c:v>
                </c:pt>
                <c:pt idx="1220">
                  <c:v>2057</c:v>
                </c:pt>
                <c:pt idx="1221">
                  <c:v>2064</c:v>
                </c:pt>
                <c:pt idx="1222">
                  <c:v>2065</c:v>
                </c:pt>
                <c:pt idx="1223">
                  <c:v>2066</c:v>
                </c:pt>
                <c:pt idx="1224">
                  <c:v>2076</c:v>
                </c:pt>
                <c:pt idx="1225">
                  <c:v>2081</c:v>
                </c:pt>
                <c:pt idx="1226">
                  <c:v>2082</c:v>
                </c:pt>
                <c:pt idx="1227">
                  <c:v>2086</c:v>
                </c:pt>
                <c:pt idx="1228">
                  <c:v>2090</c:v>
                </c:pt>
                <c:pt idx="1229">
                  <c:v>2093</c:v>
                </c:pt>
                <c:pt idx="1230">
                  <c:v>2096</c:v>
                </c:pt>
                <c:pt idx="1231">
                  <c:v>2100</c:v>
                </c:pt>
                <c:pt idx="1232">
                  <c:v>2104</c:v>
                </c:pt>
                <c:pt idx="1233">
                  <c:v>2105</c:v>
                </c:pt>
                <c:pt idx="1234">
                  <c:v>2118</c:v>
                </c:pt>
                <c:pt idx="1235">
                  <c:v>2122</c:v>
                </c:pt>
                <c:pt idx="1236">
                  <c:v>2126</c:v>
                </c:pt>
                <c:pt idx="1237">
                  <c:v>2129</c:v>
                </c:pt>
                <c:pt idx="1238">
                  <c:v>2133</c:v>
                </c:pt>
                <c:pt idx="1239">
                  <c:v>2136</c:v>
                </c:pt>
                <c:pt idx="1240">
                  <c:v>2137</c:v>
                </c:pt>
                <c:pt idx="1241">
                  <c:v>2141</c:v>
                </c:pt>
                <c:pt idx="1242">
                  <c:v>2145</c:v>
                </c:pt>
                <c:pt idx="1243">
                  <c:v>2149</c:v>
                </c:pt>
                <c:pt idx="1244">
                  <c:v>2152</c:v>
                </c:pt>
                <c:pt idx="1245">
                  <c:v>2157</c:v>
                </c:pt>
                <c:pt idx="1246">
                  <c:v>2160</c:v>
                </c:pt>
                <c:pt idx="1247">
                  <c:v>2167</c:v>
                </c:pt>
                <c:pt idx="1248">
                  <c:v>2170</c:v>
                </c:pt>
                <c:pt idx="1249">
                  <c:v>2177</c:v>
                </c:pt>
                <c:pt idx="1250">
                  <c:v>2181</c:v>
                </c:pt>
                <c:pt idx="1251">
                  <c:v>2184</c:v>
                </c:pt>
                <c:pt idx="1252">
                  <c:v>2187</c:v>
                </c:pt>
                <c:pt idx="1253">
                  <c:v>2188</c:v>
                </c:pt>
                <c:pt idx="1254">
                  <c:v>2189</c:v>
                </c:pt>
                <c:pt idx="1255">
                  <c:v>2191</c:v>
                </c:pt>
                <c:pt idx="1256">
                  <c:v>2195</c:v>
                </c:pt>
                <c:pt idx="1257">
                  <c:v>2199</c:v>
                </c:pt>
                <c:pt idx="1258">
                  <c:v>2200</c:v>
                </c:pt>
                <c:pt idx="1259">
                  <c:v>2203</c:v>
                </c:pt>
                <c:pt idx="1260">
                  <c:v>2207</c:v>
                </c:pt>
                <c:pt idx="1261">
                  <c:v>2211</c:v>
                </c:pt>
                <c:pt idx="1262">
                  <c:v>2212</c:v>
                </c:pt>
                <c:pt idx="1263">
                  <c:v>2215</c:v>
                </c:pt>
                <c:pt idx="1264">
                  <c:v>2219</c:v>
                </c:pt>
                <c:pt idx="1265">
                  <c:v>2224</c:v>
                </c:pt>
                <c:pt idx="1266">
                  <c:v>2233</c:v>
                </c:pt>
                <c:pt idx="1267">
                  <c:v>2236</c:v>
                </c:pt>
                <c:pt idx="1268">
                  <c:v>2240</c:v>
                </c:pt>
                <c:pt idx="1269">
                  <c:v>2241</c:v>
                </c:pt>
                <c:pt idx="1270">
                  <c:v>2245</c:v>
                </c:pt>
                <c:pt idx="1271">
                  <c:v>2246</c:v>
                </c:pt>
                <c:pt idx="1272">
                  <c:v>2247</c:v>
                </c:pt>
                <c:pt idx="1273">
                  <c:v>2251</c:v>
                </c:pt>
                <c:pt idx="1274">
                  <c:v>2255</c:v>
                </c:pt>
                <c:pt idx="1275">
                  <c:v>2259</c:v>
                </c:pt>
                <c:pt idx="1276">
                  <c:v>2263</c:v>
                </c:pt>
                <c:pt idx="1277">
                  <c:v>2267</c:v>
                </c:pt>
                <c:pt idx="1278">
                  <c:v>2270</c:v>
                </c:pt>
                <c:pt idx="1279">
                  <c:v>2273</c:v>
                </c:pt>
                <c:pt idx="1280">
                  <c:v>2280</c:v>
                </c:pt>
                <c:pt idx="1281">
                  <c:v>2284</c:v>
                </c:pt>
                <c:pt idx="1282">
                  <c:v>2288</c:v>
                </c:pt>
                <c:pt idx="1283">
                  <c:v>2289</c:v>
                </c:pt>
                <c:pt idx="1284">
                  <c:v>2293</c:v>
                </c:pt>
                <c:pt idx="1285">
                  <c:v>2297</c:v>
                </c:pt>
                <c:pt idx="1286">
                  <c:v>2305</c:v>
                </c:pt>
                <c:pt idx="1287">
                  <c:v>2306</c:v>
                </c:pt>
                <c:pt idx="1288">
                  <c:v>2310</c:v>
                </c:pt>
                <c:pt idx="1289">
                  <c:v>2314</c:v>
                </c:pt>
                <c:pt idx="1290">
                  <c:v>2317</c:v>
                </c:pt>
                <c:pt idx="1291">
                  <c:v>2321</c:v>
                </c:pt>
                <c:pt idx="1292">
                  <c:v>2326</c:v>
                </c:pt>
                <c:pt idx="1293">
                  <c:v>2327</c:v>
                </c:pt>
                <c:pt idx="1294">
                  <c:v>2331</c:v>
                </c:pt>
                <c:pt idx="1295">
                  <c:v>2337</c:v>
                </c:pt>
                <c:pt idx="1296">
                  <c:v>2338</c:v>
                </c:pt>
                <c:pt idx="1297">
                  <c:v>2347</c:v>
                </c:pt>
                <c:pt idx="1298">
                  <c:v>2351</c:v>
                </c:pt>
                <c:pt idx="1299">
                  <c:v>2355</c:v>
                </c:pt>
                <c:pt idx="1300">
                  <c:v>2364</c:v>
                </c:pt>
                <c:pt idx="1301">
                  <c:v>2365</c:v>
                </c:pt>
                <c:pt idx="1302">
                  <c:v>2368</c:v>
                </c:pt>
                <c:pt idx="1303">
                  <c:v>2372</c:v>
                </c:pt>
                <c:pt idx="1304">
                  <c:v>2376</c:v>
                </c:pt>
                <c:pt idx="1305">
                  <c:v>2387</c:v>
                </c:pt>
                <c:pt idx="1306">
                  <c:v>2395</c:v>
                </c:pt>
                <c:pt idx="1307">
                  <c:v>2400</c:v>
                </c:pt>
                <c:pt idx="1308">
                  <c:v>2405</c:v>
                </c:pt>
                <c:pt idx="1309">
                  <c:v>2409</c:v>
                </c:pt>
                <c:pt idx="1310">
                  <c:v>2412</c:v>
                </c:pt>
                <c:pt idx="1311">
                  <c:v>2419</c:v>
                </c:pt>
                <c:pt idx="1312">
                  <c:v>2423</c:v>
                </c:pt>
                <c:pt idx="1313">
                  <c:v>2424</c:v>
                </c:pt>
                <c:pt idx="1314">
                  <c:v>2427</c:v>
                </c:pt>
                <c:pt idx="1315">
                  <c:v>2430</c:v>
                </c:pt>
                <c:pt idx="1316">
                  <c:v>2435</c:v>
                </c:pt>
                <c:pt idx="1317">
                  <c:v>2438</c:v>
                </c:pt>
                <c:pt idx="1318">
                  <c:v>2441</c:v>
                </c:pt>
                <c:pt idx="1319">
                  <c:v>2445</c:v>
                </c:pt>
                <c:pt idx="1320">
                  <c:v>2448</c:v>
                </c:pt>
                <c:pt idx="1321">
                  <c:v>2453</c:v>
                </c:pt>
                <c:pt idx="1322">
                  <c:v>2457</c:v>
                </c:pt>
                <c:pt idx="1323">
                  <c:v>2460</c:v>
                </c:pt>
                <c:pt idx="1324">
                  <c:v>2465</c:v>
                </c:pt>
                <c:pt idx="1325">
                  <c:v>2476</c:v>
                </c:pt>
                <c:pt idx="1326">
                  <c:v>2477</c:v>
                </c:pt>
                <c:pt idx="1327">
                  <c:v>2480</c:v>
                </c:pt>
                <c:pt idx="1328">
                  <c:v>2484</c:v>
                </c:pt>
                <c:pt idx="1329">
                  <c:v>2487</c:v>
                </c:pt>
                <c:pt idx="1330">
                  <c:v>2490</c:v>
                </c:pt>
                <c:pt idx="1331">
                  <c:v>2495</c:v>
                </c:pt>
                <c:pt idx="1332">
                  <c:v>2502</c:v>
                </c:pt>
                <c:pt idx="1333">
                  <c:v>2506</c:v>
                </c:pt>
                <c:pt idx="1334">
                  <c:v>2507</c:v>
                </c:pt>
                <c:pt idx="1335">
                  <c:v>2510</c:v>
                </c:pt>
                <c:pt idx="1336">
                  <c:v>2518</c:v>
                </c:pt>
                <c:pt idx="1337">
                  <c:v>2521</c:v>
                </c:pt>
                <c:pt idx="1338">
                  <c:v>2524</c:v>
                </c:pt>
                <c:pt idx="1339">
                  <c:v>2525</c:v>
                </c:pt>
                <c:pt idx="1340">
                  <c:v>2534</c:v>
                </c:pt>
                <c:pt idx="1341">
                  <c:v>2537</c:v>
                </c:pt>
                <c:pt idx="1342">
                  <c:v>2541</c:v>
                </c:pt>
                <c:pt idx="1343">
                  <c:v>2544</c:v>
                </c:pt>
                <c:pt idx="1344">
                  <c:v>2548</c:v>
                </c:pt>
                <c:pt idx="1345">
                  <c:v>2549</c:v>
                </c:pt>
                <c:pt idx="1346">
                  <c:v>2552</c:v>
                </c:pt>
                <c:pt idx="1347">
                  <c:v>2556</c:v>
                </c:pt>
                <c:pt idx="1348">
                  <c:v>2559</c:v>
                </c:pt>
                <c:pt idx="1349">
                  <c:v>2562</c:v>
                </c:pt>
                <c:pt idx="1350">
                  <c:v>2568</c:v>
                </c:pt>
                <c:pt idx="1351">
                  <c:v>2569</c:v>
                </c:pt>
                <c:pt idx="1352">
                  <c:v>2570</c:v>
                </c:pt>
                <c:pt idx="1353">
                  <c:v>2575</c:v>
                </c:pt>
                <c:pt idx="1354">
                  <c:v>2584</c:v>
                </c:pt>
                <c:pt idx="1355">
                  <c:v>2588</c:v>
                </c:pt>
                <c:pt idx="1356">
                  <c:v>2595</c:v>
                </c:pt>
                <c:pt idx="1357">
                  <c:v>2617</c:v>
                </c:pt>
                <c:pt idx="1358">
                  <c:v>2624</c:v>
                </c:pt>
                <c:pt idx="1359">
                  <c:v>2628</c:v>
                </c:pt>
                <c:pt idx="1360">
                  <c:v>2630</c:v>
                </c:pt>
                <c:pt idx="1361">
                  <c:v>2634</c:v>
                </c:pt>
                <c:pt idx="1362">
                  <c:v>2639</c:v>
                </c:pt>
                <c:pt idx="1363">
                  <c:v>2643</c:v>
                </c:pt>
                <c:pt idx="1364">
                  <c:v>2646</c:v>
                </c:pt>
                <c:pt idx="1365">
                  <c:v>2650</c:v>
                </c:pt>
                <c:pt idx="1366">
                  <c:v>2669</c:v>
                </c:pt>
                <c:pt idx="1367">
                  <c:v>2676</c:v>
                </c:pt>
                <c:pt idx="1368">
                  <c:v>2677</c:v>
                </c:pt>
                <c:pt idx="1369">
                  <c:v>2680</c:v>
                </c:pt>
                <c:pt idx="1370">
                  <c:v>2684</c:v>
                </c:pt>
                <c:pt idx="1371">
                  <c:v>2689</c:v>
                </c:pt>
                <c:pt idx="1372">
                  <c:v>2691</c:v>
                </c:pt>
                <c:pt idx="1373">
                  <c:v>2694</c:v>
                </c:pt>
                <c:pt idx="1374">
                  <c:v>2701</c:v>
                </c:pt>
                <c:pt idx="1375">
                  <c:v>2702</c:v>
                </c:pt>
                <c:pt idx="1376">
                  <c:v>2711</c:v>
                </c:pt>
                <c:pt idx="1377">
                  <c:v>2715</c:v>
                </c:pt>
                <c:pt idx="1378">
                  <c:v>2719</c:v>
                </c:pt>
                <c:pt idx="1379">
                  <c:v>2729</c:v>
                </c:pt>
                <c:pt idx="1380">
                  <c:v>2732</c:v>
                </c:pt>
                <c:pt idx="1381">
                  <c:v>2736</c:v>
                </c:pt>
                <c:pt idx="1382">
                  <c:v>2740</c:v>
                </c:pt>
                <c:pt idx="1383">
                  <c:v>2743</c:v>
                </c:pt>
                <c:pt idx="1384">
                  <c:v>2747</c:v>
                </c:pt>
                <c:pt idx="1385">
                  <c:v>2752</c:v>
                </c:pt>
                <c:pt idx="1386">
                  <c:v>2755</c:v>
                </c:pt>
                <c:pt idx="1387">
                  <c:v>2762</c:v>
                </c:pt>
                <c:pt idx="1388">
                  <c:v>2770</c:v>
                </c:pt>
                <c:pt idx="1389">
                  <c:v>2779</c:v>
                </c:pt>
                <c:pt idx="1390">
                  <c:v>2780</c:v>
                </c:pt>
                <c:pt idx="1391">
                  <c:v>2791</c:v>
                </c:pt>
                <c:pt idx="1392">
                  <c:v>2794</c:v>
                </c:pt>
                <c:pt idx="1393">
                  <c:v>2795</c:v>
                </c:pt>
                <c:pt idx="1394">
                  <c:v>2796</c:v>
                </c:pt>
                <c:pt idx="1395">
                  <c:v>2814</c:v>
                </c:pt>
                <c:pt idx="1396">
                  <c:v>2820</c:v>
                </c:pt>
                <c:pt idx="1397">
                  <c:v>2824</c:v>
                </c:pt>
                <c:pt idx="1398">
                  <c:v>2826</c:v>
                </c:pt>
                <c:pt idx="1399">
                  <c:v>2827</c:v>
                </c:pt>
                <c:pt idx="1400">
                  <c:v>2827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Sheet2!$C$1</c:f>
              <c:strCache>
                <c:ptCount val="1"/>
                <c:pt idx="0">
                  <c:v>Baseline; 200 Control Ensemble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Sheet2!$C$2:$C$1402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626</c:v>
                </c:pt>
                <c:pt idx="625">
                  <c:v>627</c:v>
                </c:pt>
                <c:pt idx="626">
                  <c:v>628</c:v>
                </c:pt>
                <c:pt idx="627">
                  <c:v>629</c:v>
                </c:pt>
                <c:pt idx="628">
                  <c:v>630</c:v>
                </c:pt>
                <c:pt idx="629">
                  <c:v>631</c:v>
                </c:pt>
                <c:pt idx="630">
                  <c:v>632</c:v>
                </c:pt>
                <c:pt idx="631">
                  <c:v>633</c:v>
                </c:pt>
                <c:pt idx="632">
                  <c:v>634</c:v>
                </c:pt>
                <c:pt idx="633">
                  <c:v>635</c:v>
                </c:pt>
                <c:pt idx="634">
                  <c:v>636</c:v>
                </c:pt>
                <c:pt idx="635">
                  <c:v>638</c:v>
                </c:pt>
                <c:pt idx="636">
                  <c:v>639</c:v>
                </c:pt>
                <c:pt idx="637">
                  <c:v>640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653</c:v>
                </c:pt>
                <c:pt idx="643">
                  <c:v>654</c:v>
                </c:pt>
                <c:pt idx="644">
                  <c:v>655</c:v>
                </c:pt>
                <c:pt idx="645">
                  <c:v>656</c:v>
                </c:pt>
                <c:pt idx="646">
                  <c:v>657</c:v>
                </c:pt>
                <c:pt idx="647">
                  <c:v>658</c:v>
                </c:pt>
                <c:pt idx="648">
                  <c:v>659</c:v>
                </c:pt>
                <c:pt idx="649">
                  <c:v>660</c:v>
                </c:pt>
                <c:pt idx="650">
                  <c:v>661</c:v>
                </c:pt>
                <c:pt idx="651">
                  <c:v>663</c:v>
                </c:pt>
                <c:pt idx="652">
                  <c:v>664</c:v>
                </c:pt>
                <c:pt idx="653">
                  <c:v>665</c:v>
                </c:pt>
                <c:pt idx="654">
                  <c:v>666</c:v>
                </c:pt>
                <c:pt idx="655">
                  <c:v>667</c:v>
                </c:pt>
                <c:pt idx="656">
                  <c:v>668</c:v>
                </c:pt>
                <c:pt idx="657">
                  <c:v>670</c:v>
                </c:pt>
                <c:pt idx="658">
                  <c:v>671</c:v>
                </c:pt>
                <c:pt idx="659">
                  <c:v>672</c:v>
                </c:pt>
                <c:pt idx="660">
                  <c:v>673</c:v>
                </c:pt>
                <c:pt idx="661">
                  <c:v>675</c:v>
                </c:pt>
                <c:pt idx="662">
                  <c:v>676</c:v>
                </c:pt>
                <c:pt idx="663">
                  <c:v>677</c:v>
                </c:pt>
                <c:pt idx="664">
                  <c:v>678</c:v>
                </c:pt>
                <c:pt idx="665">
                  <c:v>679</c:v>
                </c:pt>
                <c:pt idx="666">
                  <c:v>680</c:v>
                </c:pt>
                <c:pt idx="667">
                  <c:v>681</c:v>
                </c:pt>
                <c:pt idx="668">
                  <c:v>682</c:v>
                </c:pt>
                <c:pt idx="669">
                  <c:v>683</c:v>
                </c:pt>
                <c:pt idx="670">
                  <c:v>684</c:v>
                </c:pt>
                <c:pt idx="671">
                  <c:v>685</c:v>
                </c:pt>
                <c:pt idx="672">
                  <c:v>686</c:v>
                </c:pt>
                <c:pt idx="673">
                  <c:v>687</c:v>
                </c:pt>
                <c:pt idx="674">
                  <c:v>688</c:v>
                </c:pt>
                <c:pt idx="675">
                  <c:v>689</c:v>
                </c:pt>
                <c:pt idx="676">
                  <c:v>690</c:v>
                </c:pt>
                <c:pt idx="677">
                  <c:v>691</c:v>
                </c:pt>
                <c:pt idx="678">
                  <c:v>692</c:v>
                </c:pt>
                <c:pt idx="679">
                  <c:v>693</c:v>
                </c:pt>
                <c:pt idx="680">
                  <c:v>694</c:v>
                </c:pt>
                <c:pt idx="681">
                  <c:v>695</c:v>
                </c:pt>
                <c:pt idx="682">
                  <c:v>696</c:v>
                </c:pt>
                <c:pt idx="683">
                  <c:v>697</c:v>
                </c:pt>
                <c:pt idx="684">
                  <c:v>698</c:v>
                </c:pt>
                <c:pt idx="685">
                  <c:v>699</c:v>
                </c:pt>
                <c:pt idx="686">
                  <c:v>700</c:v>
                </c:pt>
                <c:pt idx="687">
                  <c:v>701</c:v>
                </c:pt>
                <c:pt idx="688">
                  <c:v>702</c:v>
                </c:pt>
                <c:pt idx="689">
                  <c:v>703</c:v>
                </c:pt>
                <c:pt idx="690">
                  <c:v>704</c:v>
                </c:pt>
                <c:pt idx="691">
                  <c:v>705</c:v>
                </c:pt>
                <c:pt idx="692">
                  <c:v>706</c:v>
                </c:pt>
                <c:pt idx="693">
                  <c:v>707</c:v>
                </c:pt>
                <c:pt idx="694">
                  <c:v>708</c:v>
                </c:pt>
                <c:pt idx="695">
                  <c:v>709</c:v>
                </c:pt>
                <c:pt idx="696">
                  <c:v>710</c:v>
                </c:pt>
                <c:pt idx="697">
                  <c:v>712</c:v>
                </c:pt>
                <c:pt idx="698">
                  <c:v>713</c:v>
                </c:pt>
                <c:pt idx="699">
                  <c:v>714</c:v>
                </c:pt>
                <c:pt idx="700">
                  <c:v>715</c:v>
                </c:pt>
                <c:pt idx="701">
                  <c:v>716</c:v>
                </c:pt>
                <c:pt idx="702">
                  <c:v>717</c:v>
                </c:pt>
                <c:pt idx="703">
                  <c:v>718</c:v>
                </c:pt>
                <c:pt idx="704">
                  <c:v>719</c:v>
                </c:pt>
                <c:pt idx="705">
                  <c:v>720</c:v>
                </c:pt>
                <c:pt idx="706">
                  <c:v>721</c:v>
                </c:pt>
                <c:pt idx="707">
                  <c:v>722</c:v>
                </c:pt>
                <c:pt idx="708">
                  <c:v>724</c:v>
                </c:pt>
                <c:pt idx="709">
                  <c:v>726</c:v>
                </c:pt>
                <c:pt idx="710">
                  <c:v>727</c:v>
                </c:pt>
                <c:pt idx="711">
                  <c:v>728</c:v>
                </c:pt>
                <c:pt idx="712">
                  <c:v>729</c:v>
                </c:pt>
                <c:pt idx="713">
                  <c:v>730</c:v>
                </c:pt>
                <c:pt idx="714">
                  <c:v>731</c:v>
                </c:pt>
                <c:pt idx="715">
                  <c:v>732</c:v>
                </c:pt>
                <c:pt idx="716">
                  <c:v>733</c:v>
                </c:pt>
                <c:pt idx="717">
                  <c:v>734</c:v>
                </c:pt>
                <c:pt idx="718">
                  <c:v>735</c:v>
                </c:pt>
                <c:pt idx="719">
                  <c:v>736</c:v>
                </c:pt>
                <c:pt idx="720">
                  <c:v>737</c:v>
                </c:pt>
                <c:pt idx="721">
                  <c:v>738</c:v>
                </c:pt>
                <c:pt idx="722">
                  <c:v>739</c:v>
                </c:pt>
                <c:pt idx="723">
                  <c:v>740</c:v>
                </c:pt>
                <c:pt idx="724">
                  <c:v>741</c:v>
                </c:pt>
                <c:pt idx="725">
                  <c:v>742</c:v>
                </c:pt>
                <c:pt idx="726">
                  <c:v>743</c:v>
                </c:pt>
                <c:pt idx="727">
                  <c:v>744</c:v>
                </c:pt>
                <c:pt idx="728">
                  <c:v>745</c:v>
                </c:pt>
                <c:pt idx="729">
                  <c:v>746</c:v>
                </c:pt>
                <c:pt idx="730">
                  <c:v>747</c:v>
                </c:pt>
                <c:pt idx="731">
                  <c:v>748</c:v>
                </c:pt>
                <c:pt idx="732">
                  <c:v>749</c:v>
                </c:pt>
                <c:pt idx="733">
                  <c:v>750</c:v>
                </c:pt>
                <c:pt idx="734">
                  <c:v>751</c:v>
                </c:pt>
                <c:pt idx="735">
                  <c:v>752</c:v>
                </c:pt>
                <c:pt idx="736">
                  <c:v>754</c:v>
                </c:pt>
                <c:pt idx="737">
                  <c:v>755</c:v>
                </c:pt>
                <c:pt idx="738">
                  <c:v>756</c:v>
                </c:pt>
                <c:pt idx="739">
                  <c:v>757</c:v>
                </c:pt>
                <c:pt idx="740">
                  <c:v>758</c:v>
                </c:pt>
                <c:pt idx="741">
                  <c:v>759</c:v>
                </c:pt>
                <c:pt idx="742">
                  <c:v>760</c:v>
                </c:pt>
                <c:pt idx="743">
                  <c:v>761</c:v>
                </c:pt>
                <c:pt idx="744">
                  <c:v>762</c:v>
                </c:pt>
                <c:pt idx="745">
                  <c:v>763</c:v>
                </c:pt>
                <c:pt idx="746">
                  <c:v>764</c:v>
                </c:pt>
                <c:pt idx="747">
                  <c:v>766</c:v>
                </c:pt>
                <c:pt idx="748">
                  <c:v>767</c:v>
                </c:pt>
                <c:pt idx="749">
                  <c:v>768</c:v>
                </c:pt>
                <c:pt idx="750">
                  <c:v>770</c:v>
                </c:pt>
                <c:pt idx="751">
                  <c:v>771</c:v>
                </c:pt>
                <c:pt idx="752">
                  <c:v>772</c:v>
                </c:pt>
                <c:pt idx="753">
                  <c:v>773</c:v>
                </c:pt>
                <c:pt idx="754">
                  <c:v>774</c:v>
                </c:pt>
                <c:pt idx="755">
                  <c:v>775</c:v>
                </c:pt>
                <c:pt idx="756">
                  <c:v>776</c:v>
                </c:pt>
                <c:pt idx="757">
                  <c:v>777</c:v>
                </c:pt>
                <c:pt idx="758">
                  <c:v>778</c:v>
                </c:pt>
                <c:pt idx="759">
                  <c:v>779</c:v>
                </c:pt>
                <c:pt idx="760">
                  <c:v>780</c:v>
                </c:pt>
                <c:pt idx="761">
                  <c:v>781</c:v>
                </c:pt>
                <c:pt idx="762">
                  <c:v>782</c:v>
                </c:pt>
                <c:pt idx="763">
                  <c:v>785</c:v>
                </c:pt>
                <c:pt idx="764">
                  <c:v>786</c:v>
                </c:pt>
                <c:pt idx="765">
                  <c:v>787</c:v>
                </c:pt>
                <c:pt idx="766">
                  <c:v>788</c:v>
                </c:pt>
                <c:pt idx="767">
                  <c:v>789</c:v>
                </c:pt>
                <c:pt idx="768">
                  <c:v>790</c:v>
                </c:pt>
                <c:pt idx="769">
                  <c:v>791</c:v>
                </c:pt>
                <c:pt idx="770">
                  <c:v>792</c:v>
                </c:pt>
                <c:pt idx="771">
                  <c:v>793</c:v>
                </c:pt>
                <c:pt idx="772">
                  <c:v>794</c:v>
                </c:pt>
                <c:pt idx="773">
                  <c:v>795</c:v>
                </c:pt>
                <c:pt idx="774">
                  <c:v>796</c:v>
                </c:pt>
                <c:pt idx="775">
                  <c:v>797</c:v>
                </c:pt>
                <c:pt idx="776">
                  <c:v>798</c:v>
                </c:pt>
                <c:pt idx="777">
                  <c:v>799</c:v>
                </c:pt>
                <c:pt idx="778">
                  <c:v>800</c:v>
                </c:pt>
                <c:pt idx="779">
                  <c:v>805</c:v>
                </c:pt>
                <c:pt idx="780">
                  <c:v>806</c:v>
                </c:pt>
                <c:pt idx="781">
                  <c:v>807</c:v>
                </c:pt>
                <c:pt idx="782">
                  <c:v>808</c:v>
                </c:pt>
                <c:pt idx="783">
                  <c:v>809</c:v>
                </c:pt>
                <c:pt idx="784">
                  <c:v>811</c:v>
                </c:pt>
                <c:pt idx="785">
                  <c:v>812</c:v>
                </c:pt>
                <c:pt idx="786">
                  <c:v>813</c:v>
                </c:pt>
                <c:pt idx="787">
                  <c:v>814</c:v>
                </c:pt>
                <c:pt idx="788">
                  <c:v>815</c:v>
                </c:pt>
                <c:pt idx="789">
                  <c:v>816</c:v>
                </c:pt>
                <c:pt idx="790">
                  <c:v>817</c:v>
                </c:pt>
                <c:pt idx="791">
                  <c:v>818</c:v>
                </c:pt>
                <c:pt idx="792">
                  <c:v>819</c:v>
                </c:pt>
                <c:pt idx="793">
                  <c:v>820</c:v>
                </c:pt>
                <c:pt idx="794">
                  <c:v>821</c:v>
                </c:pt>
                <c:pt idx="795">
                  <c:v>822</c:v>
                </c:pt>
                <c:pt idx="796">
                  <c:v>823</c:v>
                </c:pt>
                <c:pt idx="797">
                  <c:v>824</c:v>
                </c:pt>
                <c:pt idx="798">
                  <c:v>825</c:v>
                </c:pt>
                <c:pt idx="799">
                  <c:v>826</c:v>
                </c:pt>
                <c:pt idx="800">
                  <c:v>835</c:v>
                </c:pt>
                <c:pt idx="801">
                  <c:v>839</c:v>
                </c:pt>
                <c:pt idx="802">
                  <c:v>842</c:v>
                </c:pt>
                <c:pt idx="803">
                  <c:v>844</c:v>
                </c:pt>
                <c:pt idx="804">
                  <c:v>848</c:v>
                </c:pt>
                <c:pt idx="805">
                  <c:v>852</c:v>
                </c:pt>
                <c:pt idx="806">
                  <c:v>853</c:v>
                </c:pt>
                <c:pt idx="807">
                  <c:v>854</c:v>
                </c:pt>
                <c:pt idx="808">
                  <c:v>855</c:v>
                </c:pt>
                <c:pt idx="809">
                  <c:v>856</c:v>
                </c:pt>
                <c:pt idx="810">
                  <c:v>857</c:v>
                </c:pt>
                <c:pt idx="811">
                  <c:v>859</c:v>
                </c:pt>
                <c:pt idx="812">
                  <c:v>861</c:v>
                </c:pt>
                <c:pt idx="813">
                  <c:v>862</c:v>
                </c:pt>
                <c:pt idx="814">
                  <c:v>863</c:v>
                </c:pt>
                <c:pt idx="815">
                  <c:v>864</c:v>
                </c:pt>
                <c:pt idx="816">
                  <c:v>865</c:v>
                </c:pt>
                <c:pt idx="817">
                  <c:v>866</c:v>
                </c:pt>
                <c:pt idx="818">
                  <c:v>867</c:v>
                </c:pt>
                <c:pt idx="819">
                  <c:v>870</c:v>
                </c:pt>
                <c:pt idx="820">
                  <c:v>871</c:v>
                </c:pt>
                <c:pt idx="821">
                  <c:v>876</c:v>
                </c:pt>
                <c:pt idx="822">
                  <c:v>877</c:v>
                </c:pt>
                <c:pt idx="823">
                  <c:v>878</c:v>
                </c:pt>
                <c:pt idx="824">
                  <c:v>882</c:v>
                </c:pt>
                <c:pt idx="825">
                  <c:v>883</c:v>
                </c:pt>
                <c:pt idx="826">
                  <c:v>884</c:v>
                </c:pt>
                <c:pt idx="827">
                  <c:v>885</c:v>
                </c:pt>
                <c:pt idx="828">
                  <c:v>886</c:v>
                </c:pt>
                <c:pt idx="829">
                  <c:v>887</c:v>
                </c:pt>
                <c:pt idx="830">
                  <c:v>888</c:v>
                </c:pt>
                <c:pt idx="831">
                  <c:v>889</c:v>
                </c:pt>
                <c:pt idx="832">
                  <c:v>897</c:v>
                </c:pt>
                <c:pt idx="833">
                  <c:v>898</c:v>
                </c:pt>
                <c:pt idx="834">
                  <c:v>899</c:v>
                </c:pt>
                <c:pt idx="835">
                  <c:v>903</c:v>
                </c:pt>
                <c:pt idx="836">
                  <c:v>904</c:v>
                </c:pt>
                <c:pt idx="837">
                  <c:v>905</c:v>
                </c:pt>
                <c:pt idx="838">
                  <c:v>909</c:v>
                </c:pt>
                <c:pt idx="839">
                  <c:v>911</c:v>
                </c:pt>
                <c:pt idx="840">
                  <c:v>912</c:v>
                </c:pt>
                <c:pt idx="841">
                  <c:v>913</c:v>
                </c:pt>
                <c:pt idx="842">
                  <c:v>917</c:v>
                </c:pt>
                <c:pt idx="843">
                  <c:v>918</c:v>
                </c:pt>
                <c:pt idx="844">
                  <c:v>919</c:v>
                </c:pt>
                <c:pt idx="845">
                  <c:v>920</c:v>
                </c:pt>
                <c:pt idx="846">
                  <c:v>921</c:v>
                </c:pt>
                <c:pt idx="847">
                  <c:v>926</c:v>
                </c:pt>
                <c:pt idx="848">
                  <c:v>927</c:v>
                </c:pt>
                <c:pt idx="849">
                  <c:v>931</c:v>
                </c:pt>
                <c:pt idx="850">
                  <c:v>932</c:v>
                </c:pt>
                <c:pt idx="851">
                  <c:v>933</c:v>
                </c:pt>
                <c:pt idx="852">
                  <c:v>934</c:v>
                </c:pt>
                <c:pt idx="853">
                  <c:v>935</c:v>
                </c:pt>
                <c:pt idx="854">
                  <c:v>936</c:v>
                </c:pt>
                <c:pt idx="855">
                  <c:v>938</c:v>
                </c:pt>
                <c:pt idx="856">
                  <c:v>939</c:v>
                </c:pt>
                <c:pt idx="857">
                  <c:v>941</c:v>
                </c:pt>
                <c:pt idx="858">
                  <c:v>942</c:v>
                </c:pt>
                <c:pt idx="859">
                  <c:v>943</c:v>
                </c:pt>
                <c:pt idx="860">
                  <c:v>945</c:v>
                </c:pt>
                <c:pt idx="861">
                  <c:v>949</c:v>
                </c:pt>
                <c:pt idx="862">
                  <c:v>950</c:v>
                </c:pt>
                <c:pt idx="863">
                  <c:v>951</c:v>
                </c:pt>
                <c:pt idx="864">
                  <c:v>952</c:v>
                </c:pt>
                <c:pt idx="865">
                  <c:v>953</c:v>
                </c:pt>
                <c:pt idx="866">
                  <c:v>959</c:v>
                </c:pt>
                <c:pt idx="867">
                  <c:v>960</c:v>
                </c:pt>
                <c:pt idx="868">
                  <c:v>968</c:v>
                </c:pt>
                <c:pt idx="869">
                  <c:v>969</c:v>
                </c:pt>
                <c:pt idx="870">
                  <c:v>970</c:v>
                </c:pt>
                <c:pt idx="871">
                  <c:v>971</c:v>
                </c:pt>
                <c:pt idx="872">
                  <c:v>972</c:v>
                </c:pt>
                <c:pt idx="873">
                  <c:v>974</c:v>
                </c:pt>
                <c:pt idx="874">
                  <c:v>975</c:v>
                </c:pt>
                <c:pt idx="875">
                  <c:v>976</c:v>
                </c:pt>
                <c:pt idx="876">
                  <c:v>985</c:v>
                </c:pt>
                <c:pt idx="877">
                  <c:v>986</c:v>
                </c:pt>
                <c:pt idx="878">
                  <c:v>990</c:v>
                </c:pt>
                <c:pt idx="879">
                  <c:v>992</c:v>
                </c:pt>
                <c:pt idx="880">
                  <c:v>994</c:v>
                </c:pt>
                <c:pt idx="881">
                  <c:v>995</c:v>
                </c:pt>
                <c:pt idx="882">
                  <c:v>996</c:v>
                </c:pt>
                <c:pt idx="883">
                  <c:v>997</c:v>
                </c:pt>
                <c:pt idx="884">
                  <c:v>998</c:v>
                </c:pt>
                <c:pt idx="885">
                  <c:v>1000</c:v>
                </c:pt>
                <c:pt idx="886">
                  <c:v>1001</c:v>
                </c:pt>
                <c:pt idx="887">
                  <c:v>1002</c:v>
                </c:pt>
                <c:pt idx="888">
                  <c:v>1003</c:v>
                </c:pt>
                <c:pt idx="889">
                  <c:v>1005</c:v>
                </c:pt>
                <c:pt idx="890">
                  <c:v>1006</c:v>
                </c:pt>
                <c:pt idx="891">
                  <c:v>1007</c:v>
                </c:pt>
                <c:pt idx="892">
                  <c:v>1008</c:v>
                </c:pt>
                <c:pt idx="893">
                  <c:v>1009</c:v>
                </c:pt>
                <c:pt idx="894">
                  <c:v>1011</c:v>
                </c:pt>
                <c:pt idx="895">
                  <c:v>1012</c:v>
                </c:pt>
                <c:pt idx="896">
                  <c:v>1013</c:v>
                </c:pt>
                <c:pt idx="897">
                  <c:v>1017</c:v>
                </c:pt>
                <c:pt idx="898">
                  <c:v>1018</c:v>
                </c:pt>
                <c:pt idx="899">
                  <c:v>1023</c:v>
                </c:pt>
                <c:pt idx="900">
                  <c:v>1032</c:v>
                </c:pt>
                <c:pt idx="901">
                  <c:v>1034</c:v>
                </c:pt>
                <c:pt idx="902">
                  <c:v>1035</c:v>
                </c:pt>
                <c:pt idx="903">
                  <c:v>1036</c:v>
                </c:pt>
                <c:pt idx="904">
                  <c:v>1038</c:v>
                </c:pt>
                <c:pt idx="905">
                  <c:v>1039</c:v>
                </c:pt>
                <c:pt idx="906">
                  <c:v>1043</c:v>
                </c:pt>
                <c:pt idx="907">
                  <c:v>1044</c:v>
                </c:pt>
                <c:pt idx="908">
                  <c:v>1046</c:v>
                </c:pt>
                <c:pt idx="909">
                  <c:v>1047</c:v>
                </c:pt>
                <c:pt idx="910">
                  <c:v>1048</c:v>
                </c:pt>
                <c:pt idx="911">
                  <c:v>1049</c:v>
                </c:pt>
                <c:pt idx="912">
                  <c:v>1053</c:v>
                </c:pt>
                <c:pt idx="913">
                  <c:v>1054</c:v>
                </c:pt>
                <c:pt idx="914">
                  <c:v>1055</c:v>
                </c:pt>
                <c:pt idx="915">
                  <c:v>1056</c:v>
                </c:pt>
                <c:pt idx="916">
                  <c:v>1061</c:v>
                </c:pt>
                <c:pt idx="917">
                  <c:v>1062</c:v>
                </c:pt>
                <c:pt idx="918">
                  <c:v>1063</c:v>
                </c:pt>
                <c:pt idx="919">
                  <c:v>1064</c:v>
                </c:pt>
                <c:pt idx="920">
                  <c:v>1065</c:v>
                </c:pt>
                <c:pt idx="921">
                  <c:v>1066</c:v>
                </c:pt>
                <c:pt idx="922">
                  <c:v>1067</c:v>
                </c:pt>
                <c:pt idx="923">
                  <c:v>1068</c:v>
                </c:pt>
                <c:pt idx="924">
                  <c:v>1069</c:v>
                </c:pt>
                <c:pt idx="925">
                  <c:v>1073</c:v>
                </c:pt>
                <c:pt idx="926">
                  <c:v>1074</c:v>
                </c:pt>
                <c:pt idx="927">
                  <c:v>1075</c:v>
                </c:pt>
                <c:pt idx="928">
                  <c:v>1077</c:v>
                </c:pt>
                <c:pt idx="929">
                  <c:v>1086</c:v>
                </c:pt>
                <c:pt idx="930">
                  <c:v>1087</c:v>
                </c:pt>
                <c:pt idx="931">
                  <c:v>1088</c:v>
                </c:pt>
                <c:pt idx="932">
                  <c:v>1089</c:v>
                </c:pt>
                <c:pt idx="933">
                  <c:v>1092</c:v>
                </c:pt>
                <c:pt idx="934">
                  <c:v>1093</c:v>
                </c:pt>
                <c:pt idx="935">
                  <c:v>1094</c:v>
                </c:pt>
                <c:pt idx="936">
                  <c:v>1100</c:v>
                </c:pt>
                <c:pt idx="937">
                  <c:v>1101</c:v>
                </c:pt>
                <c:pt idx="938">
                  <c:v>1102</c:v>
                </c:pt>
                <c:pt idx="939">
                  <c:v>1103</c:v>
                </c:pt>
                <c:pt idx="940">
                  <c:v>1104</c:v>
                </c:pt>
                <c:pt idx="941">
                  <c:v>1105</c:v>
                </c:pt>
                <c:pt idx="942">
                  <c:v>1106</c:v>
                </c:pt>
                <c:pt idx="943">
                  <c:v>1107</c:v>
                </c:pt>
                <c:pt idx="944">
                  <c:v>1108</c:v>
                </c:pt>
                <c:pt idx="945">
                  <c:v>1109</c:v>
                </c:pt>
                <c:pt idx="946">
                  <c:v>1110</c:v>
                </c:pt>
                <c:pt idx="947">
                  <c:v>1114</c:v>
                </c:pt>
                <c:pt idx="948">
                  <c:v>1115</c:v>
                </c:pt>
                <c:pt idx="949">
                  <c:v>1116</c:v>
                </c:pt>
                <c:pt idx="950">
                  <c:v>1117</c:v>
                </c:pt>
                <c:pt idx="951">
                  <c:v>1118</c:v>
                </c:pt>
                <c:pt idx="952">
                  <c:v>1119</c:v>
                </c:pt>
                <c:pt idx="953">
                  <c:v>1121</c:v>
                </c:pt>
                <c:pt idx="954">
                  <c:v>1123</c:v>
                </c:pt>
                <c:pt idx="955">
                  <c:v>1124</c:v>
                </c:pt>
                <c:pt idx="956">
                  <c:v>1125</c:v>
                </c:pt>
                <c:pt idx="957">
                  <c:v>1129</c:v>
                </c:pt>
                <c:pt idx="958">
                  <c:v>1133</c:v>
                </c:pt>
                <c:pt idx="959">
                  <c:v>1136</c:v>
                </c:pt>
                <c:pt idx="960">
                  <c:v>1137</c:v>
                </c:pt>
                <c:pt idx="961">
                  <c:v>1138</c:v>
                </c:pt>
                <c:pt idx="962">
                  <c:v>1139</c:v>
                </c:pt>
                <c:pt idx="963">
                  <c:v>1143</c:v>
                </c:pt>
                <c:pt idx="964">
                  <c:v>1144</c:v>
                </c:pt>
                <c:pt idx="965">
                  <c:v>1147</c:v>
                </c:pt>
                <c:pt idx="966">
                  <c:v>1148</c:v>
                </c:pt>
                <c:pt idx="967">
                  <c:v>1156</c:v>
                </c:pt>
                <c:pt idx="968">
                  <c:v>1157</c:v>
                </c:pt>
                <c:pt idx="969">
                  <c:v>1159</c:v>
                </c:pt>
                <c:pt idx="970">
                  <c:v>1163</c:v>
                </c:pt>
                <c:pt idx="971">
                  <c:v>1165</c:v>
                </c:pt>
                <c:pt idx="972">
                  <c:v>1166</c:v>
                </c:pt>
                <c:pt idx="973">
                  <c:v>1168</c:v>
                </c:pt>
                <c:pt idx="974">
                  <c:v>1169</c:v>
                </c:pt>
                <c:pt idx="975">
                  <c:v>1171</c:v>
                </c:pt>
                <c:pt idx="976">
                  <c:v>1172</c:v>
                </c:pt>
                <c:pt idx="977">
                  <c:v>1173</c:v>
                </c:pt>
                <c:pt idx="978">
                  <c:v>1175</c:v>
                </c:pt>
                <c:pt idx="979">
                  <c:v>1180</c:v>
                </c:pt>
                <c:pt idx="980">
                  <c:v>1181</c:v>
                </c:pt>
                <c:pt idx="981">
                  <c:v>1182</c:v>
                </c:pt>
                <c:pt idx="982">
                  <c:v>1184</c:v>
                </c:pt>
                <c:pt idx="983">
                  <c:v>1185</c:v>
                </c:pt>
                <c:pt idx="984">
                  <c:v>1187</c:v>
                </c:pt>
                <c:pt idx="985">
                  <c:v>1195</c:v>
                </c:pt>
                <c:pt idx="986">
                  <c:v>1196</c:v>
                </c:pt>
                <c:pt idx="987">
                  <c:v>1198</c:v>
                </c:pt>
                <c:pt idx="988">
                  <c:v>1199</c:v>
                </c:pt>
                <c:pt idx="989">
                  <c:v>1200</c:v>
                </c:pt>
                <c:pt idx="990">
                  <c:v>1201</c:v>
                </c:pt>
                <c:pt idx="991">
                  <c:v>1202</c:v>
                </c:pt>
                <c:pt idx="992">
                  <c:v>1203</c:v>
                </c:pt>
                <c:pt idx="993">
                  <c:v>1204</c:v>
                </c:pt>
                <c:pt idx="994">
                  <c:v>1206</c:v>
                </c:pt>
                <c:pt idx="995">
                  <c:v>1210</c:v>
                </c:pt>
                <c:pt idx="996">
                  <c:v>1212</c:v>
                </c:pt>
                <c:pt idx="997">
                  <c:v>1213</c:v>
                </c:pt>
                <c:pt idx="998">
                  <c:v>1214</c:v>
                </c:pt>
                <c:pt idx="999">
                  <c:v>1215</c:v>
                </c:pt>
                <c:pt idx="1000">
                  <c:v>1223</c:v>
                </c:pt>
                <c:pt idx="1001">
                  <c:v>1231</c:v>
                </c:pt>
                <c:pt idx="1002">
                  <c:v>1235</c:v>
                </c:pt>
                <c:pt idx="1003">
                  <c:v>1236</c:v>
                </c:pt>
                <c:pt idx="1004">
                  <c:v>1240</c:v>
                </c:pt>
                <c:pt idx="1005">
                  <c:v>1259</c:v>
                </c:pt>
                <c:pt idx="1006">
                  <c:v>1261</c:v>
                </c:pt>
                <c:pt idx="1007">
                  <c:v>1262</c:v>
                </c:pt>
                <c:pt idx="1008">
                  <c:v>1266</c:v>
                </c:pt>
                <c:pt idx="1009">
                  <c:v>1272</c:v>
                </c:pt>
                <c:pt idx="1010">
                  <c:v>1273</c:v>
                </c:pt>
                <c:pt idx="1011">
                  <c:v>1277</c:v>
                </c:pt>
                <c:pt idx="1012">
                  <c:v>1278</c:v>
                </c:pt>
                <c:pt idx="1013">
                  <c:v>1279</c:v>
                </c:pt>
                <c:pt idx="1014">
                  <c:v>1280</c:v>
                </c:pt>
                <c:pt idx="1015">
                  <c:v>1282</c:v>
                </c:pt>
                <c:pt idx="1016">
                  <c:v>1283</c:v>
                </c:pt>
                <c:pt idx="1017">
                  <c:v>1284</c:v>
                </c:pt>
                <c:pt idx="1018">
                  <c:v>1285</c:v>
                </c:pt>
                <c:pt idx="1019">
                  <c:v>1293</c:v>
                </c:pt>
                <c:pt idx="1020">
                  <c:v>1294</c:v>
                </c:pt>
                <c:pt idx="1021">
                  <c:v>1298</c:v>
                </c:pt>
                <c:pt idx="1022">
                  <c:v>1299</c:v>
                </c:pt>
                <c:pt idx="1023">
                  <c:v>1300</c:v>
                </c:pt>
                <c:pt idx="1024">
                  <c:v>1304</c:v>
                </c:pt>
                <c:pt idx="1025">
                  <c:v>1306</c:v>
                </c:pt>
                <c:pt idx="1026">
                  <c:v>1309</c:v>
                </c:pt>
                <c:pt idx="1027">
                  <c:v>1313</c:v>
                </c:pt>
                <c:pt idx="1028">
                  <c:v>1314</c:v>
                </c:pt>
                <c:pt idx="1029">
                  <c:v>1315</c:v>
                </c:pt>
                <c:pt idx="1030">
                  <c:v>1316</c:v>
                </c:pt>
                <c:pt idx="1031">
                  <c:v>1320</c:v>
                </c:pt>
                <c:pt idx="1032">
                  <c:v>1324</c:v>
                </c:pt>
                <c:pt idx="1033">
                  <c:v>1328</c:v>
                </c:pt>
                <c:pt idx="1034">
                  <c:v>1336</c:v>
                </c:pt>
                <c:pt idx="1035">
                  <c:v>1340</c:v>
                </c:pt>
                <c:pt idx="1036">
                  <c:v>1341</c:v>
                </c:pt>
                <c:pt idx="1037">
                  <c:v>1343</c:v>
                </c:pt>
                <c:pt idx="1038">
                  <c:v>1347</c:v>
                </c:pt>
                <c:pt idx="1039">
                  <c:v>1349</c:v>
                </c:pt>
                <c:pt idx="1040">
                  <c:v>1350</c:v>
                </c:pt>
                <c:pt idx="1041">
                  <c:v>1354</c:v>
                </c:pt>
                <c:pt idx="1042">
                  <c:v>1358</c:v>
                </c:pt>
                <c:pt idx="1043">
                  <c:v>1360</c:v>
                </c:pt>
                <c:pt idx="1044">
                  <c:v>1362</c:v>
                </c:pt>
                <c:pt idx="1045">
                  <c:v>1370</c:v>
                </c:pt>
                <c:pt idx="1046">
                  <c:v>1371</c:v>
                </c:pt>
                <c:pt idx="1047">
                  <c:v>1387</c:v>
                </c:pt>
                <c:pt idx="1048">
                  <c:v>1388</c:v>
                </c:pt>
                <c:pt idx="1049">
                  <c:v>1396</c:v>
                </c:pt>
                <c:pt idx="1050">
                  <c:v>1398</c:v>
                </c:pt>
                <c:pt idx="1051">
                  <c:v>1399</c:v>
                </c:pt>
                <c:pt idx="1052">
                  <c:v>1400</c:v>
                </c:pt>
                <c:pt idx="1053">
                  <c:v>1401</c:v>
                </c:pt>
                <c:pt idx="1054">
                  <c:v>1402</c:v>
                </c:pt>
                <c:pt idx="1055">
                  <c:v>1404</c:v>
                </c:pt>
                <c:pt idx="1056">
                  <c:v>1408</c:v>
                </c:pt>
                <c:pt idx="1057">
                  <c:v>1410</c:v>
                </c:pt>
                <c:pt idx="1058">
                  <c:v>1411</c:v>
                </c:pt>
                <c:pt idx="1059">
                  <c:v>1412</c:v>
                </c:pt>
                <c:pt idx="1060">
                  <c:v>1413</c:v>
                </c:pt>
                <c:pt idx="1061">
                  <c:v>1417</c:v>
                </c:pt>
                <c:pt idx="1062">
                  <c:v>1418</c:v>
                </c:pt>
                <c:pt idx="1063">
                  <c:v>1419</c:v>
                </c:pt>
                <c:pt idx="1064">
                  <c:v>1423</c:v>
                </c:pt>
                <c:pt idx="1065">
                  <c:v>1424</c:v>
                </c:pt>
                <c:pt idx="1066">
                  <c:v>1425</c:v>
                </c:pt>
                <c:pt idx="1067">
                  <c:v>1426</c:v>
                </c:pt>
                <c:pt idx="1068">
                  <c:v>1430</c:v>
                </c:pt>
                <c:pt idx="1069">
                  <c:v>1431</c:v>
                </c:pt>
                <c:pt idx="1070">
                  <c:v>1435</c:v>
                </c:pt>
                <c:pt idx="1071">
                  <c:v>1436</c:v>
                </c:pt>
                <c:pt idx="1072">
                  <c:v>1437</c:v>
                </c:pt>
                <c:pt idx="1073">
                  <c:v>1441</c:v>
                </c:pt>
                <c:pt idx="1074">
                  <c:v>1445</c:v>
                </c:pt>
                <c:pt idx="1075">
                  <c:v>1449</c:v>
                </c:pt>
                <c:pt idx="1076">
                  <c:v>1451</c:v>
                </c:pt>
                <c:pt idx="1077">
                  <c:v>1456</c:v>
                </c:pt>
                <c:pt idx="1078">
                  <c:v>1464</c:v>
                </c:pt>
                <c:pt idx="1079">
                  <c:v>1469</c:v>
                </c:pt>
                <c:pt idx="1080">
                  <c:v>1478</c:v>
                </c:pt>
                <c:pt idx="1081">
                  <c:v>1480</c:v>
                </c:pt>
                <c:pt idx="1082">
                  <c:v>1481</c:v>
                </c:pt>
                <c:pt idx="1083">
                  <c:v>1482</c:v>
                </c:pt>
                <c:pt idx="1084">
                  <c:v>1486</c:v>
                </c:pt>
                <c:pt idx="1085">
                  <c:v>1487</c:v>
                </c:pt>
                <c:pt idx="1086">
                  <c:v>1491</c:v>
                </c:pt>
                <c:pt idx="1087">
                  <c:v>1492</c:v>
                </c:pt>
                <c:pt idx="1088">
                  <c:v>1493</c:v>
                </c:pt>
                <c:pt idx="1089">
                  <c:v>1497</c:v>
                </c:pt>
                <c:pt idx="1090">
                  <c:v>1498</c:v>
                </c:pt>
                <c:pt idx="1091">
                  <c:v>1499</c:v>
                </c:pt>
                <c:pt idx="1092">
                  <c:v>1500</c:v>
                </c:pt>
                <c:pt idx="1093">
                  <c:v>1501</c:v>
                </c:pt>
                <c:pt idx="1094">
                  <c:v>1504</c:v>
                </c:pt>
                <c:pt idx="1095">
                  <c:v>1505</c:v>
                </c:pt>
                <c:pt idx="1096">
                  <c:v>1506</c:v>
                </c:pt>
                <c:pt idx="1097">
                  <c:v>1510</c:v>
                </c:pt>
                <c:pt idx="1098">
                  <c:v>1511</c:v>
                </c:pt>
                <c:pt idx="1099">
                  <c:v>1514</c:v>
                </c:pt>
                <c:pt idx="1100">
                  <c:v>1525</c:v>
                </c:pt>
                <c:pt idx="1101">
                  <c:v>1527</c:v>
                </c:pt>
                <c:pt idx="1102">
                  <c:v>1528</c:v>
                </c:pt>
                <c:pt idx="1103">
                  <c:v>1532</c:v>
                </c:pt>
                <c:pt idx="1104">
                  <c:v>1533</c:v>
                </c:pt>
                <c:pt idx="1105">
                  <c:v>1534</c:v>
                </c:pt>
                <c:pt idx="1106">
                  <c:v>1538</c:v>
                </c:pt>
                <c:pt idx="1107">
                  <c:v>1540</c:v>
                </c:pt>
                <c:pt idx="1108">
                  <c:v>1542</c:v>
                </c:pt>
                <c:pt idx="1109">
                  <c:v>1543</c:v>
                </c:pt>
                <c:pt idx="1110">
                  <c:v>1544</c:v>
                </c:pt>
                <c:pt idx="1111">
                  <c:v>1548</c:v>
                </c:pt>
                <c:pt idx="1112">
                  <c:v>1552</c:v>
                </c:pt>
                <c:pt idx="1113">
                  <c:v>1553</c:v>
                </c:pt>
                <c:pt idx="1114">
                  <c:v>1555</c:v>
                </c:pt>
                <c:pt idx="1115">
                  <c:v>1556</c:v>
                </c:pt>
                <c:pt idx="1116">
                  <c:v>1557</c:v>
                </c:pt>
                <c:pt idx="1117">
                  <c:v>1558</c:v>
                </c:pt>
                <c:pt idx="1118">
                  <c:v>1559</c:v>
                </c:pt>
                <c:pt idx="1119">
                  <c:v>1563</c:v>
                </c:pt>
                <c:pt idx="1120">
                  <c:v>1564</c:v>
                </c:pt>
                <c:pt idx="1121">
                  <c:v>1566</c:v>
                </c:pt>
                <c:pt idx="1122">
                  <c:v>1567</c:v>
                </c:pt>
                <c:pt idx="1123">
                  <c:v>1568</c:v>
                </c:pt>
                <c:pt idx="1124">
                  <c:v>1569</c:v>
                </c:pt>
                <c:pt idx="1125">
                  <c:v>1570</c:v>
                </c:pt>
                <c:pt idx="1126">
                  <c:v>1571</c:v>
                </c:pt>
                <c:pt idx="1127">
                  <c:v>1579</c:v>
                </c:pt>
                <c:pt idx="1128">
                  <c:v>1581</c:v>
                </c:pt>
                <c:pt idx="1129">
                  <c:v>1587</c:v>
                </c:pt>
                <c:pt idx="1130">
                  <c:v>1588</c:v>
                </c:pt>
                <c:pt idx="1131">
                  <c:v>1590</c:v>
                </c:pt>
                <c:pt idx="1132">
                  <c:v>1594</c:v>
                </c:pt>
                <c:pt idx="1133">
                  <c:v>1599</c:v>
                </c:pt>
                <c:pt idx="1134">
                  <c:v>1600</c:v>
                </c:pt>
                <c:pt idx="1135">
                  <c:v>1601</c:v>
                </c:pt>
                <c:pt idx="1136">
                  <c:v>1609</c:v>
                </c:pt>
                <c:pt idx="1137">
                  <c:v>1610</c:v>
                </c:pt>
                <c:pt idx="1138">
                  <c:v>1611</c:v>
                </c:pt>
                <c:pt idx="1139">
                  <c:v>1612</c:v>
                </c:pt>
                <c:pt idx="1140">
                  <c:v>1616</c:v>
                </c:pt>
                <c:pt idx="1141">
                  <c:v>1618</c:v>
                </c:pt>
                <c:pt idx="1142">
                  <c:v>1622</c:v>
                </c:pt>
                <c:pt idx="1143">
                  <c:v>1627</c:v>
                </c:pt>
                <c:pt idx="1144">
                  <c:v>1628</c:v>
                </c:pt>
                <c:pt idx="1145">
                  <c:v>1629</c:v>
                </c:pt>
                <c:pt idx="1146">
                  <c:v>1630</c:v>
                </c:pt>
                <c:pt idx="1147">
                  <c:v>1634</c:v>
                </c:pt>
                <c:pt idx="1148">
                  <c:v>1636</c:v>
                </c:pt>
                <c:pt idx="1149">
                  <c:v>1645</c:v>
                </c:pt>
                <c:pt idx="1150">
                  <c:v>1647</c:v>
                </c:pt>
                <c:pt idx="1151">
                  <c:v>1648</c:v>
                </c:pt>
                <c:pt idx="1152">
                  <c:v>1649</c:v>
                </c:pt>
                <c:pt idx="1153">
                  <c:v>1654</c:v>
                </c:pt>
                <c:pt idx="1154">
                  <c:v>1655</c:v>
                </c:pt>
                <c:pt idx="1155">
                  <c:v>1656</c:v>
                </c:pt>
                <c:pt idx="1156">
                  <c:v>1660</c:v>
                </c:pt>
                <c:pt idx="1157">
                  <c:v>1665</c:v>
                </c:pt>
                <c:pt idx="1158">
                  <c:v>1673</c:v>
                </c:pt>
                <c:pt idx="1159">
                  <c:v>1678</c:v>
                </c:pt>
                <c:pt idx="1160">
                  <c:v>1679</c:v>
                </c:pt>
                <c:pt idx="1161">
                  <c:v>1680</c:v>
                </c:pt>
                <c:pt idx="1162">
                  <c:v>1681</c:v>
                </c:pt>
                <c:pt idx="1163">
                  <c:v>1685</c:v>
                </c:pt>
                <c:pt idx="1164">
                  <c:v>1693</c:v>
                </c:pt>
                <c:pt idx="1165">
                  <c:v>1702</c:v>
                </c:pt>
                <c:pt idx="1166">
                  <c:v>1703</c:v>
                </c:pt>
                <c:pt idx="1167">
                  <c:v>1712</c:v>
                </c:pt>
                <c:pt idx="1168">
                  <c:v>1713</c:v>
                </c:pt>
                <c:pt idx="1169">
                  <c:v>1714</c:v>
                </c:pt>
                <c:pt idx="1170">
                  <c:v>1718</c:v>
                </c:pt>
                <c:pt idx="1171">
                  <c:v>1719</c:v>
                </c:pt>
                <c:pt idx="1172">
                  <c:v>1720</c:v>
                </c:pt>
                <c:pt idx="1173">
                  <c:v>1724</c:v>
                </c:pt>
                <c:pt idx="1174">
                  <c:v>1728</c:v>
                </c:pt>
                <c:pt idx="1175">
                  <c:v>1731</c:v>
                </c:pt>
                <c:pt idx="1176">
                  <c:v>1736</c:v>
                </c:pt>
                <c:pt idx="1177">
                  <c:v>1738</c:v>
                </c:pt>
                <c:pt idx="1178">
                  <c:v>1739</c:v>
                </c:pt>
                <c:pt idx="1179">
                  <c:v>1744</c:v>
                </c:pt>
                <c:pt idx="1180">
                  <c:v>1745</c:v>
                </c:pt>
                <c:pt idx="1181">
                  <c:v>1746</c:v>
                </c:pt>
                <c:pt idx="1182">
                  <c:v>1747</c:v>
                </c:pt>
                <c:pt idx="1183">
                  <c:v>1748</c:v>
                </c:pt>
                <c:pt idx="1184">
                  <c:v>1752</c:v>
                </c:pt>
                <c:pt idx="1185">
                  <c:v>1760</c:v>
                </c:pt>
                <c:pt idx="1186">
                  <c:v>1761</c:v>
                </c:pt>
                <c:pt idx="1187">
                  <c:v>1767</c:v>
                </c:pt>
                <c:pt idx="1188">
                  <c:v>1770</c:v>
                </c:pt>
                <c:pt idx="1189">
                  <c:v>1773</c:v>
                </c:pt>
                <c:pt idx="1190">
                  <c:v>1774</c:v>
                </c:pt>
                <c:pt idx="1191">
                  <c:v>1775</c:v>
                </c:pt>
                <c:pt idx="1192">
                  <c:v>1777</c:v>
                </c:pt>
                <c:pt idx="1193">
                  <c:v>1779</c:v>
                </c:pt>
                <c:pt idx="1194">
                  <c:v>1788</c:v>
                </c:pt>
                <c:pt idx="1195">
                  <c:v>1792</c:v>
                </c:pt>
                <c:pt idx="1196">
                  <c:v>1796</c:v>
                </c:pt>
                <c:pt idx="1197">
                  <c:v>1798</c:v>
                </c:pt>
                <c:pt idx="1198">
                  <c:v>1799</c:v>
                </c:pt>
                <c:pt idx="1199">
                  <c:v>1800</c:v>
                </c:pt>
                <c:pt idx="1200">
                  <c:v>1802</c:v>
                </c:pt>
                <c:pt idx="1201">
                  <c:v>1806</c:v>
                </c:pt>
                <c:pt idx="1202">
                  <c:v>1807</c:v>
                </c:pt>
                <c:pt idx="1203">
                  <c:v>1811</c:v>
                </c:pt>
                <c:pt idx="1204">
                  <c:v>1812</c:v>
                </c:pt>
                <c:pt idx="1205">
                  <c:v>1813</c:v>
                </c:pt>
                <c:pt idx="1206">
                  <c:v>1817</c:v>
                </c:pt>
                <c:pt idx="1207">
                  <c:v>1825</c:v>
                </c:pt>
                <c:pt idx="1208">
                  <c:v>1829</c:v>
                </c:pt>
                <c:pt idx="1209">
                  <c:v>1830</c:v>
                </c:pt>
                <c:pt idx="1210">
                  <c:v>1839</c:v>
                </c:pt>
                <c:pt idx="1211">
                  <c:v>1863</c:v>
                </c:pt>
                <c:pt idx="1212">
                  <c:v>1866</c:v>
                </c:pt>
                <c:pt idx="1213">
                  <c:v>1870</c:v>
                </c:pt>
                <c:pt idx="1214">
                  <c:v>1871</c:v>
                </c:pt>
                <c:pt idx="1215">
                  <c:v>1875</c:v>
                </c:pt>
                <c:pt idx="1216">
                  <c:v>1876</c:v>
                </c:pt>
                <c:pt idx="1217">
                  <c:v>1878</c:v>
                </c:pt>
                <c:pt idx="1218">
                  <c:v>1879</c:v>
                </c:pt>
                <c:pt idx="1219">
                  <c:v>1880</c:v>
                </c:pt>
                <c:pt idx="1220">
                  <c:v>1888</c:v>
                </c:pt>
                <c:pt idx="1221">
                  <c:v>1891</c:v>
                </c:pt>
                <c:pt idx="1222">
                  <c:v>1893</c:v>
                </c:pt>
                <c:pt idx="1223">
                  <c:v>1894</c:v>
                </c:pt>
                <c:pt idx="1224">
                  <c:v>1898</c:v>
                </c:pt>
                <c:pt idx="1225">
                  <c:v>1903</c:v>
                </c:pt>
                <c:pt idx="1226">
                  <c:v>1905</c:v>
                </c:pt>
                <c:pt idx="1227">
                  <c:v>1915</c:v>
                </c:pt>
                <c:pt idx="1228">
                  <c:v>1916</c:v>
                </c:pt>
                <c:pt idx="1229">
                  <c:v>1917</c:v>
                </c:pt>
                <c:pt idx="1230">
                  <c:v>1919</c:v>
                </c:pt>
                <c:pt idx="1231">
                  <c:v>1929</c:v>
                </c:pt>
                <c:pt idx="1232">
                  <c:v>1952</c:v>
                </c:pt>
                <c:pt idx="1233">
                  <c:v>1956</c:v>
                </c:pt>
                <c:pt idx="1234">
                  <c:v>1961</c:v>
                </c:pt>
                <c:pt idx="1235">
                  <c:v>1962</c:v>
                </c:pt>
                <c:pt idx="1236">
                  <c:v>1963</c:v>
                </c:pt>
                <c:pt idx="1237">
                  <c:v>1965</c:v>
                </c:pt>
                <c:pt idx="1238">
                  <c:v>1989</c:v>
                </c:pt>
                <c:pt idx="1239">
                  <c:v>1991</c:v>
                </c:pt>
                <c:pt idx="1240">
                  <c:v>2002</c:v>
                </c:pt>
                <c:pt idx="1241">
                  <c:v>2013</c:v>
                </c:pt>
                <c:pt idx="1242">
                  <c:v>2016</c:v>
                </c:pt>
                <c:pt idx="1243">
                  <c:v>2018</c:v>
                </c:pt>
                <c:pt idx="1244">
                  <c:v>2020</c:v>
                </c:pt>
                <c:pt idx="1245">
                  <c:v>2024</c:v>
                </c:pt>
                <c:pt idx="1246">
                  <c:v>2025</c:v>
                </c:pt>
                <c:pt idx="1247">
                  <c:v>2026</c:v>
                </c:pt>
                <c:pt idx="1248">
                  <c:v>2027</c:v>
                </c:pt>
                <c:pt idx="1249">
                  <c:v>2028</c:v>
                </c:pt>
                <c:pt idx="1250">
                  <c:v>2031</c:v>
                </c:pt>
                <c:pt idx="1251">
                  <c:v>2032</c:v>
                </c:pt>
                <c:pt idx="1252">
                  <c:v>2033</c:v>
                </c:pt>
                <c:pt idx="1253">
                  <c:v>2034</c:v>
                </c:pt>
                <c:pt idx="1254">
                  <c:v>2035</c:v>
                </c:pt>
                <c:pt idx="1255">
                  <c:v>2044</c:v>
                </c:pt>
                <c:pt idx="1256">
                  <c:v>2048</c:v>
                </c:pt>
                <c:pt idx="1257">
                  <c:v>2052</c:v>
                </c:pt>
                <c:pt idx="1258">
                  <c:v>2053</c:v>
                </c:pt>
                <c:pt idx="1259">
                  <c:v>2054</c:v>
                </c:pt>
                <c:pt idx="1260">
                  <c:v>2055</c:v>
                </c:pt>
                <c:pt idx="1261">
                  <c:v>2060</c:v>
                </c:pt>
                <c:pt idx="1262">
                  <c:v>2061</c:v>
                </c:pt>
                <c:pt idx="1263">
                  <c:v>2068</c:v>
                </c:pt>
                <c:pt idx="1264">
                  <c:v>2069</c:v>
                </c:pt>
                <c:pt idx="1265">
                  <c:v>2078</c:v>
                </c:pt>
                <c:pt idx="1266">
                  <c:v>2080</c:v>
                </c:pt>
                <c:pt idx="1267">
                  <c:v>2081</c:v>
                </c:pt>
                <c:pt idx="1268">
                  <c:v>2089</c:v>
                </c:pt>
                <c:pt idx="1269">
                  <c:v>2090</c:v>
                </c:pt>
                <c:pt idx="1270">
                  <c:v>2098</c:v>
                </c:pt>
                <c:pt idx="1271">
                  <c:v>2099</c:v>
                </c:pt>
                <c:pt idx="1272">
                  <c:v>2100</c:v>
                </c:pt>
                <c:pt idx="1273">
                  <c:v>2110</c:v>
                </c:pt>
                <c:pt idx="1274">
                  <c:v>2118</c:v>
                </c:pt>
                <c:pt idx="1275">
                  <c:v>2126</c:v>
                </c:pt>
                <c:pt idx="1276">
                  <c:v>2128</c:v>
                </c:pt>
                <c:pt idx="1277">
                  <c:v>2132</c:v>
                </c:pt>
                <c:pt idx="1278">
                  <c:v>2135</c:v>
                </c:pt>
                <c:pt idx="1279">
                  <c:v>2140</c:v>
                </c:pt>
                <c:pt idx="1280">
                  <c:v>2145</c:v>
                </c:pt>
                <c:pt idx="1281">
                  <c:v>2149</c:v>
                </c:pt>
                <c:pt idx="1282">
                  <c:v>2151</c:v>
                </c:pt>
                <c:pt idx="1283">
                  <c:v>2152</c:v>
                </c:pt>
                <c:pt idx="1284">
                  <c:v>2156</c:v>
                </c:pt>
                <c:pt idx="1285">
                  <c:v>2160</c:v>
                </c:pt>
                <c:pt idx="1286">
                  <c:v>2168</c:v>
                </c:pt>
                <c:pt idx="1287">
                  <c:v>2169</c:v>
                </c:pt>
                <c:pt idx="1288">
                  <c:v>2170</c:v>
                </c:pt>
                <c:pt idx="1289">
                  <c:v>2186</c:v>
                </c:pt>
                <c:pt idx="1290">
                  <c:v>2187</c:v>
                </c:pt>
                <c:pt idx="1291">
                  <c:v>2189</c:v>
                </c:pt>
                <c:pt idx="1292">
                  <c:v>2192</c:v>
                </c:pt>
                <c:pt idx="1293">
                  <c:v>2193</c:v>
                </c:pt>
                <c:pt idx="1294">
                  <c:v>2197</c:v>
                </c:pt>
                <c:pt idx="1295">
                  <c:v>2198</c:v>
                </c:pt>
                <c:pt idx="1296">
                  <c:v>2200</c:v>
                </c:pt>
                <c:pt idx="1297">
                  <c:v>2204</c:v>
                </c:pt>
                <c:pt idx="1298">
                  <c:v>2205</c:v>
                </c:pt>
                <c:pt idx="1299">
                  <c:v>2209</c:v>
                </c:pt>
                <c:pt idx="1300">
                  <c:v>2213</c:v>
                </c:pt>
                <c:pt idx="1301">
                  <c:v>2217</c:v>
                </c:pt>
                <c:pt idx="1302">
                  <c:v>2219</c:v>
                </c:pt>
                <c:pt idx="1303">
                  <c:v>2223</c:v>
                </c:pt>
                <c:pt idx="1304">
                  <c:v>2225</c:v>
                </c:pt>
                <c:pt idx="1305">
                  <c:v>2229</c:v>
                </c:pt>
                <c:pt idx="1306">
                  <c:v>2234</c:v>
                </c:pt>
                <c:pt idx="1307">
                  <c:v>2242</c:v>
                </c:pt>
                <c:pt idx="1308">
                  <c:v>2243</c:v>
                </c:pt>
                <c:pt idx="1309">
                  <c:v>2247</c:v>
                </c:pt>
                <c:pt idx="1310">
                  <c:v>2248</c:v>
                </c:pt>
                <c:pt idx="1311">
                  <c:v>2249</c:v>
                </c:pt>
                <c:pt idx="1312">
                  <c:v>2254</c:v>
                </c:pt>
                <c:pt idx="1313">
                  <c:v>2255</c:v>
                </c:pt>
                <c:pt idx="1314">
                  <c:v>2263</c:v>
                </c:pt>
                <c:pt idx="1315">
                  <c:v>2264</c:v>
                </c:pt>
                <c:pt idx="1316">
                  <c:v>2269</c:v>
                </c:pt>
                <c:pt idx="1317">
                  <c:v>2271</c:v>
                </c:pt>
                <c:pt idx="1318">
                  <c:v>2272</c:v>
                </c:pt>
                <c:pt idx="1319">
                  <c:v>2291</c:v>
                </c:pt>
                <c:pt idx="1320">
                  <c:v>2296</c:v>
                </c:pt>
                <c:pt idx="1321">
                  <c:v>2297</c:v>
                </c:pt>
                <c:pt idx="1322">
                  <c:v>2298</c:v>
                </c:pt>
                <c:pt idx="1323">
                  <c:v>2299</c:v>
                </c:pt>
                <c:pt idx="1324">
                  <c:v>2303</c:v>
                </c:pt>
                <c:pt idx="1325">
                  <c:v>2319</c:v>
                </c:pt>
                <c:pt idx="1326">
                  <c:v>2320</c:v>
                </c:pt>
                <c:pt idx="1327">
                  <c:v>2321</c:v>
                </c:pt>
                <c:pt idx="1328">
                  <c:v>2337</c:v>
                </c:pt>
                <c:pt idx="1329">
                  <c:v>2338</c:v>
                </c:pt>
                <c:pt idx="1330">
                  <c:v>2342</c:v>
                </c:pt>
                <c:pt idx="1331">
                  <c:v>2343</c:v>
                </c:pt>
                <c:pt idx="1332">
                  <c:v>2347</c:v>
                </c:pt>
                <c:pt idx="1333">
                  <c:v>2348</c:v>
                </c:pt>
                <c:pt idx="1334">
                  <c:v>2352</c:v>
                </c:pt>
                <c:pt idx="1335">
                  <c:v>2360</c:v>
                </c:pt>
                <c:pt idx="1336">
                  <c:v>2364</c:v>
                </c:pt>
                <c:pt idx="1337">
                  <c:v>2368</c:v>
                </c:pt>
                <c:pt idx="1338">
                  <c:v>2369</c:v>
                </c:pt>
                <c:pt idx="1339">
                  <c:v>2370</c:v>
                </c:pt>
                <c:pt idx="1340">
                  <c:v>2375</c:v>
                </c:pt>
                <c:pt idx="1341">
                  <c:v>2376</c:v>
                </c:pt>
                <c:pt idx="1342">
                  <c:v>2380</c:v>
                </c:pt>
                <c:pt idx="1343">
                  <c:v>2385</c:v>
                </c:pt>
                <c:pt idx="1344">
                  <c:v>2386</c:v>
                </c:pt>
                <c:pt idx="1345">
                  <c:v>2387</c:v>
                </c:pt>
                <c:pt idx="1346">
                  <c:v>2388</c:v>
                </c:pt>
                <c:pt idx="1347">
                  <c:v>2389</c:v>
                </c:pt>
                <c:pt idx="1348">
                  <c:v>2390</c:v>
                </c:pt>
                <c:pt idx="1349">
                  <c:v>2391</c:v>
                </c:pt>
                <c:pt idx="1350">
                  <c:v>2396</c:v>
                </c:pt>
                <c:pt idx="1351">
                  <c:v>2397</c:v>
                </c:pt>
                <c:pt idx="1352">
                  <c:v>2402</c:v>
                </c:pt>
                <c:pt idx="1353">
                  <c:v>2411</c:v>
                </c:pt>
                <c:pt idx="1354">
                  <c:v>2412</c:v>
                </c:pt>
                <c:pt idx="1355">
                  <c:v>2421</c:v>
                </c:pt>
                <c:pt idx="1356">
                  <c:v>2425</c:v>
                </c:pt>
                <c:pt idx="1357">
                  <c:v>2426</c:v>
                </c:pt>
                <c:pt idx="1358">
                  <c:v>2431</c:v>
                </c:pt>
                <c:pt idx="1359">
                  <c:v>2434</c:v>
                </c:pt>
                <c:pt idx="1360">
                  <c:v>2435</c:v>
                </c:pt>
                <c:pt idx="1361">
                  <c:v>2436</c:v>
                </c:pt>
                <c:pt idx="1362">
                  <c:v>2437</c:v>
                </c:pt>
                <c:pt idx="1363">
                  <c:v>2470</c:v>
                </c:pt>
                <c:pt idx="1364">
                  <c:v>2478</c:v>
                </c:pt>
                <c:pt idx="1365">
                  <c:v>2482</c:v>
                </c:pt>
                <c:pt idx="1366">
                  <c:v>2487</c:v>
                </c:pt>
                <c:pt idx="1367">
                  <c:v>2488</c:v>
                </c:pt>
                <c:pt idx="1368">
                  <c:v>2489</c:v>
                </c:pt>
                <c:pt idx="1369">
                  <c:v>2502</c:v>
                </c:pt>
                <c:pt idx="1370">
                  <c:v>2503</c:v>
                </c:pt>
                <c:pt idx="1371">
                  <c:v>2508</c:v>
                </c:pt>
                <c:pt idx="1372">
                  <c:v>2509</c:v>
                </c:pt>
                <c:pt idx="1373">
                  <c:v>2513</c:v>
                </c:pt>
                <c:pt idx="1374">
                  <c:v>2517</c:v>
                </c:pt>
                <c:pt idx="1375">
                  <c:v>2520</c:v>
                </c:pt>
                <c:pt idx="1376">
                  <c:v>2529</c:v>
                </c:pt>
                <c:pt idx="1377">
                  <c:v>2533</c:v>
                </c:pt>
                <c:pt idx="1378">
                  <c:v>2535</c:v>
                </c:pt>
                <c:pt idx="1379">
                  <c:v>2539</c:v>
                </c:pt>
                <c:pt idx="1380">
                  <c:v>2540</c:v>
                </c:pt>
                <c:pt idx="1381">
                  <c:v>2541</c:v>
                </c:pt>
                <c:pt idx="1382">
                  <c:v>2545</c:v>
                </c:pt>
                <c:pt idx="1383">
                  <c:v>2546</c:v>
                </c:pt>
                <c:pt idx="1384">
                  <c:v>2550</c:v>
                </c:pt>
                <c:pt idx="1385">
                  <c:v>2554</c:v>
                </c:pt>
                <c:pt idx="1386">
                  <c:v>2555</c:v>
                </c:pt>
                <c:pt idx="1387">
                  <c:v>2564</c:v>
                </c:pt>
                <c:pt idx="1388">
                  <c:v>2568</c:v>
                </c:pt>
                <c:pt idx="1389">
                  <c:v>2571</c:v>
                </c:pt>
                <c:pt idx="1390">
                  <c:v>2572</c:v>
                </c:pt>
                <c:pt idx="1391">
                  <c:v>2577</c:v>
                </c:pt>
                <c:pt idx="1392">
                  <c:v>2578</c:v>
                </c:pt>
                <c:pt idx="1393">
                  <c:v>2581</c:v>
                </c:pt>
                <c:pt idx="1394">
                  <c:v>2585</c:v>
                </c:pt>
                <c:pt idx="1395">
                  <c:v>2586</c:v>
                </c:pt>
                <c:pt idx="1396">
                  <c:v>2590</c:v>
                </c:pt>
                <c:pt idx="1397">
                  <c:v>2594</c:v>
                </c:pt>
                <c:pt idx="1398">
                  <c:v>2595</c:v>
                </c:pt>
                <c:pt idx="1399">
                  <c:v>2596</c:v>
                </c:pt>
                <c:pt idx="1400">
                  <c:v>2596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NN Lookup (Sparse); 20 Control Ensemble</c:v>
                </c:pt>
              </c:strCache>
            </c:strRef>
          </c:tx>
          <c:spPr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c:spPr>
          <c:marker>
            <c:symbol val="none"/>
          </c:marker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Sheet2!$D$2:$D$1402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505</c:v>
                </c:pt>
                <c:pt idx="504">
                  <c:v>506</c:v>
                </c:pt>
                <c:pt idx="505">
                  <c:v>507</c:v>
                </c:pt>
                <c:pt idx="506">
                  <c:v>508</c:v>
                </c:pt>
                <c:pt idx="507">
                  <c:v>509</c:v>
                </c:pt>
                <c:pt idx="508">
                  <c:v>511</c:v>
                </c:pt>
                <c:pt idx="509">
                  <c:v>512</c:v>
                </c:pt>
                <c:pt idx="510">
                  <c:v>513</c:v>
                </c:pt>
                <c:pt idx="511">
                  <c:v>514</c:v>
                </c:pt>
                <c:pt idx="512">
                  <c:v>515</c:v>
                </c:pt>
                <c:pt idx="513">
                  <c:v>516</c:v>
                </c:pt>
                <c:pt idx="514">
                  <c:v>517</c:v>
                </c:pt>
                <c:pt idx="515">
                  <c:v>518</c:v>
                </c:pt>
                <c:pt idx="516">
                  <c:v>519</c:v>
                </c:pt>
                <c:pt idx="517">
                  <c:v>520</c:v>
                </c:pt>
                <c:pt idx="518">
                  <c:v>521</c:v>
                </c:pt>
                <c:pt idx="519">
                  <c:v>522</c:v>
                </c:pt>
                <c:pt idx="520">
                  <c:v>523</c:v>
                </c:pt>
                <c:pt idx="521">
                  <c:v>524</c:v>
                </c:pt>
                <c:pt idx="522">
                  <c:v>525</c:v>
                </c:pt>
                <c:pt idx="523">
                  <c:v>526</c:v>
                </c:pt>
                <c:pt idx="524">
                  <c:v>527</c:v>
                </c:pt>
                <c:pt idx="525">
                  <c:v>528</c:v>
                </c:pt>
                <c:pt idx="526">
                  <c:v>529</c:v>
                </c:pt>
                <c:pt idx="527">
                  <c:v>530</c:v>
                </c:pt>
                <c:pt idx="528">
                  <c:v>531</c:v>
                </c:pt>
                <c:pt idx="529">
                  <c:v>532</c:v>
                </c:pt>
                <c:pt idx="530">
                  <c:v>533</c:v>
                </c:pt>
                <c:pt idx="531">
                  <c:v>534</c:v>
                </c:pt>
                <c:pt idx="532">
                  <c:v>535</c:v>
                </c:pt>
                <c:pt idx="533">
                  <c:v>536</c:v>
                </c:pt>
                <c:pt idx="534">
                  <c:v>537</c:v>
                </c:pt>
                <c:pt idx="535">
                  <c:v>538</c:v>
                </c:pt>
                <c:pt idx="536">
                  <c:v>539</c:v>
                </c:pt>
                <c:pt idx="537">
                  <c:v>540</c:v>
                </c:pt>
                <c:pt idx="538">
                  <c:v>541</c:v>
                </c:pt>
                <c:pt idx="539">
                  <c:v>542</c:v>
                </c:pt>
                <c:pt idx="540">
                  <c:v>543</c:v>
                </c:pt>
                <c:pt idx="541">
                  <c:v>544</c:v>
                </c:pt>
                <c:pt idx="542">
                  <c:v>545</c:v>
                </c:pt>
                <c:pt idx="543">
                  <c:v>546</c:v>
                </c:pt>
                <c:pt idx="544">
                  <c:v>547</c:v>
                </c:pt>
                <c:pt idx="545">
                  <c:v>548</c:v>
                </c:pt>
                <c:pt idx="546">
                  <c:v>549</c:v>
                </c:pt>
                <c:pt idx="547">
                  <c:v>550</c:v>
                </c:pt>
                <c:pt idx="548">
                  <c:v>551</c:v>
                </c:pt>
                <c:pt idx="549">
                  <c:v>552</c:v>
                </c:pt>
                <c:pt idx="550">
                  <c:v>553</c:v>
                </c:pt>
                <c:pt idx="551">
                  <c:v>554</c:v>
                </c:pt>
                <c:pt idx="552">
                  <c:v>555</c:v>
                </c:pt>
                <c:pt idx="553">
                  <c:v>556</c:v>
                </c:pt>
                <c:pt idx="554">
                  <c:v>557</c:v>
                </c:pt>
                <c:pt idx="555">
                  <c:v>558</c:v>
                </c:pt>
                <c:pt idx="556">
                  <c:v>559</c:v>
                </c:pt>
                <c:pt idx="557">
                  <c:v>560</c:v>
                </c:pt>
                <c:pt idx="558">
                  <c:v>561</c:v>
                </c:pt>
                <c:pt idx="559">
                  <c:v>562</c:v>
                </c:pt>
                <c:pt idx="560">
                  <c:v>563</c:v>
                </c:pt>
                <c:pt idx="561">
                  <c:v>564</c:v>
                </c:pt>
                <c:pt idx="562">
                  <c:v>565</c:v>
                </c:pt>
                <c:pt idx="563">
                  <c:v>566</c:v>
                </c:pt>
                <c:pt idx="564">
                  <c:v>567</c:v>
                </c:pt>
                <c:pt idx="565">
                  <c:v>568</c:v>
                </c:pt>
                <c:pt idx="566">
                  <c:v>569</c:v>
                </c:pt>
                <c:pt idx="567">
                  <c:v>570</c:v>
                </c:pt>
                <c:pt idx="568">
                  <c:v>571</c:v>
                </c:pt>
                <c:pt idx="569">
                  <c:v>572</c:v>
                </c:pt>
                <c:pt idx="570">
                  <c:v>573</c:v>
                </c:pt>
                <c:pt idx="571">
                  <c:v>574</c:v>
                </c:pt>
                <c:pt idx="572">
                  <c:v>575</c:v>
                </c:pt>
                <c:pt idx="573">
                  <c:v>576</c:v>
                </c:pt>
                <c:pt idx="574">
                  <c:v>577</c:v>
                </c:pt>
                <c:pt idx="575">
                  <c:v>578</c:v>
                </c:pt>
                <c:pt idx="576">
                  <c:v>579</c:v>
                </c:pt>
                <c:pt idx="577">
                  <c:v>580</c:v>
                </c:pt>
                <c:pt idx="578">
                  <c:v>581</c:v>
                </c:pt>
                <c:pt idx="579">
                  <c:v>582</c:v>
                </c:pt>
                <c:pt idx="580">
                  <c:v>583</c:v>
                </c:pt>
                <c:pt idx="581">
                  <c:v>584</c:v>
                </c:pt>
                <c:pt idx="582">
                  <c:v>585</c:v>
                </c:pt>
                <c:pt idx="583">
                  <c:v>586</c:v>
                </c:pt>
                <c:pt idx="584">
                  <c:v>587</c:v>
                </c:pt>
                <c:pt idx="585">
                  <c:v>588</c:v>
                </c:pt>
                <c:pt idx="586">
                  <c:v>589</c:v>
                </c:pt>
                <c:pt idx="587">
                  <c:v>590</c:v>
                </c:pt>
                <c:pt idx="588">
                  <c:v>591</c:v>
                </c:pt>
                <c:pt idx="589">
                  <c:v>592</c:v>
                </c:pt>
                <c:pt idx="590">
                  <c:v>593</c:v>
                </c:pt>
                <c:pt idx="591">
                  <c:v>594</c:v>
                </c:pt>
                <c:pt idx="592">
                  <c:v>595</c:v>
                </c:pt>
                <c:pt idx="593">
                  <c:v>596</c:v>
                </c:pt>
                <c:pt idx="594">
                  <c:v>597</c:v>
                </c:pt>
                <c:pt idx="595">
                  <c:v>598</c:v>
                </c:pt>
                <c:pt idx="596">
                  <c:v>599</c:v>
                </c:pt>
                <c:pt idx="597">
                  <c:v>600</c:v>
                </c:pt>
                <c:pt idx="598">
                  <c:v>601</c:v>
                </c:pt>
                <c:pt idx="599">
                  <c:v>602</c:v>
                </c:pt>
                <c:pt idx="600">
                  <c:v>603</c:v>
                </c:pt>
                <c:pt idx="601">
                  <c:v>604</c:v>
                </c:pt>
                <c:pt idx="602">
                  <c:v>605</c:v>
                </c:pt>
                <c:pt idx="603">
                  <c:v>606</c:v>
                </c:pt>
                <c:pt idx="604">
                  <c:v>607</c:v>
                </c:pt>
                <c:pt idx="605">
                  <c:v>608</c:v>
                </c:pt>
                <c:pt idx="606">
                  <c:v>609</c:v>
                </c:pt>
                <c:pt idx="607">
                  <c:v>610</c:v>
                </c:pt>
                <c:pt idx="608">
                  <c:v>611</c:v>
                </c:pt>
                <c:pt idx="609">
                  <c:v>612</c:v>
                </c:pt>
                <c:pt idx="610">
                  <c:v>613</c:v>
                </c:pt>
                <c:pt idx="611">
                  <c:v>615</c:v>
                </c:pt>
                <c:pt idx="612">
                  <c:v>616</c:v>
                </c:pt>
                <c:pt idx="613">
                  <c:v>617</c:v>
                </c:pt>
                <c:pt idx="614">
                  <c:v>618</c:v>
                </c:pt>
                <c:pt idx="615">
                  <c:v>619</c:v>
                </c:pt>
                <c:pt idx="616">
                  <c:v>620</c:v>
                </c:pt>
                <c:pt idx="617">
                  <c:v>621</c:v>
                </c:pt>
                <c:pt idx="618">
                  <c:v>622</c:v>
                </c:pt>
                <c:pt idx="619">
                  <c:v>623</c:v>
                </c:pt>
                <c:pt idx="620">
                  <c:v>624</c:v>
                </c:pt>
                <c:pt idx="621">
                  <c:v>625</c:v>
                </c:pt>
                <c:pt idx="622">
                  <c:v>627</c:v>
                </c:pt>
                <c:pt idx="623">
                  <c:v>628</c:v>
                </c:pt>
                <c:pt idx="624">
                  <c:v>629</c:v>
                </c:pt>
                <c:pt idx="625">
                  <c:v>630</c:v>
                </c:pt>
                <c:pt idx="626">
                  <c:v>631</c:v>
                </c:pt>
                <c:pt idx="627">
                  <c:v>632</c:v>
                </c:pt>
                <c:pt idx="628">
                  <c:v>634</c:v>
                </c:pt>
                <c:pt idx="629">
                  <c:v>635</c:v>
                </c:pt>
                <c:pt idx="630">
                  <c:v>636</c:v>
                </c:pt>
                <c:pt idx="631">
                  <c:v>637</c:v>
                </c:pt>
                <c:pt idx="632">
                  <c:v>638</c:v>
                </c:pt>
                <c:pt idx="633">
                  <c:v>639</c:v>
                </c:pt>
                <c:pt idx="634">
                  <c:v>642</c:v>
                </c:pt>
                <c:pt idx="635">
                  <c:v>643</c:v>
                </c:pt>
                <c:pt idx="636">
                  <c:v>644</c:v>
                </c:pt>
                <c:pt idx="637">
                  <c:v>646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652</c:v>
                </c:pt>
                <c:pt idx="643">
                  <c:v>653</c:v>
                </c:pt>
                <c:pt idx="644">
                  <c:v>654</c:v>
                </c:pt>
                <c:pt idx="645">
                  <c:v>655</c:v>
                </c:pt>
                <c:pt idx="646">
                  <c:v>659</c:v>
                </c:pt>
                <c:pt idx="647">
                  <c:v>663</c:v>
                </c:pt>
                <c:pt idx="648">
                  <c:v>664</c:v>
                </c:pt>
                <c:pt idx="649">
                  <c:v>665</c:v>
                </c:pt>
                <c:pt idx="650">
                  <c:v>666</c:v>
                </c:pt>
                <c:pt idx="651">
                  <c:v>667</c:v>
                </c:pt>
                <c:pt idx="652">
                  <c:v>668</c:v>
                </c:pt>
                <c:pt idx="653">
                  <c:v>669</c:v>
                </c:pt>
                <c:pt idx="654">
                  <c:v>672</c:v>
                </c:pt>
                <c:pt idx="655">
                  <c:v>675</c:v>
                </c:pt>
                <c:pt idx="656">
                  <c:v>676</c:v>
                </c:pt>
                <c:pt idx="657">
                  <c:v>678</c:v>
                </c:pt>
                <c:pt idx="658">
                  <c:v>679</c:v>
                </c:pt>
                <c:pt idx="659">
                  <c:v>680</c:v>
                </c:pt>
                <c:pt idx="660">
                  <c:v>681</c:v>
                </c:pt>
                <c:pt idx="661">
                  <c:v>682</c:v>
                </c:pt>
                <c:pt idx="662">
                  <c:v>683</c:v>
                </c:pt>
                <c:pt idx="663">
                  <c:v>684</c:v>
                </c:pt>
                <c:pt idx="664">
                  <c:v>685</c:v>
                </c:pt>
                <c:pt idx="665">
                  <c:v>686</c:v>
                </c:pt>
                <c:pt idx="666">
                  <c:v>687</c:v>
                </c:pt>
                <c:pt idx="667">
                  <c:v>688</c:v>
                </c:pt>
                <c:pt idx="668">
                  <c:v>690</c:v>
                </c:pt>
                <c:pt idx="669">
                  <c:v>691</c:v>
                </c:pt>
                <c:pt idx="670">
                  <c:v>692</c:v>
                </c:pt>
                <c:pt idx="671">
                  <c:v>694</c:v>
                </c:pt>
                <c:pt idx="672">
                  <c:v>696</c:v>
                </c:pt>
                <c:pt idx="673">
                  <c:v>697</c:v>
                </c:pt>
                <c:pt idx="674">
                  <c:v>698</c:v>
                </c:pt>
                <c:pt idx="675">
                  <c:v>699</c:v>
                </c:pt>
                <c:pt idx="676">
                  <c:v>700</c:v>
                </c:pt>
                <c:pt idx="677">
                  <c:v>701</c:v>
                </c:pt>
                <c:pt idx="678">
                  <c:v>702</c:v>
                </c:pt>
                <c:pt idx="679">
                  <c:v>704</c:v>
                </c:pt>
                <c:pt idx="680">
                  <c:v>705</c:v>
                </c:pt>
                <c:pt idx="681">
                  <c:v>706</c:v>
                </c:pt>
                <c:pt idx="682">
                  <c:v>707</c:v>
                </c:pt>
                <c:pt idx="683">
                  <c:v>708</c:v>
                </c:pt>
                <c:pt idx="684">
                  <c:v>709</c:v>
                </c:pt>
                <c:pt idx="685">
                  <c:v>710</c:v>
                </c:pt>
                <c:pt idx="686">
                  <c:v>711</c:v>
                </c:pt>
                <c:pt idx="687">
                  <c:v>712</c:v>
                </c:pt>
                <c:pt idx="688">
                  <c:v>713</c:v>
                </c:pt>
                <c:pt idx="689">
                  <c:v>714</c:v>
                </c:pt>
                <c:pt idx="690">
                  <c:v>715</c:v>
                </c:pt>
                <c:pt idx="691">
                  <c:v>716</c:v>
                </c:pt>
                <c:pt idx="692">
                  <c:v>717</c:v>
                </c:pt>
                <c:pt idx="693">
                  <c:v>718</c:v>
                </c:pt>
                <c:pt idx="694">
                  <c:v>719</c:v>
                </c:pt>
                <c:pt idx="695">
                  <c:v>720</c:v>
                </c:pt>
                <c:pt idx="696">
                  <c:v>721</c:v>
                </c:pt>
                <c:pt idx="697">
                  <c:v>722</c:v>
                </c:pt>
                <c:pt idx="698">
                  <c:v>723</c:v>
                </c:pt>
                <c:pt idx="699">
                  <c:v>724</c:v>
                </c:pt>
                <c:pt idx="700">
                  <c:v>728</c:v>
                </c:pt>
                <c:pt idx="701">
                  <c:v>729</c:v>
                </c:pt>
                <c:pt idx="702">
                  <c:v>730</c:v>
                </c:pt>
                <c:pt idx="703">
                  <c:v>731</c:v>
                </c:pt>
                <c:pt idx="704">
                  <c:v>732</c:v>
                </c:pt>
                <c:pt idx="705">
                  <c:v>733</c:v>
                </c:pt>
                <c:pt idx="706">
                  <c:v>734</c:v>
                </c:pt>
                <c:pt idx="707">
                  <c:v>735</c:v>
                </c:pt>
                <c:pt idx="708">
                  <c:v>738</c:v>
                </c:pt>
                <c:pt idx="709">
                  <c:v>739</c:v>
                </c:pt>
                <c:pt idx="710">
                  <c:v>740</c:v>
                </c:pt>
                <c:pt idx="711">
                  <c:v>741</c:v>
                </c:pt>
                <c:pt idx="712">
                  <c:v>742</c:v>
                </c:pt>
                <c:pt idx="713">
                  <c:v>743</c:v>
                </c:pt>
                <c:pt idx="714">
                  <c:v>744</c:v>
                </c:pt>
                <c:pt idx="715">
                  <c:v>745</c:v>
                </c:pt>
                <c:pt idx="716">
                  <c:v>747</c:v>
                </c:pt>
                <c:pt idx="717">
                  <c:v>748</c:v>
                </c:pt>
                <c:pt idx="718">
                  <c:v>750</c:v>
                </c:pt>
                <c:pt idx="719">
                  <c:v>751</c:v>
                </c:pt>
                <c:pt idx="720">
                  <c:v>753</c:v>
                </c:pt>
                <c:pt idx="721">
                  <c:v>754</c:v>
                </c:pt>
                <c:pt idx="722">
                  <c:v>755</c:v>
                </c:pt>
                <c:pt idx="723">
                  <c:v>756</c:v>
                </c:pt>
                <c:pt idx="724">
                  <c:v>757</c:v>
                </c:pt>
                <c:pt idx="725">
                  <c:v>758</c:v>
                </c:pt>
                <c:pt idx="726">
                  <c:v>759</c:v>
                </c:pt>
                <c:pt idx="727">
                  <c:v>760</c:v>
                </c:pt>
                <c:pt idx="728">
                  <c:v>761</c:v>
                </c:pt>
                <c:pt idx="729">
                  <c:v>764</c:v>
                </c:pt>
                <c:pt idx="730">
                  <c:v>765</c:v>
                </c:pt>
                <c:pt idx="731">
                  <c:v>766</c:v>
                </c:pt>
                <c:pt idx="732">
                  <c:v>768</c:v>
                </c:pt>
                <c:pt idx="733">
                  <c:v>770</c:v>
                </c:pt>
                <c:pt idx="734">
                  <c:v>771</c:v>
                </c:pt>
                <c:pt idx="735">
                  <c:v>772</c:v>
                </c:pt>
                <c:pt idx="736">
                  <c:v>773</c:v>
                </c:pt>
                <c:pt idx="737">
                  <c:v>774</c:v>
                </c:pt>
                <c:pt idx="738">
                  <c:v>775</c:v>
                </c:pt>
                <c:pt idx="739">
                  <c:v>776</c:v>
                </c:pt>
                <c:pt idx="740">
                  <c:v>777</c:v>
                </c:pt>
                <c:pt idx="741">
                  <c:v>778</c:v>
                </c:pt>
                <c:pt idx="742">
                  <c:v>779</c:v>
                </c:pt>
                <c:pt idx="743">
                  <c:v>780</c:v>
                </c:pt>
                <c:pt idx="744">
                  <c:v>781</c:v>
                </c:pt>
                <c:pt idx="745">
                  <c:v>782</c:v>
                </c:pt>
                <c:pt idx="746">
                  <c:v>783</c:v>
                </c:pt>
                <c:pt idx="747">
                  <c:v>784</c:v>
                </c:pt>
                <c:pt idx="748">
                  <c:v>785</c:v>
                </c:pt>
                <c:pt idx="749">
                  <c:v>786</c:v>
                </c:pt>
                <c:pt idx="750">
                  <c:v>787</c:v>
                </c:pt>
                <c:pt idx="751">
                  <c:v>788</c:v>
                </c:pt>
                <c:pt idx="752">
                  <c:v>789</c:v>
                </c:pt>
                <c:pt idx="753">
                  <c:v>790</c:v>
                </c:pt>
                <c:pt idx="754">
                  <c:v>791</c:v>
                </c:pt>
                <c:pt idx="755">
                  <c:v>792</c:v>
                </c:pt>
                <c:pt idx="756">
                  <c:v>793</c:v>
                </c:pt>
                <c:pt idx="757">
                  <c:v>795</c:v>
                </c:pt>
                <c:pt idx="758">
                  <c:v>796</c:v>
                </c:pt>
                <c:pt idx="759">
                  <c:v>797</c:v>
                </c:pt>
                <c:pt idx="760">
                  <c:v>801</c:v>
                </c:pt>
                <c:pt idx="761">
                  <c:v>802</c:v>
                </c:pt>
                <c:pt idx="762">
                  <c:v>803</c:v>
                </c:pt>
                <c:pt idx="763">
                  <c:v>805</c:v>
                </c:pt>
                <c:pt idx="764">
                  <c:v>806</c:v>
                </c:pt>
                <c:pt idx="765">
                  <c:v>807</c:v>
                </c:pt>
                <c:pt idx="766">
                  <c:v>808</c:v>
                </c:pt>
                <c:pt idx="767">
                  <c:v>809</c:v>
                </c:pt>
                <c:pt idx="768">
                  <c:v>810</c:v>
                </c:pt>
                <c:pt idx="769">
                  <c:v>813</c:v>
                </c:pt>
                <c:pt idx="770">
                  <c:v>814</c:v>
                </c:pt>
                <c:pt idx="771">
                  <c:v>815</c:v>
                </c:pt>
                <c:pt idx="772">
                  <c:v>816</c:v>
                </c:pt>
                <c:pt idx="773">
                  <c:v>817</c:v>
                </c:pt>
                <c:pt idx="774">
                  <c:v>818</c:v>
                </c:pt>
                <c:pt idx="775">
                  <c:v>820</c:v>
                </c:pt>
                <c:pt idx="776">
                  <c:v>822</c:v>
                </c:pt>
                <c:pt idx="777">
                  <c:v>823</c:v>
                </c:pt>
                <c:pt idx="778">
                  <c:v>824</c:v>
                </c:pt>
                <c:pt idx="779">
                  <c:v>825</c:v>
                </c:pt>
                <c:pt idx="780">
                  <c:v>828</c:v>
                </c:pt>
                <c:pt idx="781">
                  <c:v>829</c:v>
                </c:pt>
                <c:pt idx="782">
                  <c:v>831</c:v>
                </c:pt>
                <c:pt idx="783">
                  <c:v>832</c:v>
                </c:pt>
                <c:pt idx="784">
                  <c:v>833</c:v>
                </c:pt>
                <c:pt idx="785">
                  <c:v>834</c:v>
                </c:pt>
                <c:pt idx="786">
                  <c:v>835</c:v>
                </c:pt>
                <c:pt idx="787">
                  <c:v>838</c:v>
                </c:pt>
                <c:pt idx="788">
                  <c:v>839</c:v>
                </c:pt>
                <c:pt idx="789">
                  <c:v>840</c:v>
                </c:pt>
                <c:pt idx="790">
                  <c:v>841</c:v>
                </c:pt>
                <c:pt idx="791">
                  <c:v>842</c:v>
                </c:pt>
                <c:pt idx="792">
                  <c:v>843</c:v>
                </c:pt>
                <c:pt idx="793">
                  <c:v>844</c:v>
                </c:pt>
                <c:pt idx="794">
                  <c:v>845</c:v>
                </c:pt>
                <c:pt idx="795">
                  <c:v>847</c:v>
                </c:pt>
                <c:pt idx="796">
                  <c:v>848</c:v>
                </c:pt>
                <c:pt idx="797">
                  <c:v>851</c:v>
                </c:pt>
                <c:pt idx="798">
                  <c:v>852</c:v>
                </c:pt>
                <c:pt idx="799">
                  <c:v>853</c:v>
                </c:pt>
                <c:pt idx="800">
                  <c:v>854</c:v>
                </c:pt>
                <c:pt idx="801">
                  <c:v>857</c:v>
                </c:pt>
                <c:pt idx="802">
                  <c:v>858</c:v>
                </c:pt>
                <c:pt idx="803">
                  <c:v>859</c:v>
                </c:pt>
                <c:pt idx="804">
                  <c:v>862</c:v>
                </c:pt>
                <c:pt idx="805">
                  <c:v>866</c:v>
                </c:pt>
                <c:pt idx="806">
                  <c:v>867</c:v>
                </c:pt>
                <c:pt idx="807">
                  <c:v>868</c:v>
                </c:pt>
                <c:pt idx="808">
                  <c:v>870</c:v>
                </c:pt>
                <c:pt idx="809">
                  <c:v>871</c:v>
                </c:pt>
                <c:pt idx="810">
                  <c:v>873</c:v>
                </c:pt>
                <c:pt idx="811">
                  <c:v>875</c:v>
                </c:pt>
                <c:pt idx="812">
                  <c:v>877</c:v>
                </c:pt>
                <c:pt idx="813">
                  <c:v>882</c:v>
                </c:pt>
                <c:pt idx="814">
                  <c:v>883</c:v>
                </c:pt>
                <c:pt idx="815">
                  <c:v>884</c:v>
                </c:pt>
                <c:pt idx="816">
                  <c:v>886</c:v>
                </c:pt>
                <c:pt idx="817">
                  <c:v>887</c:v>
                </c:pt>
                <c:pt idx="818">
                  <c:v>888</c:v>
                </c:pt>
                <c:pt idx="819">
                  <c:v>889</c:v>
                </c:pt>
                <c:pt idx="820">
                  <c:v>890</c:v>
                </c:pt>
                <c:pt idx="821">
                  <c:v>891</c:v>
                </c:pt>
                <c:pt idx="822">
                  <c:v>892</c:v>
                </c:pt>
                <c:pt idx="823">
                  <c:v>893</c:v>
                </c:pt>
                <c:pt idx="824">
                  <c:v>895</c:v>
                </c:pt>
                <c:pt idx="825">
                  <c:v>897</c:v>
                </c:pt>
                <c:pt idx="826">
                  <c:v>902</c:v>
                </c:pt>
                <c:pt idx="827">
                  <c:v>904</c:v>
                </c:pt>
                <c:pt idx="828">
                  <c:v>905</c:v>
                </c:pt>
                <c:pt idx="829">
                  <c:v>906</c:v>
                </c:pt>
                <c:pt idx="830">
                  <c:v>908</c:v>
                </c:pt>
                <c:pt idx="831">
                  <c:v>910</c:v>
                </c:pt>
                <c:pt idx="832">
                  <c:v>912</c:v>
                </c:pt>
                <c:pt idx="833">
                  <c:v>913</c:v>
                </c:pt>
                <c:pt idx="834">
                  <c:v>915</c:v>
                </c:pt>
                <c:pt idx="835">
                  <c:v>916</c:v>
                </c:pt>
                <c:pt idx="836">
                  <c:v>917</c:v>
                </c:pt>
                <c:pt idx="837">
                  <c:v>918</c:v>
                </c:pt>
                <c:pt idx="838">
                  <c:v>921</c:v>
                </c:pt>
                <c:pt idx="839">
                  <c:v>922</c:v>
                </c:pt>
                <c:pt idx="840">
                  <c:v>925</c:v>
                </c:pt>
                <c:pt idx="841">
                  <c:v>929</c:v>
                </c:pt>
                <c:pt idx="842">
                  <c:v>932</c:v>
                </c:pt>
                <c:pt idx="843">
                  <c:v>933</c:v>
                </c:pt>
                <c:pt idx="844">
                  <c:v>934</c:v>
                </c:pt>
                <c:pt idx="845">
                  <c:v>935</c:v>
                </c:pt>
                <c:pt idx="846">
                  <c:v>937</c:v>
                </c:pt>
                <c:pt idx="847">
                  <c:v>938</c:v>
                </c:pt>
                <c:pt idx="848">
                  <c:v>939</c:v>
                </c:pt>
                <c:pt idx="849">
                  <c:v>940</c:v>
                </c:pt>
                <c:pt idx="850">
                  <c:v>941</c:v>
                </c:pt>
                <c:pt idx="851">
                  <c:v>942</c:v>
                </c:pt>
                <c:pt idx="852">
                  <c:v>944</c:v>
                </c:pt>
                <c:pt idx="853">
                  <c:v>945</c:v>
                </c:pt>
                <c:pt idx="854">
                  <c:v>948</c:v>
                </c:pt>
                <c:pt idx="855">
                  <c:v>949</c:v>
                </c:pt>
                <c:pt idx="856">
                  <c:v>950</c:v>
                </c:pt>
                <c:pt idx="857">
                  <c:v>951</c:v>
                </c:pt>
                <c:pt idx="858">
                  <c:v>953</c:v>
                </c:pt>
                <c:pt idx="859">
                  <c:v>955</c:v>
                </c:pt>
                <c:pt idx="860">
                  <c:v>956</c:v>
                </c:pt>
                <c:pt idx="861">
                  <c:v>958</c:v>
                </c:pt>
                <c:pt idx="862">
                  <c:v>959</c:v>
                </c:pt>
                <c:pt idx="863">
                  <c:v>961</c:v>
                </c:pt>
                <c:pt idx="864">
                  <c:v>962</c:v>
                </c:pt>
                <c:pt idx="865">
                  <c:v>963</c:v>
                </c:pt>
                <c:pt idx="866">
                  <c:v>964</c:v>
                </c:pt>
                <c:pt idx="867">
                  <c:v>967</c:v>
                </c:pt>
                <c:pt idx="868">
                  <c:v>968</c:v>
                </c:pt>
                <c:pt idx="869">
                  <c:v>969</c:v>
                </c:pt>
                <c:pt idx="870">
                  <c:v>970</c:v>
                </c:pt>
                <c:pt idx="871">
                  <c:v>972</c:v>
                </c:pt>
                <c:pt idx="872">
                  <c:v>974</c:v>
                </c:pt>
                <c:pt idx="873">
                  <c:v>975</c:v>
                </c:pt>
                <c:pt idx="874">
                  <c:v>982</c:v>
                </c:pt>
                <c:pt idx="875">
                  <c:v>983</c:v>
                </c:pt>
                <c:pt idx="876">
                  <c:v>984</c:v>
                </c:pt>
                <c:pt idx="877">
                  <c:v>990</c:v>
                </c:pt>
                <c:pt idx="878">
                  <c:v>991</c:v>
                </c:pt>
                <c:pt idx="879">
                  <c:v>993</c:v>
                </c:pt>
                <c:pt idx="880">
                  <c:v>994</c:v>
                </c:pt>
                <c:pt idx="881">
                  <c:v>996</c:v>
                </c:pt>
                <c:pt idx="882">
                  <c:v>997</c:v>
                </c:pt>
                <c:pt idx="883">
                  <c:v>998</c:v>
                </c:pt>
                <c:pt idx="884">
                  <c:v>1002</c:v>
                </c:pt>
                <c:pt idx="885">
                  <c:v>1003</c:v>
                </c:pt>
                <c:pt idx="886">
                  <c:v>1004</c:v>
                </c:pt>
                <c:pt idx="887">
                  <c:v>1005</c:v>
                </c:pt>
                <c:pt idx="888">
                  <c:v>1006</c:v>
                </c:pt>
                <c:pt idx="889">
                  <c:v>1008</c:v>
                </c:pt>
                <c:pt idx="890">
                  <c:v>1010</c:v>
                </c:pt>
                <c:pt idx="891">
                  <c:v>1011</c:v>
                </c:pt>
                <c:pt idx="892">
                  <c:v>1012</c:v>
                </c:pt>
                <c:pt idx="893">
                  <c:v>1014</c:v>
                </c:pt>
                <c:pt idx="894">
                  <c:v>1017</c:v>
                </c:pt>
                <c:pt idx="895">
                  <c:v>1018</c:v>
                </c:pt>
                <c:pt idx="896">
                  <c:v>1020</c:v>
                </c:pt>
                <c:pt idx="897">
                  <c:v>1021</c:v>
                </c:pt>
                <c:pt idx="898">
                  <c:v>1022</c:v>
                </c:pt>
                <c:pt idx="899">
                  <c:v>1023</c:v>
                </c:pt>
                <c:pt idx="900">
                  <c:v>1024</c:v>
                </c:pt>
                <c:pt idx="901">
                  <c:v>1026</c:v>
                </c:pt>
                <c:pt idx="902">
                  <c:v>1027</c:v>
                </c:pt>
                <c:pt idx="903">
                  <c:v>1033</c:v>
                </c:pt>
                <c:pt idx="904">
                  <c:v>1034</c:v>
                </c:pt>
                <c:pt idx="905">
                  <c:v>1035</c:v>
                </c:pt>
                <c:pt idx="906">
                  <c:v>1039</c:v>
                </c:pt>
                <c:pt idx="907">
                  <c:v>1040</c:v>
                </c:pt>
                <c:pt idx="908">
                  <c:v>1044</c:v>
                </c:pt>
                <c:pt idx="909">
                  <c:v>1045</c:v>
                </c:pt>
                <c:pt idx="910">
                  <c:v>1048</c:v>
                </c:pt>
                <c:pt idx="911">
                  <c:v>1049</c:v>
                </c:pt>
                <c:pt idx="912">
                  <c:v>1050</c:v>
                </c:pt>
                <c:pt idx="913">
                  <c:v>1051</c:v>
                </c:pt>
                <c:pt idx="914">
                  <c:v>1052</c:v>
                </c:pt>
                <c:pt idx="915">
                  <c:v>1053</c:v>
                </c:pt>
                <c:pt idx="916">
                  <c:v>1054</c:v>
                </c:pt>
                <c:pt idx="917">
                  <c:v>1055</c:v>
                </c:pt>
                <c:pt idx="918">
                  <c:v>1059</c:v>
                </c:pt>
                <c:pt idx="919">
                  <c:v>1061</c:v>
                </c:pt>
                <c:pt idx="920">
                  <c:v>1063</c:v>
                </c:pt>
                <c:pt idx="921">
                  <c:v>1064</c:v>
                </c:pt>
                <c:pt idx="922">
                  <c:v>1065</c:v>
                </c:pt>
                <c:pt idx="923">
                  <c:v>1066</c:v>
                </c:pt>
                <c:pt idx="924">
                  <c:v>1068</c:v>
                </c:pt>
                <c:pt idx="925">
                  <c:v>1070</c:v>
                </c:pt>
                <c:pt idx="926">
                  <c:v>1071</c:v>
                </c:pt>
                <c:pt idx="927">
                  <c:v>1072</c:v>
                </c:pt>
                <c:pt idx="928">
                  <c:v>1073</c:v>
                </c:pt>
                <c:pt idx="929">
                  <c:v>1075</c:v>
                </c:pt>
                <c:pt idx="930">
                  <c:v>1077</c:v>
                </c:pt>
                <c:pt idx="931">
                  <c:v>1081</c:v>
                </c:pt>
                <c:pt idx="932">
                  <c:v>1083</c:v>
                </c:pt>
                <c:pt idx="933">
                  <c:v>1085</c:v>
                </c:pt>
                <c:pt idx="934">
                  <c:v>1086</c:v>
                </c:pt>
                <c:pt idx="935">
                  <c:v>1087</c:v>
                </c:pt>
                <c:pt idx="936">
                  <c:v>1088</c:v>
                </c:pt>
                <c:pt idx="937">
                  <c:v>1089</c:v>
                </c:pt>
                <c:pt idx="938">
                  <c:v>1090</c:v>
                </c:pt>
                <c:pt idx="939">
                  <c:v>1091</c:v>
                </c:pt>
                <c:pt idx="940">
                  <c:v>1092</c:v>
                </c:pt>
                <c:pt idx="941">
                  <c:v>1093</c:v>
                </c:pt>
                <c:pt idx="942">
                  <c:v>1094</c:v>
                </c:pt>
                <c:pt idx="943">
                  <c:v>1097</c:v>
                </c:pt>
                <c:pt idx="944">
                  <c:v>1098</c:v>
                </c:pt>
                <c:pt idx="945">
                  <c:v>1099</c:v>
                </c:pt>
                <c:pt idx="946">
                  <c:v>1100</c:v>
                </c:pt>
                <c:pt idx="947">
                  <c:v>1103</c:v>
                </c:pt>
                <c:pt idx="948">
                  <c:v>1104</c:v>
                </c:pt>
                <c:pt idx="949">
                  <c:v>1105</c:v>
                </c:pt>
                <c:pt idx="950">
                  <c:v>1106</c:v>
                </c:pt>
                <c:pt idx="951">
                  <c:v>1107</c:v>
                </c:pt>
                <c:pt idx="952">
                  <c:v>1111</c:v>
                </c:pt>
                <c:pt idx="953">
                  <c:v>1112</c:v>
                </c:pt>
                <c:pt idx="954">
                  <c:v>1113</c:v>
                </c:pt>
                <c:pt idx="955">
                  <c:v>1115</c:v>
                </c:pt>
                <c:pt idx="956">
                  <c:v>1116</c:v>
                </c:pt>
                <c:pt idx="957">
                  <c:v>1118</c:v>
                </c:pt>
                <c:pt idx="958">
                  <c:v>1124</c:v>
                </c:pt>
                <c:pt idx="959">
                  <c:v>1125</c:v>
                </c:pt>
                <c:pt idx="960">
                  <c:v>1128</c:v>
                </c:pt>
                <c:pt idx="961">
                  <c:v>1129</c:v>
                </c:pt>
                <c:pt idx="962">
                  <c:v>1131</c:v>
                </c:pt>
                <c:pt idx="963">
                  <c:v>1135</c:v>
                </c:pt>
                <c:pt idx="964">
                  <c:v>1136</c:v>
                </c:pt>
                <c:pt idx="965">
                  <c:v>1138</c:v>
                </c:pt>
                <c:pt idx="966">
                  <c:v>1140</c:v>
                </c:pt>
                <c:pt idx="967">
                  <c:v>1142</c:v>
                </c:pt>
                <c:pt idx="968">
                  <c:v>1144</c:v>
                </c:pt>
                <c:pt idx="969">
                  <c:v>1145</c:v>
                </c:pt>
                <c:pt idx="970">
                  <c:v>1147</c:v>
                </c:pt>
                <c:pt idx="971">
                  <c:v>1149</c:v>
                </c:pt>
                <c:pt idx="972">
                  <c:v>1153</c:v>
                </c:pt>
                <c:pt idx="973">
                  <c:v>1156</c:v>
                </c:pt>
                <c:pt idx="974">
                  <c:v>1159</c:v>
                </c:pt>
                <c:pt idx="975">
                  <c:v>1160</c:v>
                </c:pt>
                <c:pt idx="976">
                  <c:v>1163</c:v>
                </c:pt>
                <c:pt idx="977">
                  <c:v>1164</c:v>
                </c:pt>
                <c:pt idx="978">
                  <c:v>1165</c:v>
                </c:pt>
                <c:pt idx="979">
                  <c:v>1168</c:v>
                </c:pt>
                <c:pt idx="980">
                  <c:v>1169</c:v>
                </c:pt>
                <c:pt idx="981">
                  <c:v>1170</c:v>
                </c:pt>
                <c:pt idx="982">
                  <c:v>1171</c:v>
                </c:pt>
                <c:pt idx="983">
                  <c:v>1172</c:v>
                </c:pt>
                <c:pt idx="984">
                  <c:v>1173</c:v>
                </c:pt>
                <c:pt idx="985">
                  <c:v>1174</c:v>
                </c:pt>
                <c:pt idx="986">
                  <c:v>1175</c:v>
                </c:pt>
                <c:pt idx="987">
                  <c:v>1176</c:v>
                </c:pt>
                <c:pt idx="988">
                  <c:v>1177</c:v>
                </c:pt>
                <c:pt idx="989">
                  <c:v>1180</c:v>
                </c:pt>
                <c:pt idx="990">
                  <c:v>1182</c:v>
                </c:pt>
                <c:pt idx="991">
                  <c:v>1184</c:v>
                </c:pt>
                <c:pt idx="992">
                  <c:v>1185</c:v>
                </c:pt>
                <c:pt idx="993">
                  <c:v>1186</c:v>
                </c:pt>
                <c:pt idx="994">
                  <c:v>1190</c:v>
                </c:pt>
                <c:pt idx="995">
                  <c:v>1191</c:v>
                </c:pt>
                <c:pt idx="996">
                  <c:v>1192</c:v>
                </c:pt>
                <c:pt idx="997">
                  <c:v>1195</c:v>
                </c:pt>
                <c:pt idx="998">
                  <c:v>1196</c:v>
                </c:pt>
                <c:pt idx="999">
                  <c:v>1197</c:v>
                </c:pt>
                <c:pt idx="1000">
                  <c:v>1202</c:v>
                </c:pt>
                <c:pt idx="1001">
                  <c:v>1210</c:v>
                </c:pt>
                <c:pt idx="1002">
                  <c:v>1215</c:v>
                </c:pt>
                <c:pt idx="1003">
                  <c:v>1222</c:v>
                </c:pt>
                <c:pt idx="1004">
                  <c:v>1223</c:v>
                </c:pt>
                <c:pt idx="1005">
                  <c:v>1227</c:v>
                </c:pt>
                <c:pt idx="1006">
                  <c:v>1228</c:v>
                </c:pt>
                <c:pt idx="1007">
                  <c:v>1229</c:v>
                </c:pt>
                <c:pt idx="1008">
                  <c:v>1231</c:v>
                </c:pt>
                <c:pt idx="1009">
                  <c:v>1232</c:v>
                </c:pt>
                <c:pt idx="1010">
                  <c:v>1234</c:v>
                </c:pt>
                <c:pt idx="1011">
                  <c:v>1235</c:v>
                </c:pt>
                <c:pt idx="1012">
                  <c:v>1236</c:v>
                </c:pt>
                <c:pt idx="1013">
                  <c:v>1237</c:v>
                </c:pt>
                <c:pt idx="1014">
                  <c:v>1238</c:v>
                </c:pt>
                <c:pt idx="1015">
                  <c:v>1239</c:v>
                </c:pt>
                <c:pt idx="1016">
                  <c:v>1240</c:v>
                </c:pt>
                <c:pt idx="1017">
                  <c:v>1241</c:v>
                </c:pt>
                <c:pt idx="1018">
                  <c:v>1242</c:v>
                </c:pt>
                <c:pt idx="1019">
                  <c:v>1244</c:v>
                </c:pt>
                <c:pt idx="1020">
                  <c:v>1245</c:v>
                </c:pt>
                <c:pt idx="1021">
                  <c:v>1247</c:v>
                </c:pt>
                <c:pt idx="1022">
                  <c:v>1248</c:v>
                </c:pt>
                <c:pt idx="1023">
                  <c:v>1249</c:v>
                </c:pt>
                <c:pt idx="1024">
                  <c:v>1254</c:v>
                </c:pt>
                <c:pt idx="1025">
                  <c:v>1256</c:v>
                </c:pt>
                <c:pt idx="1026">
                  <c:v>1257</c:v>
                </c:pt>
                <c:pt idx="1027">
                  <c:v>1260</c:v>
                </c:pt>
                <c:pt idx="1028">
                  <c:v>1265</c:v>
                </c:pt>
                <c:pt idx="1029">
                  <c:v>1267</c:v>
                </c:pt>
                <c:pt idx="1030">
                  <c:v>1269</c:v>
                </c:pt>
                <c:pt idx="1031">
                  <c:v>1275</c:v>
                </c:pt>
                <c:pt idx="1032">
                  <c:v>1276</c:v>
                </c:pt>
                <c:pt idx="1033">
                  <c:v>1283</c:v>
                </c:pt>
                <c:pt idx="1034">
                  <c:v>1284</c:v>
                </c:pt>
                <c:pt idx="1035">
                  <c:v>1286</c:v>
                </c:pt>
                <c:pt idx="1036">
                  <c:v>1288</c:v>
                </c:pt>
                <c:pt idx="1037">
                  <c:v>1289</c:v>
                </c:pt>
                <c:pt idx="1038">
                  <c:v>1292</c:v>
                </c:pt>
                <c:pt idx="1039">
                  <c:v>1293</c:v>
                </c:pt>
                <c:pt idx="1040">
                  <c:v>1294</c:v>
                </c:pt>
                <c:pt idx="1041">
                  <c:v>1299</c:v>
                </c:pt>
                <c:pt idx="1042">
                  <c:v>1301</c:v>
                </c:pt>
                <c:pt idx="1043">
                  <c:v>1303</c:v>
                </c:pt>
                <c:pt idx="1044">
                  <c:v>1305</c:v>
                </c:pt>
                <c:pt idx="1045">
                  <c:v>1308</c:v>
                </c:pt>
                <c:pt idx="1046">
                  <c:v>1310</c:v>
                </c:pt>
                <c:pt idx="1047">
                  <c:v>1313</c:v>
                </c:pt>
                <c:pt idx="1048">
                  <c:v>1317</c:v>
                </c:pt>
                <c:pt idx="1049">
                  <c:v>1323</c:v>
                </c:pt>
                <c:pt idx="1050">
                  <c:v>1325</c:v>
                </c:pt>
                <c:pt idx="1051">
                  <c:v>1326</c:v>
                </c:pt>
                <c:pt idx="1052">
                  <c:v>1327</c:v>
                </c:pt>
                <c:pt idx="1053">
                  <c:v>1328</c:v>
                </c:pt>
                <c:pt idx="1054">
                  <c:v>1331</c:v>
                </c:pt>
                <c:pt idx="1055">
                  <c:v>1332</c:v>
                </c:pt>
                <c:pt idx="1056">
                  <c:v>1333</c:v>
                </c:pt>
                <c:pt idx="1057">
                  <c:v>1334</c:v>
                </c:pt>
                <c:pt idx="1058">
                  <c:v>1337</c:v>
                </c:pt>
                <c:pt idx="1059">
                  <c:v>1338</c:v>
                </c:pt>
                <c:pt idx="1060">
                  <c:v>1341</c:v>
                </c:pt>
                <c:pt idx="1061">
                  <c:v>1346</c:v>
                </c:pt>
                <c:pt idx="1062">
                  <c:v>1347</c:v>
                </c:pt>
                <c:pt idx="1063">
                  <c:v>1350</c:v>
                </c:pt>
                <c:pt idx="1064">
                  <c:v>1354</c:v>
                </c:pt>
                <c:pt idx="1065">
                  <c:v>1355</c:v>
                </c:pt>
                <c:pt idx="1066">
                  <c:v>1357</c:v>
                </c:pt>
                <c:pt idx="1067">
                  <c:v>1359</c:v>
                </c:pt>
                <c:pt idx="1068">
                  <c:v>1369</c:v>
                </c:pt>
                <c:pt idx="1069">
                  <c:v>1370</c:v>
                </c:pt>
                <c:pt idx="1070">
                  <c:v>1371</c:v>
                </c:pt>
                <c:pt idx="1071">
                  <c:v>1373</c:v>
                </c:pt>
                <c:pt idx="1072">
                  <c:v>1374</c:v>
                </c:pt>
                <c:pt idx="1073">
                  <c:v>1376</c:v>
                </c:pt>
                <c:pt idx="1074">
                  <c:v>1384</c:v>
                </c:pt>
                <c:pt idx="1075">
                  <c:v>1388</c:v>
                </c:pt>
                <c:pt idx="1076">
                  <c:v>1389</c:v>
                </c:pt>
                <c:pt idx="1077">
                  <c:v>1393</c:v>
                </c:pt>
                <c:pt idx="1078">
                  <c:v>1397</c:v>
                </c:pt>
                <c:pt idx="1079">
                  <c:v>1398</c:v>
                </c:pt>
                <c:pt idx="1080">
                  <c:v>1400</c:v>
                </c:pt>
                <c:pt idx="1081">
                  <c:v>1401</c:v>
                </c:pt>
                <c:pt idx="1082">
                  <c:v>1402</c:v>
                </c:pt>
                <c:pt idx="1083">
                  <c:v>1403</c:v>
                </c:pt>
                <c:pt idx="1084">
                  <c:v>1404</c:v>
                </c:pt>
                <c:pt idx="1085">
                  <c:v>1407</c:v>
                </c:pt>
                <c:pt idx="1086">
                  <c:v>1413</c:v>
                </c:pt>
                <c:pt idx="1087">
                  <c:v>1416</c:v>
                </c:pt>
                <c:pt idx="1088">
                  <c:v>1417</c:v>
                </c:pt>
                <c:pt idx="1089">
                  <c:v>1419</c:v>
                </c:pt>
                <c:pt idx="1090">
                  <c:v>1420</c:v>
                </c:pt>
                <c:pt idx="1091">
                  <c:v>1421</c:v>
                </c:pt>
                <c:pt idx="1092">
                  <c:v>1423</c:v>
                </c:pt>
                <c:pt idx="1093">
                  <c:v>1425</c:v>
                </c:pt>
                <c:pt idx="1094">
                  <c:v>1427</c:v>
                </c:pt>
                <c:pt idx="1095">
                  <c:v>1430</c:v>
                </c:pt>
                <c:pt idx="1096">
                  <c:v>1431</c:v>
                </c:pt>
                <c:pt idx="1097">
                  <c:v>1435</c:v>
                </c:pt>
                <c:pt idx="1098">
                  <c:v>1436</c:v>
                </c:pt>
                <c:pt idx="1099">
                  <c:v>1437</c:v>
                </c:pt>
                <c:pt idx="1100">
                  <c:v>1439</c:v>
                </c:pt>
                <c:pt idx="1101">
                  <c:v>1442</c:v>
                </c:pt>
                <c:pt idx="1102">
                  <c:v>1443</c:v>
                </c:pt>
                <c:pt idx="1103">
                  <c:v>1448</c:v>
                </c:pt>
                <c:pt idx="1104">
                  <c:v>1449</c:v>
                </c:pt>
                <c:pt idx="1105">
                  <c:v>1451</c:v>
                </c:pt>
                <c:pt idx="1106">
                  <c:v>1458</c:v>
                </c:pt>
                <c:pt idx="1107">
                  <c:v>1460</c:v>
                </c:pt>
                <c:pt idx="1108">
                  <c:v>1462</c:v>
                </c:pt>
                <c:pt idx="1109">
                  <c:v>1464</c:v>
                </c:pt>
                <c:pt idx="1110">
                  <c:v>1467</c:v>
                </c:pt>
                <c:pt idx="1111">
                  <c:v>1468</c:v>
                </c:pt>
                <c:pt idx="1112">
                  <c:v>1472</c:v>
                </c:pt>
                <c:pt idx="1113">
                  <c:v>1473</c:v>
                </c:pt>
                <c:pt idx="1114">
                  <c:v>1479</c:v>
                </c:pt>
                <c:pt idx="1115">
                  <c:v>1480</c:v>
                </c:pt>
                <c:pt idx="1116">
                  <c:v>1481</c:v>
                </c:pt>
                <c:pt idx="1117">
                  <c:v>1483</c:v>
                </c:pt>
                <c:pt idx="1118">
                  <c:v>1485</c:v>
                </c:pt>
                <c:pt idx="1119">
                  <c:v>1488</c:v>
                </c:pt>
                <c:pt idx="1120">
                  <c:v>1489</c:v>
                </c:pt>
                <c:pt idx="1121">
                  <c:v>1490</c:v>
                </c:pt>
                <c:pt idx="1122">
                  <c:v>1491</c:v>
                </c:pt>
                <c:pt idx="1123">
                  <c:v>1493</c:v>
                </c:pt>
                <c:pt idx="1124">
                  <c:v>1497</c:v>
                </c:pt>
                <c:pt idx="1125">
                  <c:v>1499</c:v>
                </c:pt>
                <c:pt idx="1126">
                  <c:v>1501</c:v>
                </c:pt>
                <c:pt idx="1127">
                  <c:v>1502</c:v>
                </c:pt>
                <c:pt idx="1128">
                  <c:v>1503</c:v>
                </c:pt>
                <c:pt idx="1129">
                  <c:v>1504</c:v>
                </c:pt>
                <c:pt idx="1130">
                  <c:v>1510</c:v>
                </c:pt>
                <c:pt idx="1131">
                  <c:v>1511</c:v>
                </c:pt>
                <c:pt idx="1132">
                  <c:v>1513</c:v>
                </c:pt>
                <c:pt idx="1133">
                  <c:v>1515</c:v>
                </c:pt>
                <c:pt idx="1134">
                  <c:v>1519</c:v>
                </c:pt>
                <c:pt idx="1135">
                  <c:v>1521</c:v>
                </c:pt>
                <c:pt idx="1136">
                  <c:v>1526</c:v>
                </c:pt>
                <c:pt idx="1137">
                  <c:v>1527</c:v>
                </c:pt>
                <c:pt idx="1138">
                  <c:v>1528</c:v>
                </c:pt>
                <c:pt idx="1139">
                  <c:v>1529</c:v>
                </c:pt>
                <c:pt idx="1140">
                  <c:v>1530</c:v>
                </c:pt>
                <c:pt idx="1141">
                  <c:v>1531</c:v>
                </c:pt>
                <c:pt idx="1142">
                  <c:v>1533</c:v>
                </c:pt>
                <c:pt idx="1143">
                  <c:v>1535</c:v>
                </c:pt>
                <c:pt idx="1144">
                  <c:v>1537</c:v>
                </c:pt>
                <c:pt idx="1145">
                  <c:v>1538</c:v>
                </c:pt>
                <c:pt idx="1146">
                  <c:v>1539</c:v>
                </c:pt>
                <c:pt idx="1147">
                  <c:v>1547</c:v>
                </c:pt>
                <c:pt idx="1148">
                  <c:v>1548</c:v>
                </c:pt>
                <c:pt idx="1149">
                  <c:v>1550</c:v>
                </c:pt>
                <c:pt idx="1150">
                  <c:v>1551</c:v>
                </c:pt>
                <c:pt idx="1151">
                  <c:v>1554</c:v>
                </c:pt>
                <c:pt idx="1152">
                  <c:v>1555</c:v>
                </c:pt>
                <c:pt idx="1153">
                  <c:v>1558</c:v>
                </c:pt>
                <c:pt idx="1154">
                  <c:v>1559</c:v>
                </c:pt>
                <c:pt idx="1155">
                  <c:v>1560</c:v>
                </c:pt>
                <c:pt idx="1156">
                  <c:v>1563</c:v>
                </c:pt>
                <c:pt idx="1157">
                  <c:v>1568</c:v>
                </c:pt>
                <c:pt idx="1158">
                  <c:v>1569</c:v>
                </c:pt>
                <c:pt idx="1159">
                  <c:v>1571</c:v>
                </c:pt>
                <c:pt idx="1160">
                  <c:v>1573</c:v>
                </c:pt>
                <c:pt idx="1161">
                  <c:v>1574</c:v>
                </c:pt>
                <c:pt idx="1162">
                  <c:v>1576</c:v>
                </c:pt>
                <c:pt idx="1163">
                  <c:v>1580</c:v>
                </c:pt>
                <c:pt idx="1164">
                  <c:v>1581</c:v>
                </c:pt>
                <c:pt idx="1165">
                  <c:v>1582</c:v>
                </c:pt>
                <c:pt idx="1166">
                  <c:v>1585</c:v>
                </c:pt>
                <c:pt idx="1167">
                  <c:v>1586</c:v>
                </c:pt>
                <c:pt idx="1168">
                  <c:v>1587</c:v>
                </c:pt>
                <c:pt idx="1169">
                  <c:v>1589</c:v>
                </c:pt>
                <c:pt idx="1170">
                  <c:v>1593</c:v>
                </c:pt>
                <c:pt idx="1171">
                  <c:v>1594</c:v>
                </c:pt>
                <c:pt idx="1172">
                  <c:v>1595</c:v>
                </c:pt>
                <c:pt idx="1173">
                  <c:v>1596</c:v>
                </c:pt>
                <c:pt idx="1174">
                  <c:v>1600</c:v>
                </c:pt>
                <c:pt idx="1175">
                  <c:v>1601</c:v>
                </c:pt>
                <c:pt idx="1176">
                  <c:v>1610</c:v>
                </c:pt>
                <c:pt idx="1177">
                  <c:v>1611</c:v>
                </c:pt>
                <c:pt idx="1178">
                  <c:v>1612</c:v>
                </c:pt>
                <c:pt idx="1179">
                  <c:v>1615</c:v>
                </c:pt>
                <c:pt idx="1180">
                  <c:v>1616</c:v>
                </c:pt>
                <c:pt idx="1181">
                  <c:v>1617</c:v>
                </c:pt>
                <c:pt idx="1182">
                  <c:v>1619</c:v>
                </c:pt>
                <c:pt idx="1183">
                  <c:v>1621</c:v>
                </c:pt>
                <c:pt idx="1184">
                  <c:v>1623</c:v>
                </c:pt>
                <c:pt idx="1185">
                  <c:v>1636</c:v>
                </c:pt>
                <c:pt idx="1186">
                  <c:v>1640</c:v>
                </c:pt>
                <c:pt idx="1187">
                  <c:v>1647</c:v>
                </c:pt>
                <c:pt idx="1188">
                  <c:v>1649</c:v>
                </c:pt>
                <c:pt idx="1189">
                  <c:v>1651</c:v>
                </c:pt>
                <c:pt idx="1190">
                  <c:v>1653</c:v>
                </c:pt>
                <c:pt idx="1191">
                  <c:v>1654</c:v>
                </c:pt>
                <c:pt idx="1192">
                  <c:v>1655</c:v>
                </c:pt>
                <c:pt idx="1193">
                  <c:v>1656</c:v>
                </c:pt>
                <c:pt idx="1194">
                  <c:v>1657</c:v>
                </c:pt>
                <c:pt idx="1195">
                  <c:v>1660</c:v>
                </c:pt>
                <c:pt idx="1196">
                  <c:v>1661</c:v>
                </c:pt>
                <c:pt idx="1197">
                  <c:v>1662</c:v>
                </c:pt>
                <c:pt idx="1198">
                  <c:v>1664</c:v>
                </c:pt>
                <c:pt idx="1199">
                  <c:v>1665</c:v>
                </c:pt>
                <c:pt idx="1200">
                  <c:v>1668</c:v>
                </c:pt>
                <c:pt idx="1201">
                  <c:v>1670</c:v>
                </c:pt>
                <c:pt idx="1202">
                  <c:v>1672</c:v>
                </c:pt>
                <c:pt idx="1203">
                  <c:v>1673</c:v>
                </c:pt>
                <c:pt idx="1204">
                  <c:v>1674</c:v>
                </c:pt>
                <c:pt idx="1205">
                  <c:v>1675</c:v>
                </c:pt>
                <c:pt idx="1206">
                  <c:v>1676</c:v>
                </c:pt>
                <c:pt idx="1207">
                  <c:v>1678</c:v>
                </c:pt>
                <c:pt idx="1208">
                  <c:v>1686</c:v>
                </c:pt>
                <c:pt idx="1209">
                  <c:v>1687</c:v>
                </c:pt>
                <c:pt idx="1210">
                  <c:v>1689</c:v>
                </c:pt>
                <c:pt idx="1211">
                  <c:v>1690</c:v>
                </c:pt>
                <c:pt idx="1212">
                  <c:v>1692</c:v>
                </c:pt>
                <c:pt idx="1213">
                  <c:v>1695</c:v>
                </c:pt>
                <c:pt idx="1214">
                  <c:v>1696</c:v>
                </c:pt>
                <c:pt idx="1215">
                  <c:v>1697</c:v>
                </c:pt>
                <c:pt idx="1216">
                  <c:v>1698</c:v>
                </c:pt>
                <c:pt idx="1217">
                  <c:v>1699</c:v>
                </c:pt>
                <c:pt idx="1218">
                  <c:v>1703</c:v>
                </c:pt>
                <c:pt idx="1219">
                  <c:v>1705</c:v>
                </c:pt>
                <c:pt idx="1220">
                  <c:v>1706</c:v>
                </c:pt>
                <c:pt idx="1221">
                  <c:v>1709</c:v>
                </c:pt>
                <c:pt idx="1222">
                  <c:v>1710</c:v>
                </c:pt>
                <c:pt idx="1223">
                  <c:v>1711</c:v>
                </c:pt>
                <c:pt idx="1224">
                  <c:v>1721</c:v>
                </c:pt>
                <c:pt idx="1225">
                  <c:v>1723</c:v>
                </c:pt>
                <c:pt idx="1226">
                  <c:v>1724</c:v>
                </c:pt>
                <c:pt idx="1227">
                  <c:v>1731</c:v>
                </c:pt>
                <c:pt idx="1228">
                  <c:v>1734</c:v>
                </c:pt>
                <c:pt idx="1229">
                  <c:v>1736</c:v>
                </c:pt>
                <c:pt idx="1230">
                  <c:v>1737</c:v>
                </c:pt>
                <c:pt idx="1231">
                  <c:v>1739</c:v>
                </c:pt>
                <c:pt idx="1232">
                  <c:v>1740</c:v>
                </c:pt>
                <c:pt idx="1233">
                  <c:v>1744</c:v>
                </c:pt>
                <c:pt idx="1234">
                  <c:v>1751</c:v>
                </c:pt>
                <c:pt idx="1235">
                  <c:v>1752</c:v>
                </c:pt>
                <c:pt idx="1236">
                  <c:v>1754</c:v>
                </c:pt>
                <c:pt idx="1237">
                  <c:v>1755</c:v>
                </c:pt>
                <c:pt idx="1238">
                  <c:v>1761</c:v>
                </c:pt>
                <c:pt idx="1239">
                  <c:v>1762</c:v>
                </c:pt>
                <c:pt idx="1240">
                  <c:v>1763</c:v>
                </c:pt>
                <c:pt idx="1241">
                  <c:v>1764</c:v>
                </c:pt>
                <c:pt idx="1242">
                  <c:v>1769</c:v>
                </c:pt>
                <c:pt idx="1243">
                  <c:v>1770</c:v>
                </c:pt>
                <c:pt idx="1244">
                  <c:v>1771</c:v>
                </c:pt>
                <c:pt idx="1245">
                  <c:v>1772</c:v>
                </c:pt>
                <c:pt idx="1246">
                  <c:v>1773</c:v>
                </c:pt>
                <c:pt idx="1247">
                  <c:v>1778</c:v>
                </c:pt>
                <c:pt idx="1248">
                  <c:v>1780</c:v>
                </c:pt>
                <c:pt idx="1249">
                  <c:v>1781</c:v>
                </c:pt>
                <c:pt idx="1250">
                  <c:v>1783</c:v>
                </c:pt>
                <c:pt idx="1251">
                  <c:v>1785</c:v>
                </c:pt>
                <c:pt idx="1252">
                  <c:v>1788</c:v>
                </c:pt>
                <c:pt idx="1253">
                  <c:v>1790</c:v>
                </c:pt>
                <c:pt idx="1254">
                  <c:v>1792</c:v>
                </c:pt>
                <c:pt idx="1255">
                  <c:v>1794</c:v>
                </c:pt>
                <c:pt idx="1256">
                  <c:v>1797</c:v>
                </c:pt>
                <c:pt idx="1257">
                  <c:v>1802</c:v>
                </c:pt>
                <c:pt idx="1258">
                  <c:v>1803</c:v>
                </c:pt>
                <c:pt idx="1259">
                  <c:v>1804</c:v>
                </c:pt>
                <c:pt idx="1260">
                  <c:v>1805</c:v>
                </c:pt>
                <c:pt idx="1261">
                  <c:v>1809</c:v>
                </c:pt>
                <c:pt idx="1262">
                  <c:v>1810</c:v>
                </c:pt>
                <c:pt idx="1263">
                  <c:v>1813</c:v>
                </c:pt>
                <c:pt idx="1264">
                  <c:v>1814</c:v>
                </c:pt>
                <c:pt idx="1265">
                  <c:v>1818</c:v>
                </c:pt>
                <c:pt idx="1266">
                  <c:v>1822</c:v>
                </c:pt>
                <c:pt idx="1267">
                  <c:v>1823</c:v>
                </c:pt>
                <c:pt idx="1268">
                  <c:v>1830</c:v>
                </c:pt>
                <c:pt idx="1269">
                  <c:v>1831</c:v>
                </c:pt>
                <c:pt idx="1270">
                  <c:v>1836</c:v>
                </c:pt>
                <c:pt idx="1271">
                  <c:v>1839</c:v>
                </c:pt>
                <c:pt idx="1272">
                  <c:v>1840</c:v>
                </c:pt>
                <c:pt idx="1273">
                  <c:v>1843</c:v>
                </c:pt>
                <c:pt idx="1274">
                  <c:v>1853</c:v>
                </c:pt>
                <c:pt idx="1275">
                  <c:v>1858</c:v>
                </c:pt>
                <c:pt idx="1276">
                  <c:v>1861</c:v>
                </c:pt>
                <c:pt idx="1277">
                  <c:v>1862</c:v>
                </c:pt>
                <c:pt idx="1278">
                  <c:v>1867</c:v>
                </c:pt>
                <c:pt idx="1279">
                  <c:v>1868</c:v>
                </c:pt>
                <c:pt idx="1280">
                  <c:v>1869</c:v>
                </c:pt>
                <c:pt idx="1281">
                  <c:v>1870</c:v>
                </c:pt>
                <c:pt idx="1282">
                  <c:v>1871</c:v>
                </c:pt>
                <c:pt idx="1283">
                  <c:v>1872</c:v>
                </c:pt>
                <c:pt idx="1284">
                  <c:v>1874</c:v>
                </c:pt>
                <c:pt idx="1285">
                  <c:v>1883</c:v>
                </c:pt>
                <c:pt idx="1286">
                  <c:v>1884</c:v>
                </c:pt>
                <c:pt idx="1287">
                  <c:v>1889</c:v>
                </c:pt>
                <c:pt idx="1288">
                  <c:v>1891</c:v>
                </c:pt>
                <c:pt idx="1289">
                  <c:v>1895</c:v>
                </c:pt>
                <c:pt idx="1290">
                  <c:v>1896</c:v>
                </c:pt>
                <c:pt idx="1291">
                  <c:v>1897</c:v>
                </c:pt>
                <c:pt idx="1292">
                  <c:v>1899</c:v>
                </c:pt>
                <c:pt idx="1293">
                  <c:v>1903</c:v>
                </c:pt>
                <c:pt idx="1294">
                  <c:v>1905</c:v>
                </c:pt>
                <c:pt idx="1295">
                  <c:v>1906</c:v>
                </c:pt>
                <c:pt idx="1296">
                  <c:v>1910</c:v>
                </c:pt>
                <c:pt idx="1297">
                  <c:v>1917</c:v>
                </c:pt>
                <c:pt idx="1298">
                  <c:v>1919</c:v>
                </c:pt>
                <c:pt idx="1299">
                  <c:v>1920</c:v>
                </c:pt>
                <c:pt idx="1300">
                  <c:v>1922</c:v>
                </c:pt>
                <c:pt idx="1301">
                  <c:v>1926</c:v>
                </c:pt>
                <c:pt idx="1302">
                  <c:v>1928</c:v>
                </c:pt>
                <c:pt idx="1303">
                  <c:v>1935</c:v>
                </c:pt>
                <c:pt idx="1304">
                  <c:v>1936</c:v>
                </c:pt>
                <c:pt idx="1305">
                  <c:v>1946</c:v>
                </c:pt>
                <c:pt idx="1306">
                  <c:v>1947</c:v>
                </c:pt>
                <c:pt idx="1307">
                  <c:v>1949</c:v>
                </c:pt>
                <c:pt idx="1308">
                  <c:v>1950</c:v>
                </c:pt>
                <c:pt idx="1309">
                  <c:v>1951</c:v>
                </c:pt>
                <c:pt idx="1310">
                  <c:v>1952</c:v>
                </c:pt>
                <c:pt idx="1311">
                  <c:v>1953</c:v>
                </c:pt>
                <c:pt idx="1312">
                  <c:v>1954</c:v>
                </c:pt>
                <c:pt idx="1313">
                  <c:v>1955</c:v>
                </c:pt>
                <c:pt idx="1314">
                  <c:v>1959</c:v>
                </c:pt>
                <c:pt idx="1315">
                  <c:v>1960</c:v>
                </c:pt>
                <c:pt idx="1316">
                  <c:v>1961</c:v>
                </c:pt>
                <c:pt idx="1317">
                  <c:v>1963</c:v>
                </c:pt>
                <c:pt idx="1318">
                  <c:v>1964</c:v>
                </c:pt>
                <c:pt idx="1319">
                  <c:v>1969</c:v>
                </c:pt>
                <c:pt idx="1320">
                  <c:v>1970</c:v>
                </c:pt>
                <c:pt idx="1321">
                  <c:v>1972</c:v>
                </c:pt>
                <c:pt idx="1322">
                  <c:v>1974</c:v>
                </c:pt>
                <c:pt idx="1323">
                  <c:v>1975</c:v>
                </c:pt>
                <c:pt idx="1324">
                  <c:v>1982</c:v>
                </c:pt>
                <c:pt idx="1325">
                  <c:v>1990</c:v>
                </c:pt>
                <c:pt idx="1326">
                  <c:v>1992</c:v>
                </c:pt>
                <c:pt idx="1327">
                  <c:v>1993</c:v>
                </c:pt>
                <c:pt idx="1328">
                  <c:v>1994</c:v>
                </c:pt>
                <c:pt idx="1329">
                  <c:v>1999</c:v>
                </c:pt>
                <c:pt idx="1330">
                  <c:v>2001</c:v>
                </c:pt>
                <c:pt idx="1331">
                  <c:v>2002</c:v>
                </c:pt>
                <c:pt idx="1332">
                  <c:v>2006</c:v>
                </c:pt>
                <c:pt idx="1333">
                  <c:v>2008</c:v>
                </c:pt>
                <c:pt idx="1334">
                  <c:v>2013</c:v>
                </c:pt>
                <c:pt idx="1335">
                  <c:v>2015</c:v>
                </c:pt>
                <c:pt idx="1336">
                  <c:v>2025</c:v>
                </c:pt>
                <c:pt idx="1337">
                  <c:v>2026</c:v>
                </c:pt>
                <c:pt idx="1338">
                  <c:v>2027</c:v>
                </c:pt>
                <c:pt idx="1339">
                  <c:v>2028</c:v>
                </c:pt>
                <c:pt idx="1340">
                  <c:v>2041</c:v>
                </c:pt>
                <c:pt idx="1341">
                  <c:v>2042</c:v>
                </c:pt>
                <c:pt idx="1342">
                  <c:v>2047</c:v>
                </c:pt>
                <c:pt idx="1343">
                  <c:v>2054</c:v>
                </c:pt>
                <c:pt idx="1344">
                  <c:v>2055</c:v>
                </c:pt>
                <c:pt idx="1345">
                  <c:v>2056</c:v>
                </c:pt>
                <c:pt idx="1346">
                  <c:v>2057</c:v>
                </c:pt>
                <c:pt idx="1347">
                  <c:v>2060</c:v>
                </c:pt>
                <c:pt idx="1348">
                  <c:v>2063</c:v>
                </c:pt>
                <c:pt idx="1349">
                  <c:v>2064</c:v>
                </c:pt>
                <c:pt idx="1350">
                  <c:v>2065</c:v>
                </c:pt>
                <c:pt idx="1351">
                  <c:v>2067</c:v>
                </c:pt>
                <c:pt idx="1352">
                  <c:v>2069</c:v>
                </c:pt>
                <c:pt idx="1353">
                  <c:v>2071</c:v>
                </c:pt>
                <c:pt idx="1354">
                  <c:v>2081</c:v>
                </c:pt>
                <c:pt idx="1355">
                  <c:v>2082</c:v>
                </c:pt>
                <c:pt idx="1356">
                  <c:v>2088</c:v>
                </c:pt>
                <c:pt idx="1357">
                  <c:v>2095</c:v>
                </c:pt>
                <c:pt idx="1358">
                  <c:v>2097</c:v>
                </c:pt>
                <c:pt idx="1359">
                  <c:v>2101</c:v>
                </c:pt>
                <c:pt idx="1360">
                  <c:v>2102</c:v>
                </c:pt>
                <c:pt idx="1361">
                  <c:v>2103</c:v>
                </c:pt>
                <c:pt idx="1362">
                  <c:v>2109</c:v>
                </c:pt>
                <c:pt idx="1363">
                  <c:v>2114</c:v>
                </c:pt>
                <c:pt idx="1364">
                  <c:v>2115</c:v>
                </c:pt>
                <c:pt idx="1365">
                  <c:v>2116</c:v>
                </c:pt>
                <c:pt idx="1366">
                  <c:v>2117</c:v>
                </c:pt>
                <c:pt idx="1367">
                  <c:v>2125</c:v>
                </c:pt>
                <c:pt idx="1368">
                  <c:v>2126</c:v>
                </c:pt>
                <c:pt idx="1369">
                  <c:v>2128</c:v>
                </c:pt>
                <c:pt idx="1370">
                  <c:v>2129</c:v>
                </c:pt>
                <c:pt idx="1371">
                  <c:v>2130</c:v>
                </c:pt>
                <c:pt idx="1372">
                  <c:v>2131</c:v>
                </c:pt>
                <c:pt idx="1373">
                  <c:v>2132</c:v>
                </c:pt>
                <c:pt idx="1374">
                  <c:v>2141</c:v>
                </c:pt>
                <c:pt idx="1375">
                  <c:v>2142</c:v>
                </c:pt>
                <c:pt idx="1376">
                  <c:v>2156</c:v>
                </c:pt>
                <c:pt idx="1377">
                  <c:v>2160</c:v>
                </c:pt>
                <c:pt idx="1378">
                  <c:v>2163</c:v>
                </c:pt>
                <c:pt idx="1379">
                  <c:v>2165</c:v>
                </c:pt>
                <c:pt idx="1380">
                  <c:v>2168</c:v>
                </c:pt>
                <c:pt idx="1381">
                  <c:v>2169</c:v>
                </c:pt>
                <c:pt idx="1382">
                  <c:v>2171</c:v>
                </c:pt>
                <c:pt idx="1383">
                  <c:v>2173</c:v>
                </c:pt>
                <c:pt idx="1384">
                  <c:v>2174</c:v>
                </c:pt>
                <c:pt idx="1385">
                  <c:v>2180</c:v>
                </c:pt>
                <c:pt idx="1386">
                  <c:v>2182</c:v>
                </c:pt>
                <c:pt idx="1387">
                  <c:v>2184</c:v>
                </c:pt>
                <c:pt idx="1388">
                  <c:v>2189</c:v>
                </c:pt>
                <c:pt idx="1389">
                  <c:v>2190</c:v>
                </c:pt>
                <c:pt idx="1390">
                  <c:v>2191</c:v>
                </c:pt>
                <c:pt idx="1391">
                  <c:v>2198</c:v>
                </c:pt>
                <c:pt idx="1392">
                  <c:v>2199</c:v>
                </c:pt>
                <c:pt idx="1393">
                  <c:v>2200</c:v>
                </c:pt>
                <c:pt idx="1394">
                  <c:v>2205</c:v>
                </c:pt>
                <c:pt idx="1395">
                  <c:v>2209</c:v>
                </c:pt>
                <c:pt idx="1396">
                  <c:v>2215</c:v>
                </c:pt>
                <c:pt idx="1397">
                  <c:v>2218</c:v>
                </c:pt>
                <c:pt idx="1398">
                  <c:v>2219</c:v>
                </c:pt>
                <c:pt idx="1399">
                  <c:v>2220</c:v>
                </c:pt>
                <c:pt idx="1400">
                  <c:v>2220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Sheet2!$D$1</c:f>
              <c:strCache>
                <c:ptCount val="1"/>
                <c:pt idx="0">
                  <c:v>NN Lookup (Sparse); 20 Control Ensemble</c:v>
                </c:pt>
              </c:strCache>
            </c:strRef>
          </c:tx>
          <c:spPr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c:spPr>
          <c:marker>
            <c:symbol val="none"/>
          </c:marker>
          <c:dLbls>
            <c:dLbl>
              <c:idx val="1395"/>
              <c:layout/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Sheet2!$D$2:$D$1402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505</c:v>
                </c:pt>
                <c:pt idx="504">
                  <c:v>506</c:v>
                </c:pt>
                <c:pt idx="505">
                  <c:v>507</c:v>
                </c:pt>
                <c:pt idx="506">
                  <c:v>508</c:v>
                </c:pt>
                <c:pt idx="507">
                  <c:v>509</c:v>
                </c:pt>
                <c:pt idx="508">
                  <c:v>511</c:v>
                </c:pt>
                <c:pt idx="509">
                  <c:v>512</c:v>
                </c:pt>
                <c:pt idx="510">
                  <c:v>513</c:v>
                </c:pt>
                <c:pt idx="511">
                  <c:v>514</c:v>
                </c:pt>
                <c:pt idx="512">
                  <c:v>515</c:v>
                </c:pt>
                <c:pt idx="513">
                  <c:v>516</c:v>
                </c:pt>
                <c:pt idx="514">
                  <c:v>517</c:v>
                </c:pt>
                <c:pt idx="515">
                  <c:v>518</c:v>
                </c:pt>
                <c:pt idx="516">
                  <c:v>519</c:v>
                </c:pt>
                <c:pt idx="517">
                  <c:v>520</c:v>
                </c:pt>
                <c:pt idx="518">
                  <c:v>521</c:v>
                </c:pt>
                <c:pt idx="519">
                  <c:v>522</c:v>
                </c:pt>
                <c:pt idx="520">
                  <c:v>523</c:v>
                </c:pt>
                <c:pt idx="521">
                  <c:v>524</c:v>
                </c:pt>
                <c:pt idx="522">
                  <c:v>525</c:v>
                </c:pt>
                <c:pt idx="523">
                  <c:v>526</c:v>
                </c:pt>
                <c:pt idx="524">
                  <c:v>527</c:v>
                </c:pt>
                <c:pt idx="525">
                  <c:v>528</c:v>
                </c:pt>
                <c:pt idx="526">
                  <c:v>529</c:v>
                </c:pt>
                <c:pt idx="527">
                  <c:v>530</c:v>
                </c:pt>
                <c:pt idx="528">
                  <c:v>531</c:v>
                </c:pt>
                <c:pt idx="529">
                  <c:v>532</c:v>
                </c:pt>
                <c:pt idx="530">
                  <c:v>533</c:v>
                </c:pt>
                <c:pt idx="531">
                  <c:v>534</c:v>
                </c:pt>
                <c:pt idx="532">
                  <c:v>535</c:v>
                </c:pt>
                <c:pt idx="533">
                  <c:v>536</c:v>
                </c:pt>
                <c:pt idx="534">
                  <c:v>537</c:v>
                </c:pt>
                <c:pt idx="535">
                  <c:v>538</c:v>
                </c:pt>
                <c:pt idx="536">
                  <c:v>539</c:v>
                </c:pt>
                <c:pt idx="537">
                  <c:v>540</c:v>
                </c:pt>
                <c:pt idx="538">
                  <c:v>541</c:v>
                </c:pt>
                <c:pt idx="539">
                  <c:v>542</c:v>
                </c:pt>
                <c:pt idx="540">
                  <c:v>543</c:v>
                </c:pt>
                <c:pt idx="541">
                  <c:v>544</c:v>
                </c:pt>
                <c:pt idx="542">
                  <c:v>545</c:v>
                </c:pt>
                <c:pt idx="543">
                  <c:v>546</c:v>
                </c:pt>
                <c:pt idx="544">
                  <c:v>547</c:v>
                </c:pt>
                <c:pt idx="545">
                  <c:v>548</c:v>
                </c:pt>
                <c:pt idx="546">
                  <c:v>549</c:v>
                </c:pt>
                <c:pt idx="547">
                  <c:v>550</c:v>
                </c:pt>
                <c:pt idx="548">
                  <c:v>551</c:v>
                </c:pt>
                <c:pt idx="549">
                  <c:v>552</c:v>
                </c:pt>
                <c:pt idx="550">
                  <c:v>553</c:v>
                </c:pt>
                <c:pt idx="551">
                  <c:v>554</c:v>
                </c:pt>
                <c:pt idx="552">
                  <c:v>555</c:v>
                </c:pt>
                <c:pt idx="553">
                  <c:v>556</c:v>
                </c:pt>
                <c:pt idx="554">
                  <c:v>557</c:v>
                </c:pt>
                <c:pt idx="555">
                  <c:v>558</c:v>
                </c:pt>
                <c:pt idx="556">
                  <c:v>559</c:v>
                </c:pt>
                <c:pt idx="557">
                  <c:v>560</c:v>
                </c:pt>
                <c:pt idx="558">
                  <c:v>561</c:v>
                </c:pt>
                <c:pt idx="559">
                  <c:v>562</c:v>
                </c:pt>
                <c:pt idx="560">
                  <c:v>563</c:v>
                </c:pt>
                <c:pt idx="561">
                  <c:v>564</c:v>
                </c:pt>
                <c:pt idx="562">
                  <c:v>565</c:v>
                </c:pt>
                <c:pt idx="563">
                  <c:v>566</c:v>
                </c:pt>
                <c:pt idx="564">
                  <c:v>567</c:v>
                </c:pt>
                <c:pt idx="565">
                  <c:v>568</c:v>
                </c:pt>
                <c:pt idx="566">
                  <c:v>569</c:v>
                </c:pt>
                <c:pt idx="567">
                  <c:v>570</c:v>
                </c:pt>
                <c:pt idx="568">
                  <c:v>571</c:v>
                </c:pt>
                <c:pt idx="569">
                  <c:v>572</c:v>
                </c:pt>
                <c:pt idx="570">
                  <c:v>573</c:v>
                </c:pt>
                <c:pt idx="571">
                  <c:v>574</c:v>
                </c:pt>
                <c:pt idx="572">
                  <c:v>575</c:v>
                </c:pt>
                <c:pt idx="573">
                  <c:v>576</c:v>
                </c:pt>
                <c:pt idx="574">
                  <c:v>577</c:v>
                </c:pt>
                <c:pt idx="575">
                  <c:v>578</c:v>
                </c:pt>
                <c:pt idx="576">
                  <c:v>579</c:v>
                </c:pt>
                <c:pt idx="577">
                  <c:v>580</c:v>
                </c:pt>
                <c:pt idx="578">
                  <c:v>581</c:v>
                </c:pt>
                <c:pt idx="579">
                  <c:v>582</c:v>
                </c:pt>
                <c:pt idx="580">
                  <c:v>583</c:v>
                </c:pt>
                <c:pt idx="581">
                  <c:v>584</c:v>
                </c:pt>
                <c:pt idx="582">
                  <c:v>585</c:v>
                </c:pt>
                <c:pt idx="583">
                  <c:v>586</c:v>
                </c:pt>
                <c:pt idx="584">
                  <c:v>587</c:v>
                </c:pt>
                <c:pt idx="585">
                  <c:v>588</c:v>
                </c:pt>
                <c:pt idx="586">
                  <c:v>589</c:v>
                </c:pt>
                <c:pt idx="587">
                  <c:v>590</c:v>
                </c:pt>
                <c:pt idx="588">
                  <c:v>591</c:v>
                </c:pt>
                <c:pt idx="589">
                  <c:v>592</c:v>
                </c:pt>
                <c:pt idx="590">
                  <c:v>593</c:v>
                </c:pt>
                <c:pt idx="591">
                  <c:v>594</c:v>
                </c:pt>
                <c:pt idx="592">
                  <c:v>595</c:v>
                </c:pt>
                <c:pt idx="593">
                  <c:v>596</c:v>
                </c:pt>
                <c:pt idx="594">
                  <c:v>597</c:v>
                </c:pt>
                <c:pt idx="595">
                  <c:v>598</c:v>
                </c:pt>
                <c:pt idx="596">
                  <c:v>599</c:v>
                </c:pt>
                <c:pt idx="597">
                  <c:v>600</c:v>
                </c:pt>
                <c:pt idx="598">
                  <c:v>601</c:v>
                </c:pt>
                <c:pt idx="599">
                  <c:v>602</c:v>
                </c:pt>
                <c:pt idx="600">
                  <c:v>603</c:v>
                </c:pt>
                <c:pt idx="601">
                  <c:v>604</c:v>
                </c:pt>
                <c:pt idx="602">
                  <c:v>605</c:v>
                </c:pt>
                <c:pt idx="603">
                  <c:v>606</c:v>
                </c:pt>
                <c:pt idx="604">
                  <c:v>607</c:v>
                </c:pt>
                <c:pt idx="605">
                  <c:v>608</c:v>
                </c:pt>
                <c:pt idx="606">
                  <c:v>609</c:v>
                </c:pt>
                <c:pt idx="607">
                  <c:v>610</c:v>
                </c:pt>
                <c:pt idx="608">
                  <c:v>611</c:v>
                </c:pt>
                <c:pt idx="609">
                  <c:v>612</c:v>
                </c:pt>
                <c:pt idx="610">
                  <c:v>613</c:v>
                </c:pt>
                <c:pt idx="611">
                  <c:v>615</c:v>
                </c:pt>
                <c:pt idx="612">
                  <c:v>616</c:v>
                </c:pt>
                <c:pt idx="613">
                  <c:v>617</c:v>
                </c:pt>
                <c:pt idx="614">
                  <c:v>618</c:v>
                </c:pt>
                <c:pt idx="615">
                  <c:v>619</c:v>
                </c:pt>
                <c:pt idx="616">
                  <c:v>620</c:v>
                </c:pt>
                <c:pt idx="617">
                  <c:v>621</c:v>
                </c:pt>
                <c:pt idx="618">
                  <c:v>622</c:v>
                </c:pt>
                <c:pt idx="619">
                  <c:v>623</c:v>
                </c:pt>
                <c:pt idx="620">
                  <c:v>624</c:v>
                </c:pt>
                <c:pt idx="621">
                  <c:v>625</c:v>
                </c:pt>
                <c:pt idx="622">
                  <c:v>627</c:v>
                </c:pt>
                <c:pt idx="623">
                  <c:v>628</c:v>
                </c:pt>
                <c:pt idx="624">
                  <c:v>629</c:v>
                </c:pt>
                <c:pt idx="625">
                  <c:v>630</c:v>
                </c:pt>
                <c:pt idx="626">
                  <c:v>631</c:v>
                </c:pt>
                <c:pt idx="627">
                  <c:v>632</c:v>
                </c:pt>
                <c:pt idx="628">
                  <c:v>634</c:v>
                </c:pt>
                <c:pt idx="629">
                  <c:v>635</c:v>
                </c:pt>
                <c:pt idx="630">
                  <c:v>636</c:v>
                </c:pt>
                <c:pt idx="631">
                  <c:v>637</c:v>
                </c:pt>
                <c:pt idx="632">
                  <c:v>638</c:v>
                </c:pt>
                <c:pt idx="633">
                  <c:v>639</c:v>
                </c:pt>
                <c:pt idx="634">
                  <c:v>642</c:v>
                </c:pt>
                <c:pt idx="635">
                  <c:v>643</c:v>
                </c:pt>
                <c:pt idx="636">
                  <c:v>644</c:v>
                </c:pt>
                <c:pt idx="637">
                  <c:v>646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652</c:v>
                </c:pt>
                <c:pt idx="643">
                  <c:v>653</c:v>
                </c:pt>
                <c:pt idx="644">
                  <c:v>654</c:v>
                </c:pt>
                <c:pt idx="645">
                  <c:v>655</c:v>
                </c:pt>
                <c:pt idx="646">
                  <c:v>659</c:v>
                </c:pt>
                <c:pt idx="647">
                  <c:v>663</c:v>
                </c:pt>
                <c:pt idx="648">
                  <c:v>664</c:v>
                </c:pt>
                <c:pt idx="649">
                  <c:v>665</c:v>
                </c:pt>
                <c:pt idx="650">
                  <c:v>666</c:v>
                </c:pt>
                <c:pt idx="651">
                  <c:v>667</c:v>
                </c:pt>
                <c:pt idx="652">
                  <c:v>668</c:v>
                </c:pt>
                <c:pt idx="653">
                  <c:v>669</c:v>
                </c:pt>
                <c:pt idx="654">
                  <c:v>672</c:v>
                </c:pt>
                <c:pt idx="655">
                  <c:v>675</c:v>
                </c:pt>
                <c:pt idx="656">
                  <c:v>676</c:v>
                </c:pt>
                <c:pt idx="657">
                  <c:v>678</c:v>
                </c:pt>
                <c:pt idx="658">
                  <c:v>679</c:v>
                </c:pt>
                <c:pt idx="659">
                  <c:v>680</c:v>
                </c:pt>
                <c:pt idx="660">
                  <c:v>681</c:v>
                </c:pt>
                <c:pt idx="661">
                  <c:v>682</c:v>
                </c:pt>
                <c:pt idx="662">
                  <c:v>683</c:v>
                </c:pt>
                <c:pt idx="663">
                  <c:v>684</c:v>
                </c:pt>
                <c:pt idx="664">
                  <c:v>685</c:v>
                </c:pt>
                <c:pt idx="665">
                  <c:v>686</c:v>
                </c:pt>
                <c:pt idx="666">
                  <c:v>687</c:v>
                </c:pt>
                <c:pt idx="667">
                  <c:v>688</c:v>
                </c:pt>
                <c:pt idx="668">
                  <c:v>690</c:v>
                </c:pt>
                <c:pt idx="669">
                  <c:v>691</c:v>
                </c:pt>
                <c:pt idx="670">
                  <c:v>692</c:v>
                </c:pt>
                <c:pt idx="671">
                  <c:v>694</c:v>
                </c:pt>
                <c:pt idx="672">
                  <c:v>696</c:v>
                </c:pt>
                <c:pt idx="673">
                  <c:v>697</c:v>
                </c:pt>
                <c:pt idx="674">
                  <c:v>698</c:v>
                </c:pt>
                <c:pt idx="675">
                  <c:v>699</c:v>
                </c:pt>
                <c:pt idx="676">
                  <c:v>700</c:v>
                </c:pt>
                <c:pt idx="677">
                  <c:v>701</c:v>
                </c:pt>
                <c:pt idx="678">
                  <c:v>702</c:v>
                </c:pt>
                <c:pt idx="679">
                  <c:v>704</c:v>
                </c:pt>
                <c:pt idx="680">
                  <c:v>705</c:v>
                </c:pt>
                <c:pt idx="681">
                  <c:v>706</c:v>
                </c:pt>
                <c:pt idx="682">
                  <c:v>707</c:v>
                </c:pt>
                <c:pt idx="683">
                  <c:v>708</c:v>
                </c:pt>
                <c:pt idx="684">
                  <c:v>709</c:v>
                </c:pt>
                <c:pt idx="685">
                  <c:v>710</c:v>
                </c:pt>
                <c:pt idx="686">
                  <c:v>711</c:v>
                </c:pt>
                <c:pt idx="687">
                  <c:v>712</c:v>
                </c:pt>
                <c:pt idx="688">
                  <c:v>713</c:v>
                </c:pt>
                <c:pt idx="689">
                  <c:v>714</c:v>
                </c:pt>
                <c:pt idx="690">
                  <c:v>715</c:v>
                </c:pt>
                <c:pt idx="691">
                  <c:v>716</c:v>
                </c:pt>
                <c:pt idx="692">
                  <c:v>717</c:v>
                </c:pt>
                <c:pt idx="693">
                  <c:v>718</c:v>
                </c:pt>
                <c:pt idx="694">
                  <c:v>719</c:v>
                </c:pt>
                <c:pt idx="695">
                  <c:v>720</c:v>
                </c:pt>
                <c:pt idx="696">
                  <c:v>721</c:v>
                </c:pt>
                <c:pt idx="697">
                  <c:v>722</c:v>
                </c:pt>
                <c:pt idx="698">
                  <c:v>723</c:v>
                </c:pt>
                <c:pt idx="699">
                  <c:v>724</c:v>
                </c:pt>
                <c:pt idx="700">
                  <c:v>728</c:v>
                </c:pt>
                <c:pt idx="701">
                  <c:v>729</c:v>
                </c:pt>
                <c:pt idx="702">
                  <c:v>730</c:v>
                </c:pt>
                <c:pt idx="703">
                  <c:v>731</c:v>
                </c:pt>
                <c:pt idx="704">
                  <c:v>732</c:v>
                </c:pt>
                <c:pt idx="705">
                  <c:v>733</c:v>
                </c:pt>
                <c:pt idx="706">
                  <c:v>734</c:v>
                </c:pt>
                <c:pt idx="707">
                  <c:v>735</c:v>
                </c:pt>
                <c:pt idx="708">
                  <c:v>738</c:v>
                </c:pt>
                <c:pt idx="709">
                  <c:v>739</c:v>
                </c:pt>
                <c:pt idx="710">
                  <c:v>740</c:v>
                </c:pt>
                <c:pt idx="711">
                  <c:v>741</c:v>
                </c:pt>
                <c:pt idx="712">
                  <c:v>742</c:v>
                </c:pt>
                <c:pt idx="713">
                  <c:v>743</c:v>
                </c:pt>
                <c:pt idx="714">
                  <c:v>744</c:v>
                </c:pt>
                <c:pt idx="715">
                  <c:v>745</c:v>
                </c:pt>
                <c:pt idx="716">
                  <c:v>747</c:v>
                </c:pt>
                <c:pt idx="717">
                  <c:v>748</c:v>
                </c:pt>
                <c:pt idx="718">
                  <c:v>750</c:v>
                </c:pt>
                <c:pt idx="719">
                  <c:v>751</c:v>
                </c:pt>
                <c:pt idx="720">
                  <c:v>753</c:v>
                </c:pt>
                <c:pt idx="721">
                  <c:v>754</c:v>
                </c:pt>
                <c:pt idx="722">
                  <c:v>755</c:v>
                </c:pt>
                <c:pt idx="723">
                  <c:v>756</c:v>
                </c:pt>
                <c:pt idx="724">
                  <c:v>757</c:v>
                </c:pt>
                <c:pt idx="725">
                  <c:v>758</c:v>
                </c:pt>
                <c:pt idx="726">
                  <c:v>759</c:v>
                </c:pt>
                <c:pt idx="727">
                  <c:v>760</c:v>
                </c:pt>
                <c:pt idx="728">
                  <c:v>761</c:v>
                </c:pt>
                <c:pt idx="729">
                  <c:v>764</c:v>
                </c:pt>
                <c:pt idx="730">
                  <c:v>765</c:v>
                </c:pt>
                <c:pt idx="731">
                  <c:v>766</c:v>
                </c:pt>
                <c:pt idx="732">
                  <c:v>768</c:v>
                </c:pt>
                <c:pt idx="733">
                  <c:v>770</c:v>
                </c:pt>
                <c:pt idx="734">
                  <c:v>771</c:v>
                </c:pt>
                <c:pt idx="735">
                  <c:v>772</c:v>
                </c:pt>
                <c:pt idx="736">
                  <c:v>773</c:v>
                </c:pt>
                <c:pt idx="737">
                  <c:v>774</c:v>
                </c:pt>
                <c:pt idx="738">
                  <c:v>775</c:v>
                </c:pt>
                <c:pt idx="739">
                  <c:v>776</c:v>
                </c:pt>
                <c:pt idx="740">
                  <c:v>777</c:v>
                </c:pt>
                <c:pt idx="741">
                  <c:v>778</c:v>
                </c:pt>
                <c:pt idx="742">
                  <c:v>779</c:v>
                </c:pt>
                <c:pt idx="743">
                  <c:v>780</c:v>
                </c:pt>
                <c:pt idx="744">
                  <c:v>781</c:v>
                </c:pt>
                <c:pt idx="745">
                  <c:v>782</c:v>
                </c:pt>
                <c:pt idx="746">
                  <c:v>783</c:v>
                </c:pt>
                <c:pt idx="747">
                  <c:v>784</c:v>
                </c:pt>
                <c:pt idx="748">
                  <c:v>785</c:v>
                </c:pt>
                <c:pt idx="749">
                  <c:v>786</c:v>
                </c:pt>
                <c:pt idx="750">
                  <c:v>787</c:v>
                </c:pt>
                <c:pt idx="751">
                  <c:v>788</c:v>
                </c:pt>
                <c:pt idx="752">
                  <c:v>789</c:v>
                </c:pt>
                <c:pt idx="753">
                  <c:v>790</c:v>
                </c:pt>
                <c:pt idx="754">
                  <c:v>791</c:v>
                </c:pt>
                <c:pt idx="755">
                  <c:v>792</c:v>
                </c:pt>
                <c:pt idx="756">
                  <c:v>793</c:v>
                </c:pt>
                <c:pt idx="757">
                  <c:v>795</c:v>
                </c:pt>
                <c:pt idx="758">
                  <c:v>796</c:v>
                </c:pt>
                <c:pt idx="759">
                  <c:v>797</c:v>
                </c:pt>
                <c:pt idx="760">
                  <c:v>801</c:v>
                </c:pt>
                <c:pt idx="761">
                  <c:v>802</c:v>
                </c:pt>
                <c:pt idx="762">
                  <c:v>803</c:v>
                </c:pt>
                <c:pt idx="763">
                  <c:v>805</c:v>
                </c:pt>
                <c:pt idx="764">
                  <c:v>806</c:v>
                </c:pt>
                <c:pt idx="765">
                  <c:v>807</c:v>
                </c:pt>
                <c:pt idx="766">
                  <c:v>808</c:v>
                </c:pt>
                <c:pt idx="767">
                  <c:v>809</c:v>
                </c:pt>
                <c:pt idx="768">
                  <c:v>810</c:v>
                </c:pt>
                <c:pt idx="769">
                  <c:v>813</c:v>
                </c:pt>
                <c:pt idx="770">
                  <c:v>814</c:v>
                </c:pt>
                <c:pt idx="771">
                  <c:v>815</c:v>
                </c:pt>
                <c:pt idx="772">
                  <c:v>816</c:v>
                </c:pt>
                <c:pt idx="773">
                  <c:v>817</c:v>
                </c:pt>
                <c:pt idx="774">
                  <c:v>818</c:v>
                </c:pt>
                <c:pt idx="775">
                  <c:v>820</c:v>
                </c:pt>
                <c:pt idx="776">
                  <c:v>822</c:v>
                </c:pt>
                <c:pt idx="777">
                  <c:v>823</c:v>
                </c:pt>
                <c:pt idx="778">
                  <c:v>824</c:v>
                </c:pt>
                <c:pt idx="779">
                  <c:v>825</c:v>
                </c:pt>
                <c:pt idx="780">
                  <c:v>828</c:v>
                </c:pt>
                <c:pt idx="781">
                  <c:v>829</c:v>
                </c:pt>
                <c:pt idx="782">
                  <c:v>831</c:v>
                </c:pt>
                <c:pt idx="783">
                  <c:v>832</c:v>
                </c:pt>
                <c:pt idx="784">
                  <c:v>833</c:v>
                </c:pt>
                <c:pt idx="785">
                  <c:v>834</c:v>
                </c:pt>
                <c:pt idx="786">
                  <c:v>835</c:v>
                </c:pt>
                <c:pt idx="787">
                  <c:v>838</c:v>
                </c:pt>
                <c:pt idx="788">
                  <c:v>839</c:v>
                </c:pt>
                <c:pt idx="789">
                  <c:v>840</c:v>
                </c:pt>
                <c:pt idx="790">
                  <c:v>841</c:v>
                </c:pt>
                <c:pt idx="791">
                  <c:v>842</c:v>
                </c:pt>
                <c:pt idx="792">
                  <c:v>843</c:v>
                </c:pt>
                <c:pt idx="793">
                  <c:v>844</c:v>
                </c:pt>
                <c:pt idx="794">
                  <c:v>845</c:v>
                </c:pt>
                <c:pt idx="795">
                  <c:v>847</c:v>
                </c:pt>
                <c:pt idx="796">
                  <c:v>848</c:v>
                </c:pt>
                <c:pt idx="797">
                  <c:v>851</c:v>
                </c:pt>
                <c:pt idx="798">
                  <c:v>852</c:v>
                </c:pt>
                <c:pt idx="799">
                  <c:v>853</c:v>
                </c:pt>
                <c:pt idx="800">
                  <c:v>854</c:v>
                </c:pt>
                <c:pt idx="801">
                  <c:v>857</c:v>
                </c:pt>
                <c:pt idx="802">
                  <c:v>858</c:v>
                </c:pt>
                <c:pt idx="803">
                  <c:v>859</c:v>
                </c:pt>
                <c:pt idx="804">
                  <c:v>862</c:v>
                </c:pt>
                <c:pt idx="805">
                  <c:v>866</c:v>
                </c:pt>
                <c:pt idx="806">
                  <c:v>867</c:v>
                </c:pt>
                <c:pt idx="807">
                  <c:v>868</c:v>
                </c:pt>
                <c:pt idx="808">
                  <c:v>870</c:v>
                </c:pt>
                <c:pt idx="809">
                  <c:v>871</c:v>
                </c:pt>
                <c:pt idx="810">
                  <c:v>873</c:v>
                </c:pt>
                <c:pt idx="811">
                  <c:v>875</c:v>
                </c:pt>
                <c:pt idx="812">
                  <c:v>877</c:v>
                </c:pt>
                <c:pt idx="813">
                  <c:v>882</c:v>
                </c:pt>
                <c:pt idx="814">
                  <c:v>883</c:v>
                </c:pt>
                <c:pt idx="815">
                  <c:v>884</c:v>
                </c:pt>
                <c:pt idx="816">
                  <c:v>886</c:v>
                </c:pt>
                <c:pt idx="817">
                  <c:v>887</c:v>
                </c:pt>
                <c:pt idx="818">
                  <c:v>888</c:v>
                </c:pt>
                <c:pt idx="819">
                  <c:v>889</c:v>
                </c:pt>
                <c:pt idx="820">
                  <c:v>890</c:v>
                </c:pt>
                <c:pt idx="821">
                  <c:v>891</c:v>
                </c:pt>
                <c:pt idx="822">
                  <c:v>892</c:v>
                </c:pt>
                <c:pt idx="823">
                  <c:v>893</c:v>
                </c:pt>
                <c:pt idx="824">
                  <c:v>895</c:v>
                </c:pt>
                <c:pt idx="825">
                  <c:v>897</c:v>
                </c:pt>
                <c:pt idx="826">
                  <c:v>902</c:v>
                </c:pt>
                <c:pt idx="827">
                  <c:v>904</c:v>
                </c:pt>
                <c:pt idx="828">
                  <c:v>905</c:v>
                </c:pt>
                <c:pt idx="829">
                  <c:v>906</c:v>
                </c:pt>
                <c:pt idx="830">
                  <c:v>908</c:v>
                </c:pt>
                <c:pt idx="831">
                  <c:v>910</c:v>
                </c:pt>
                <c:pt idx="832">
                  <c:v>912</c:v>
                </c:pt>
                <c:pt idx="833">
                  <c:v>913</c:v>
                </c:pt>
                <c:pt idx="834">
                  <c:v>915</c:v>
                </c:pt>
                <c:pt idx="835">
                  <c:v>916</c:v>
                </c:pt>
                <c:pt idx="836">
                  <c:v>917</c:v>
                </c:pt>
                <c:pt idx="837">
                  <c:v>918</c:v>
                </c:pt>
                <c:pt idx="838">
                  <c:v>921</c:v>
                </c:pt>
                <c:pt idx="839">
                  <c:v>922</c:v>
                </c:pt>
                <c:pt idx="840">
                  <c:v>925</c:v>
                </c:pt>
                <c:pt idx="841">
                  <c:v>929</c:v>
                </c:pt>
                <c:pt idx="842">
                  <c:v>932</c:v>
                </c:pt>
                <c:pt idx="843">
                  <c:v>933</c:v>
                </c:pt>
                <c:pt idx="844">
                  <c:v>934</c:v>
                </c:pt>
                <c:pt idx="845">
                  <c:v>935</c:v>
                </c:pt>
                <c:pt idx="846">
                  <c:v>937</c:v>
                </c:pt>
                <c:pt idx="847">
                  <c:v>938</c:v>
                </c:pt>
                <c:pt idx="848">
                  <c:v>939</c:v>
                </c:pt>
                <c:pt idx="849">
                  <c:v>940</c:v>
                </c:pt>
                <c:pt idx="850">
                  <c:v>941</c:v>
                </c:pt>
                <c:pt idx="851">
                  <c:v>942</c:v>
                </c:pt>
                <c:pt idx="852">
                  <c:v>944</c:v>
                </c:pt>
                <c:pt idx="853">
                  <c:v>945</c:v>
                </c:pt>
                <c:pt idx="854">
                  <c:v>948</c:v>
                </c:pt>
                <c:pt idx="855">
                  <c:v>949</c:v>
                </c:pt>
                <c:pt idx="856">
                  <c:v>950</c:v>
                </c:pt>
                <c:pt idx="857">
                  <c:v>951</c:v>
                </c:pt>
                <c:pt idx="858">
                  <c:v>953</c:v>
                </c:pt>
                <c:pt idx="859">
                  <c:v>955</c:v>
                </c:pt>
                <c:pt idx="860">
                  <c:v>956</c:v>
                </c:pt>
                <c:pt idx="861">
                  <c:v>958</c:v>
                </c:pt>
                <c:pt idx="862">
                  <c:v>959</c:v>
                </c:pt>
                <c:pt idx="863">
                  <c:v>961</c:v>
                </c:pt>
                <c:pt idx="864">
                  <c:v>962</c:v>
                </c:pt>
                <c:pt idx="865">
                  <c:v>963</c:v>
                </c:pt>
                <c:pt idx="866">
                  <c:v>964</c:v>
                </c:pt>
                <c:pt idx="867">
                  <c:v>967</c:v>
                </c:pt>
                <c:pt idx="868">
                  <c:v>968</c:v>
                </c:pt>
                <c:pt idx="869">
                  <c:v>969</c:v>
                </c:pt>
                <c:pt idx="870">
                  <c:v>970</c:v>
                </c:pt>
                <c:pt idx="871">
                  <c:v>972</c:v>
                </c:pt>
                <c:pt idx="872">
                  <c:v>974</c:v>
                </c:pt>
                <c:pt idx="873">
                  <c:v>975</c:v>
                </c:pt>
                <c:pt idx="874">
                  <c:v>982</c:v>
                </c:pt>
                <c:pt idx="875">
                  <c:v>983</c:v>
                </c:pt>
                <c:pt idx="876">
                  <c:v>984</c:v>
                </c:pt>
                <c:pt idx="877">
                  <c:v>990</c:v>
                </c:pt>
                <c:pt idx="878">
                  <c:v>991</c:v>
                </c:pt>
                <c:pt idx="879">
                  <c:v>993</c:v>
                </c:pt>
                <c:pt idx="880">
                  <c:v>994</c:v>
                </c:pt>
                <c:pt idx="881">
                  <c:v>996</c:v>
                </c:pt>
                <c:pt idx="882">
                  <c:v>997</c:v>
                </c:pt>
                <c:pt idx="883">
                  <c:v>998</c:v>
                </c:pt>
                <c:pt idx="884">
                  <c:v>1002</c:v>
                </c:pt>
                <c:pt idx="885">
                  <c:v>1003</c:v>
                </c:pt>
                <c:pt idx="886">
                  <c:v>1004</c:v>
                </c:pt>
                <c:pt idx="887">
                  <c:v>1005</c:v>
                </c:pt>
                <c:pt idx="888">
                  <c:v>1006</c:v>
                </c:pt>
                <c:pt idx="889">
                  <c:v>1008</c:v>
                </c:pt>
                <c:pt idx="890">
                  <c:v>1010</c:v>
                </c:pt>
                <c:pt idx="891">
                  <c:v>1011</c:v>
                </c:pt>
                <c:pt idx="892">
                  <c:v>1012</c:v>
                </c:pt>
                <c:pt idx="893">
                  <c:v>1014</c:v>
                </c:pt>
                <c:pt idx="894">
                  <c:v>1017</c:v>
                </c:pt>
                <c:pt idx="895">
                  <c:v>1018</c:v>
                </c:pt>
                <c:pt idx="896">
                  <c:v>1020</c:v>
                </c:pt>
                <c:pt idx="897">
                  <c:v>1021</c:v>
                </c:pt>
                <c:pt idx="898">
                  <c:v>1022</c:v>
                </c:pt>
                <c:pt idx="899">
                  <c:v>1023</c:v>
                </c:pt>
                <c:pt idx="900">
                  <c:v>1024</c:v>
                </c:pt>
                <c:pt idx="901">
                  <c:v>1026</c:v>
                </c:pt>
                <c:pt idx="902">
                  <c:v>1027</c:v>
                </c:pt>
                <c:pt idx="903">
                  <c:v>1033</c:v>
                </c:pt>
                <c:pt idx="904">
                  <c:v>1034</c:v>
                </c:pt>
                <c:pt idx="905">
                  <c:v>1035</c:v>
                </c:pt>
                <c:pt idx="906">
                  <c:v>1039</c:v>
                </c:pt>
                <c:pt idx="907">
                  <c:v>1040</c:v>
                </c:pt>
                <c:pt idx="908">
                  <c:v>1044</c:v>
                </c:pt>
                <c:pt idx="909">
                  <c:v>1045</c:v>
                </c:pt>
                <c:pt idx="910">
                  <c:v>1048</c:v>
                </c:pt>
                <c:pt idx="911">
                  <c:v>1049</c:v>
                </c:pt>
                <c:pt idx="912">
                  <c:v>1050</c:v>
                </c:pt>
                <c:pt idx="913">
                  <c:v>1051</c:v>
                </c:pt>
                <c:pt idx="914">
                  <c:v>1052</c:v>
                </c:pt>
                <c:pt idx="915">
                  <c:v>1053</c:v>
                </c:pt>
                <c:pt idx="916">
                  <c:v>1054</c:v>
                </c:pt>
                <c:pt idx="917">
                  <c:v>1055</c:v>
                </c:pt>
                <c:pt idx="918">
                  <c:v>1059</c:v>
                </c:pt>
                <c:pt idx="919">
                  <c:v>1061</c:v>
                </c:pt>
                <c:pt idx="920">
                  <c:v>1063</c:v>
                </c:pt>
                <c:pt idx="921">
                  <c:v>1064</c:v>
                </c:pt>
                <c:pt idx="922">
                  <c:v>1065</c:v>
                </c:pt>
                <c:pt idx="923">
                  <c:v>1066</c:v>
                </c:pt>
                <c:pt idx="924">
                  <c:v>1068</c:v>
                </c:pt>
                <c:pt idx="925">
                  <c:v>1070</c:v>
                </c:pt>
                <c:pt idx="926">
                  <c:v>1071</c:v>
                </c:pt>
                <c:pt idx="927">
                  <c:v>1072</c:v>
                </c:pt>
                <c:pt idx="928">
                  <c:v>1073</c:v>
                </c:pt>
                <c:pt idx="929">
                  <c:v>1075</c:v>
                </c:pt>
                <c:pt idx="930">
                  <c:v>1077</c:v>
                </c:pt>
                <c:pt idx="931">
                  <c:v>1081</c:v>
                </c:pt>
                <c:pt idx="932">
                  <c:v>1083</c:v>
                </c:pt>
                <c:pt idx="933">
                  <c:v>1085</c:v>
                </c:pt>
                <c:pt idx="934">
                  <c:v>1086</c:v>
                </c:pt>
                <c:pt idx="935">
                  <c:v>1087</c:v>
                </c:pt>
                <c:pt idx="936">
                  <c:v>1088</c:v>
                </c:pt>
                <c:pt idx="937">
                  <c:v>1089</c:v>
                </c:pt>
                <c:pt idx="938">
                  <c:v>1090</c:v>
                </c:pt>
                <c:pt idx="939">
                  <c:v>1091</c:v>
                </c:pt>
                <c:pt idx="940">
                  <c:v>1092</c:v>
                </c:pt>
                <c:pt idx="941">
                  <c:v>1093</c:v>
                </c:pt>
                <c:pt idx="942">
                  <c:v>1094</c:v>
                </c:pt>
                <c:pt idx="943">
                  <c:v>1097</c:v>
                </c:pt>
                <c:pt idx="944">
                  <c:v>1098</c:v>
                </c:pt>
                <c:pt idx="945">
                  <c:v>1099</c:v>
                </c:pt>
                <c:pt idx="946">
                  <c:v>1100</c:v>
                </c:pt>
                <c:pt idx="947">
                  <c:v>1103</c:v>
                </c:pt>
                <c:pt idx="948">
                  <c:v>1104</c:v>
                </c:pt>
                <c:pt idx="949">
                  <c:v>1105</c:v>
                </c:pt>
                <c:pt idx="950">
                  <c:v>1106</c:v>
                </c:pt>
                <c:pt idx="951">
                  <c:v>1107</c:v>
                </c:pt>
                <c:pt idx="952">
                  <c:v>1111</c:v>
                </c:pt>
                <c:pt idx="953">
                  <c:v>1112</c:v>
                </c:pt>
                <c:pt idx="954">
                  <c:v>1113</c:v>
                </c:pt>
                <c:pt idx="955">
                  <c:v>1115</c:v>
                </c:pt>
                <c:pt idx="956">
                  <c:v>1116</c:v>
                </c:pt>
                <c:pt idx="957">
                  <c:v>1118</c:v>
                </c:pt>
                <c:pt idx="958">
                  <c:v>1124</c:v>
                </c:pt>
                <c:pt idx="959">
                  <c:v>1125</c:v>
                </c:pt>
                <c:pt idx="960">
                  <c:v>1128</c:v>
                </c:pt>
                <c:pt idx="961">
                  <c:v>1129</c:v>
                </c:pt>
                <c:pt idx="962">
                  <c:v>1131</c:v>
                </c:pt>
                <c:pt idx="963">
                  <c:v>1135</c:v>
                </c:pt>
                <c:pt idx="964">
                  <c:v>1136</c:v>
                </c:pt>
                <c:pt idx="965">
                  <c:v>1138</c:v>
                </c:pt>
                <c:pt idx="966">
                  <c:v>1140</c:v>
                </c:pt>
                <c:pt idx="967">
                  <c:v>1142</c:v>
                </c:pt>
                <c:pt idx="968">
                  <c:v>1144</c:v>
                </c:pt>
                <c:pt idx="969">
                  <c:v>1145</c:v>
                </c:pt>
                <c:pt idx="970">
                  <c:v>1147</c:v>
                </c:pt>
                <c:pt idx="971">
                  <c:v>1149</c:v>
                </c:pt>
                <c:pt idx="972">
                  <c:v>1153</c:v>
                </c:pt>
                <c:pt idx="973">
                  <c:v>1156</c:v>
                </c:pt>
                <c:pt idx="974">
                  <c:v>1159</c:v>
                </c:pt>
                <c:pt idx="975">
                  <c:v>1160</c:v>
                </c:pt>
                <c:pt idx="976">
                  <c:v>1163</c:v>
                </c:pt>
                <c:pt idx="977">
                  <c:v>1164</c:v>
                </c:pt>
                <c:pt idx="978">
                  <c:v>1165</c:v>
                </c:pt>
                <c:pt idx="979">
                  <c:v>1168</c:v>
                </c:pt>
                <c:pt idx="980">
                  <c:v>1169</c:v>
                </c:pt>
                <c:pt idx="981">
                  <c:v>1170</c:v>
                </c:pt>
                <c:pt idx="982">
                  <c:v>1171</c:v>
                </c:pt>
                <c:pt idx="983">
                  <c:v>1172</c:v>
                </c:pt>
                <c:pt idx="984">
                  <c:v>1173</c:v>
                </c:pt>
                <c:pt idx="985">
                  <c:v>1174</c:v>
                </c:pt>
                <c:pt idx="986">
                  <c:v>1175</c:v>
                </c:pt>
                <c:pt idx="987">
                  <c:v>1176</c:v>
                </c:pt>
                <c:pt idx="988">
                  <c:v>1177</c:v>
                </c:pt>
                <c:pt idx="989">
                  <c:v>1180</c:v>
                </c:pt>
                <c:pt idx="990">
                  <c:v>1182</c:v>
                </c:pt>
                <c:pt idx="991">
                  <c:v>1184</c:v>
                </c:pt>
                <c:pt idx="992">
                  <c:v>1185</c:v>
                </c:pt>
                <c:pt idx="993">
                  <c:v>1186</c:v>
                </c:pt>
                <c:pt idx="994">
                  <c:v>1190</c:v>
                </c:pt>
                <c:pt idx="995">
                  <c:v>1191</c:v>
                </c:pt>
                <c:pt idx="996">
                  <c:v>1192</c:v>
                </c:pt>
                <c:pt idx="997">
                  <c:v>1195</c:v>
                </c:pt>
                <c:pt idx="998">
                  <c:v>1196</c:v>
                </c:pt>
                <c:pt idx="999">
                  <c:v>1197</c:v>
                </c:pt>
                <c:pt idx="1000">
                  <c:v>1202</c:v>
                </c:pt>
                <c:pt idx="1001">
                  <c:v>1210</c:v>
                </c:pt>
                <c:pt idx="1002">
                  <c:v>1215</c:v>
                </c:pt>
                <c:pt idx="1003">
                  <c:v>1222</c:v>
                </c:pt>
                <c:pt idx="1004">
                  <c:v>1223</c:v>
                </c:pt>
                <c:pt idx="1005">
                  <c:v>1227</c:v>
                </c:pt>
                <c:pt idx="1006">
                  <c:v>1228</c:v>
                </c:pt>
                <c:pt idx="1007">
                  <c:v>1229</c:v>
                </c:pt>
                <c:pt idx="1008">
                  <c:v>1231</c:v>
                </c:pt>
                <c:pt idx="1009">
                  <c:v>1232</c:v>
                </c:pt>
                <c:pt idx="1010">
                  <c:v>1234</c:v>
                </c:pt>
                <c:pt idx="1011">
                  <c:v>1235</c:v>
                </c:pt>
                <c:pt idx="1012">
                  <c:v>1236</c:v>
                </c:pt>
                <c:pt idx="1013">
                  <c:v>1237</c:v>
                </c:pt>
                <c:pt idx="1014">
                  <c:v>1238</c:v>
                </c:pt>
                <c:pt idx="1015">
                  <c:v>1239</c:v>
                </c:pt>
                <c:pt idx="1016">
                  <c:v>1240</c:v>
                </c:pt>
                <c:pt idx="1017">
                  <c:v>1241</c:v>
                </c:pt>
                <c:pt idx="1018">
                  <c:v>1242</c:v>
                </c:pt>
                <c:pt idx="1019">
                  <c:v>1244</c:v>
                </c:pt>
                <c:pt idx="1020">
                  <c:v>1245</c:v>
                </c:pt>
                <c:pt idx="1021">
                  <c:v>1247</c:v>
                </c:pt>
                <c:pt idx="1022">
                  <c:v>1248</c:v>
                </c:pt>
                <c:pt idx="1023">
                  <c:v>1249</c:v>
                </c:pt>
                <c:pt idx="1024">
                  <c:v>1254</c:v>
                </c:pt>
                <c:pt idx="1025">
                  <c:v>1256</c:v>
                </c:pt>
                <c:pt idx="1026">
                  <c:v>1257</c:v>
                </c:pt>
                <c:pt idx="1027">
                  <c:v>1260</c:v>
                </c:pt>
                <c:pt idx="1028">
                  <c:v>1265</c:v>
                </c:pt>
                <c:pt idx="1029">
                  <c:v>1267</c:v>
                </c:pt>
                <c:pt idx="1030">
                  <c:v>1269</c:v>
                </c:pt>
                <c:pt idx="1031">
                  <c:v>1275</c:v>
                </c:pt>
                <c:pt idx="1032">
                  <c:v>1276</c:v>
                </c:pt>
                <c:pt idx="1033">
                  <c:v>1283</c:v>
                </c:pt>
                <c:pt idx="1034">
                  <c:v>1284</c:v>
                </c:pt>
                <c:pt idx="1035">
                  <c:v>1286</c:v>
                </c:pt>
                <c:pt idx="1036">
                  <c:v>1288</c:v>
                </c:pt>
                <c:pt idx="1037">
                  <c:v>1289</c:v>
                </c:pt>
                <c:pt idx="1038">
                  <c:v>1292</c:v>
                </c:pt>
                <c:pt idx="1039">
                  <c:v>1293</c:v>
                </c:pt>
                <c:pt idx="1040">
                  <c:v>1294</c:v>
                </c:pt>
                <c:pt idx="1041">
                  <c:v>1299</c:v>
                </c:pt>
                <c:pt idx="1042">
                  <c:v>1301</c:v>
                </c:pt>
                <c:pt idx="1043">
                  <c:v>1303</c:v>
                </c:pt>
                <c:pt idx="1044">
                  <c:v>1305</c:v>
                </c:pt>
                <c:pt idx="1045">
                  <c:v>1308</c:v>
                </c:pt>
                <c:pt idx="1046">
                  <c:v>1310</c:v>
                </c:pt>
                <c:pt idx="1047">
                  <c:v>1313</c:v>
                </c:pt>
                <c:pt idx="1048">
                  <c:v>1317</c:v>
                </c:pt>
                <c:pt idx="1049">
                  <c:v>1323</c:v>
                </c:pt>
                <c:pt idx="1050">
                  <c:v>1325</c:v>
                </c:pt>
                <c:pt idx="1051">
                  <c:v>1326</c:v>
                </c:pt>
                <c:pt idx="1052">
                  <c:v>1327</c:v>
                </c:pt>
                <c:pt idx="1053">
                  <c:v>1328</c:v>
                </c:pt>
                <c:pt idx="1054">
                  <c:v>1331</c:v>
                </c:pt>
                <c:pt idx="1055">
                  <c:v>1332</c:v>
                </c:pt>
                <c:pt idx="1056">
                  <c:v>1333</c:v>
                </c:pt>
                <c:pt idx="1057">
                  <c:v>1334</c:v>
                </c:pt>
                <c:pt idx="1058">
                  <c:v>1337</c:v>
                </c:pt>
                <c:pt idx="1059">
                  <c:v>1338</c:v>
                </c:pt>
                <c:pt idx="1060">
                  <c:v>1341</c:v>
                </c:pt>
                <c:pt idx="1061">
                  <c:v>1346</c:v>
                </c:pt>
                <c:pt idx="1062">
                  <c:v>1347</c:v>
                </c:pt>
                <c:pt idx="1063">
                  <c:v>1350</c:v>
                </c:pt>
                <c:pt idx="1064">
                  <c:v>1354</c:v>
                </c:pt>
                <c:pt idx="1065">
                  <c:v>1355</c:v>
                </c:pt>
                <c:pt idx="1066">
                  <c:v>1357</c:v>
                </c:pt>
                <c:pt idx="1067">
                  <c:v>1359</c:v>
                </c:pt>
                <c:pt idx="1068">
                  <c:v>1369</c:v>
                </c:pt>
                <c:pt idx="1069">
                  <c:v>1370</c:v>
                </c:pt>
                <c:pt idx="1070">
                  <c:v>1371</c:v>
                </c:pt>
                <c:pt idx="1071">
                  <c:v>1373</c:v>
                </c:pt>
                <c:pt idx="1072">
                  <c:v>1374</c:v>
                </c:pt>
                <c:pt idx="1073">
                  <c:v>1376</c:v>
                </c:pt>
                <c:pt idx="1074">
                  <c:v>1384</c:v>
                </c:pt>
                <c:pt idx="1075">
                  <c:v>1388</c:v>
                </c:pt>
                <c:pt idx="1076">
                  <c:v>1389</c:v>
                </c:pt>
                <c:pt idx="1077">
                  <c:v>1393</c:v>
                </c:pt>
                <c:pt idx="1078">
                  <c:v>1397</c:v>
                </c:pt>
                <c:pt idx="1079">
                  <c:v>1398</c:v>
                </c:pt>
                <c:pt idx="1080">
                  <c:v>1400</c:v>
                </c:pt>
                <c:pt idx="1081">
                  <c:v>1401</c:v>
                </c:pt>
                <c:pt idx="1082">
                  <c:v>1402</c:v>
                </c:pt>
                <c:pt idx="1083">
                  <c:v>1403</c:v>
                </c:pt>
                <c:pt idx="1084">
                  <c:v>1404</c:v>
                </c:pt>
                <c:pt idx="1085">
                  <c:v>1407</c:v>
                </c:pt>
                <c:pt idx="1086">
                  <c:v>1413</c:v>
                </c:pt>
                <c:pt idx="1087">
                  <c:v>1416</c:v>
                </c:pt>
                <c:pt idx="1088">
                  <c:v>1417</c:v>
                </c:pt>
                <c:pt idx="1089">
                  <c:v>1419</c:v>
                </c:pt>
                <c:pt idx="1090">
                  <c:v>1420</c:v>
                </c:pt>
                <c:pt idx="1091">
                  <c:v>1421</c:v>
                </c:pt>
                <c:pt idx="1092">
                  <c:v>1423</c:v>
                </c:pt>
                <c:pt idx="1093">
                  <c:v>1425</c:v>
                </c:pt>
                <c:pt idx="1094">
                  <c:v>1427</c:v>
                </c:pt>
                <c:pt idx="1095">
                  <c:v>1430</c:v>
                </c:pt>
                <c:pt idx="1096">
                  <c:v>1431</c:v>
                </c:pt>
                <c:pt idx="1097">
                  <c:v>1435</c:v>
                </c:pt>
                <c:pt idx="1098">
                  <c:v>1436</c:v>
                </c:pt>
                <c:pt idx="1099">
                  <c:v>1437</c:v>
                </c:pt>
                <c:pt idx="1100">
                  <c:v>1439</c:v>
                </c:pt>
                <c:pt idx="1101">
                  <c:v>1442</c:v>
                </c:pt>
                <c:pt idx="1102">
                  <c:v>1443</c:v>
                </c:pt>
                <c:pt idx="1103">
                  <c:v>1448</c:v>
                </c:pt>
                <c:pt idx="1104">
                  <c:v>1449</c:v>
                </c:pt>
                <c:pt idx="1105">
                  <c:v>1451</c:v>
                </c:pt>
                <c:pt idx="1106">
                  <c:v>1458</c:v>
                </c:pt>
                <c:pt idx="1107">
                  <c:v>1460</c:v>
                </c:pt>
                <c:pt idx="1108">
                  <c:v>1462</c:v>
                </c:pt>
                <c:pt idx="1109">
                  <c:v>1464</c:v>
                </c:pt>
                <c:pt idx="1110">
                  <c:v>1467</c:v>
                </c:pt>
                <c:pt idx="1111">
                  <c:v>1468</c:v>
                </c:pt>
                <c:pt idx="1112">
                  <c:v>1472</c:v>
                </c:pt>
                <c:pt idx="1113">
                  <c:v>1473</c:v>
                </c:pt>
                <c:pt idx="1114">
                  <c:v>1479</c:v>
                </c:pt>
                <c:pt idx="1115">
                  <c:v>1480</c:v>
                </c:pt>
                <c:pt idx="1116">
                  <c:v>1481</c:v>
                </c:pt>
                <c:pt idx="1117">
                  <c:v>1483</c:v>
                </c:pt>
                <c:pt idx="1118">
                  <c:v>1485</c:v>
                </c:pt>
                <c:pt idx="1119">
                  <c:v>1488</c:v>
                </c:pt>
                <c:pt idx="1120">
                  <c:v>1489</c:v>
                </c:pt>
                <c:pt idx="1121">
                  <c:v>1490</c:v>
                </c:pt>
                <c:pt idx="1122">
                  <c:v>1491</c:v>
                </c:pt>
                <c:pt idx="1123">
                  <c:v>1493</c:v>
                </c:pt>
                <c:pt idx="1124">
                  <c:v>1497</c:v>
                </c:pt>
                <c:pt idx="1125">
                  <c:v>1499</c:v>
                </c:pt>
                <c:pt idx="1126">
                  <c:v>1501</c:v>
                </c:pt>
                <c:pt idx="1127">
                  <c:v>1502</c:v>
                </c:pt>
                <c:pt idx="1128">
                  <c:v>1503</c:v>
                </c:pt>
                <c:pt idx="1129">
                  <c:v>1504</c:v>
                </c:pt>
                <c:pt idx="1130">
                  <c:v>1510</c:v>
                </c:pt>
                <c:pt idx="1131">
                  <c:v>1511</c:v>
                </c:pt>
                <c:pt idx="1132">
                  <c:v>1513</c:v>
                </c:pt>
                <c:pt idx="1133">
                  <c:v>1515</c:v>
                </c:pt>
                <c:pt idx="1134">
                  <c:v>1519</c:v>
                </c:pt>
                <c:pt idx="1135">
                  <c:v>1521</c:v>
                </c:pt>
                <c:pt idx="1136">
                  <c:v>1526</c:v>
                </c:pt>
                <c:pt idx="1137">
                  <c:v>1527</c:v>
                </c:pt>
                <c:pt idx="1138">
                  <c:v>1528</c:v>
                </c:pt>
                <c:pt idx="1139">
                  <c:v>1529</c:v>
                </c:pt>
                <c:pt idx="1140">
                  <c:v>1530</c:v>
                </c:pt>
                <c:pt idx="1141">
                  <c:v>1531</c:v>
                </c:pt>
                <c:pt idx="1142">
                  <c:v>1533</c:v>
                </c:pt>
                <c:pt idx="1143">
                  <c:v>1535</c:v>
                </c:pt>
                <c:pt idx="1144">
                  <c:v>1537</c:v>
                </c:pt>
                <c:pt idx="1145">
                  <c:v>1538</c:v>
                </c:pt>
                <c:pt idx="1146">
                  <c:v>1539</c:v>
                </c:pt>
                <c:pt idx="1147">
                  <c:v>1547</c:v>
                </c:pt>
                <c:pt idx="1148">
                  <c:v>1548</c:v>
                </c:pt>
                <c:pt idx="1149">
                  <c:v>1550</c:v>
                </c:pt>
                <c:pt idx="1150">
                  <c:v>1551</c:v>
                </c:pt>
                <c:pt idx="1151">
                  <c:v>1554</c:v>
                </c:pt>
                <c:pt idx="1152">
                  <c:v>1555</c:v>
                </c:pt>
                <c:pt idx="1153">
                  <c:v>1558</c:v>
                </c:pt>
                <c:pt idx="1154">
                  <c:v>1559</c:v>
                </c:pt>
                <c:pt idx="1155">
                  <c:v>1560</c:v>
                </c:pt>
                <c:pt idx="1156">
                  <c:v>1563</c:v>
                </c:pt>
                <c:pt idx="1157">
                  <c:v>1568</c:v>
                </c:pt>
                <c:pt idx="1158">
                  <c:v>1569</c:v>
                </c:pt>
                <c:pt idx="1159">
                  <c:v>1571</c:v>
                </c:pt>
                <c:pt idx="1160">
                  <c:v>1573</c:v>
                </c:pt>
                <c:pt idx="1161">
                  <c:v>1574</c:v>
                </c:pt>
                <c:pt idx="1162">
                  <c:v>1576</c:v>
                </c:pt>
                <c:pt idx="1163">
                  <c:v>1580</c:v>
                </c:pt>
                <c:pt idx="1164">
                  <c:v>1581</c:v>
                </c:pt>
                <c:pt idx="1165">
                  <c:v>1582</c:v>
                </c:pt>
                <c:pt idx="1166">
                  <c:v>1585</c:v>
                </c:pt>
                <c:pt idx="1167">
                  <c:v>1586</c:v>
                </c:pt>
                <c:pt idx="1168">
                  <c:v>1587</c:v>
                </c:pt>
                <c:pt idx="1169">
                  <c:v>1589</c:v>
                </c:pt>
                <c:pt idx="1170">
                  <c:v>1593</c:v>
                </c:pt>
                <c:pt idx="1171">
                  <c:v>1594</c:v>
                </c:pt>
                <c:pt idx="1172">
                  <c:v>1595</c:v>
                </c:pt>
                <c:pt idx="1173">
                  <c:v>1596</c:v>
                </c:pt>
                <c:pt idx="1174">
                  <c:v>1600</c:v>
                </c:pt>
                <c:pt idx="1175">
                  <c:v>1601</c:v>
                </c:pt>
                <c:pt idx="1176">
                  <c:v>1610</c:v>
                </c:pt>
                <c:pt idx="1177">
                  <c:v>1611</c:v>
                </c:pt>
                <c:pt idx="1178">
                  <c:v>1612</c:v>
                </c:pt>
                <c:pt idx="1179">
                  <c:v>1615</c:v>
                </c:pt>
                <c:pt idx="1180">
                  <c:v>1616</c:v>
                </c:pt>
                <c:pt idx="1181">
                  <c:v>1617</c:v>
                </c:pt>
                <c:pt idx="1182">
                  <c:v>1619</c:v>
                </c:pt>
                <c:pt idx="1183">
                  <c:v>1621</c:v>
                </c:pt>
                <c:pt idx="1184">
                  <c:v>1623</c:v>
                </c:pt>
                <c:pt idx="1185">
                  <c:v>1636</c:v>
                </c:pt>
                <c:pt idx="1186">
                  <c:v>1640</c:v>
                </c:pt>
                <c:pt idx="1187">
                  <c:v>1647</c:v>
                </c:pt>
                <c:pt idx="1188">
                  <c:v>1649</c:v>
                </c:pt>
                <c:pt idx="1189">
                  <c:v>1651</c:v>
                </c:pt>
                <c:pt idx="1190">
                  <c:v>1653</c:v>
                </c:pt>
                <c:pt idx="1191">
                  <c:v>1654</c:v>
                </c:pt>
                <c:pt idx="1192">
                  <c:v>1655</c:v>
                </c:pt>
                <c:pt idx="1193">
                  <c:v>1656</c:v>
                </c:pt>
                <c:pt idx="1194">
                  <c:v>1657</c:v>
                </c:pt>
                <c:pt idx="1195">
                  <c:v>1660</c:v>
                </c:pt>
                <c:pt idx="1196">
                  <c:v>1661</c:v>
                </c:pt>
                <c:pt idx="1197">
                  <c:v>1662</c:v>
                </c:pt>
                <c:pt idx="1198">
                  <c:v>1664</c:v>
                </c:pt>
                <c:pt idx="1199">
                  <c:v>1665</c:v>
                </c:pt>
                <c:pt idx="1200">
                  <c:v>1668</c:v>
                </c:pt>
                <c:pt idx="1201">
                  <c:v>1670</c:v>
                </c:pt>
                <c:pt idx="1202">
                  <c:v>1672</c:v>
                </c:pt>
                <c:pt idx="1203">
                  <c:v>1673</c:v>
                </c:pt>
                <c:pt idx="1204">
                  <c:v>1674</c:v>
                </c:pt>
                <c:pt idx="1205">
                  <c:v>1675</c:v>
                </c:pt>
                <c:pt idx="1206">
                  <c:v>1676</c:v>
                </c:pt>
                <c:pt idx="1207">
                  <c:v>1678</c:v>
                </c:pt>
                <c:pt idx="1208">
                  <c:v>1686</c:v>
                </c:pt>
                <c:pt idx="1209">
                  <c:v>1687</c:v>
                </c:pt>
                <c:pt idx="1210">
                  <c:v>1689</c:v>
                </c:pt>
                <c:pt idx="1211">
                  <c:v>1690</c:v>
                </c:pt>
                <c:pt idx="1212">
                  <c:v>1692</c:v>
                </c:pt>
                <c:pt idx="1213">
                  <c:v>1695</c:v>
                </c:pt>
                <c:pt idx="1214">
                  <c:v>1696</c:v>
                </c:pt>
                <c:pt idx="1215">
                  <c:v>1697</c:v>
                </c:pt>
                <c:pt idx="1216">
                  <c:v>1698</c:v>
                </c:pt>
                <c:pt idx="1217">
                  <c:v>1699</c:v>
                </c:pt>
                <c:pt idx="1218">
                  <c:v>1703</c:v>
                </c:pt>
                <c:pt idx="1219">
                  <c:v>1705</c:v>
                </c:pt>
                <c:pt idx="1220">
                  <c:v>1706</c:v>
                </c:pt>
                <c:pt idx="1221">
                  <c:v>1709</c:v>
                </c:pt>
                <c:pt idx="1222">
                  <c:v>1710</c:v>
                </c:pt>
                <c:pt idx="1223">
                  <c:v>1711</c:v>
                </c:pt>
                <c:pt idx="1224">
                  <c:v>1721</c:v>
                </c:pt>
                <c:pt idx="1225">
                  <c:v>1723</c:v>
                </c:pt>
                <c:pt idx="1226">
                  <c:v>1724</c:v>
                </c:pt>
                <c:pt idx="1227">
                  <c:v>1731</c:v>
                </c:pt>
                <c:pt idx="1228">
                  <c:v>1734</c:v>
                </c:pt>
                <c:pt idx="1229">
                  <c:v>1736</c:v>
                </c:pt>
                <c:pt idx="1230">
                  <c:v>1737</c:v>
                </c:pt>
                <c:pt idx="1231">
                  <c:v>1739</c:v>
                </c:pt>
                <c:pt idx="1232">
                  <c:v>1740</c:v>
                </c:pt>
                <c:pt idx="1233">
                  <c:v>1744</c:v>
                </c:pt>
                <c:pt idx="1234">
                  <c:v>1751</c:v>
                </c:pt>
                <c:pt idx="1235">
                  <c:v>1752</c:v>
                </c:pt>
                <c:pt idx="1236">
                  <c:v>1754</c:v>
                </c:pt>
                <c:pt idx="1237">
                  <c:v>1755</c:v>
                </c:pt>
                <c:pt idx="1238">
                  <c:v>1761</c:v>
                </c:pt>
                <c:pt idx="1239">
                  <c:v>1762</c:v>
                </c:pt>
                <c:pt idx="1240">
                  <c:v>1763</c:v>
                </c:pt>
                <c:pt idx="1241">
                  <c:v>1764</c:v>
                </c:pt>
                <c:pt idx="1242">
                  <c:v>1769</c:v>
                </c:pt>
                <c:pt idx="1243">
                  <c:v>1770</c:v>
                </c:pt>
                <c:pt idx="1244">
                  <c:v>1771</c:v>
                </c:pt>
                <c:pt idx="1245">
                  <c:v>1772</c:v>
                </c:pt>
                <c:pt idx="1246">
                  <c:v>1773</c:v>
                </c:pt>
                <c:pt idx="1247">
                  <c:v>1778</c:v>
                </c:pt>
                <c:pt idx="1248">
                  <c:v>1780</c:v>
                </c:pt>
                <c:pt idx="1249">
                  <c:v>1781</c:v>
                </c:pt>
                <c:pt idx="1250">
                  <c:v>1783</c:v>
                </c:pt>
                <c:pt idx="1251">
                  <c:v>1785</c:v>
                </c:pt>
                <c:pt idx="1252">
                  <c:v>1788</c:v>
                </c:pt>
                <c:pt idx="1253">
                  <c:v>1790</c:v>
                </c:pt>
                <c:pt idx="1254">
                  <c:v>1792</c:v>
                </c:pt>
                <c:pt idx="1255">
                  <c:v>1794</c:v>
                </c:pt>
                <c:pt idx="1256">
                  <c:v>1797</c:v>
                </c:pt>
                <c:pt idx="1257">
                  <c:v>1802</c:v>
                </c:pt>
                <c:pt idx="1258">
                  <c:v>1803</c:v>
                </c:pt>
                <c:pt idx="1259">
                  <c:v>1804</c:v>
                </c:pt>
                <c:pt idx="1260">
                  <c:v>1805</c:v>
                </c:pt>
                <c:pt idx="1261">
                  <c:v>1809</c:v>
                </c:pt>
                <c:pt idx="1262">
                  <c:v>1810</c:v>
                </c:pt>
                <c:pt idx="1263">
                  <c:v>1813</c:v>
                </c:pt>
                <c:pt idx="1264">
                  <c:v>1814</c:v>
                </c:pt>
                <c:pt idx="1265">
                  <c:v>1818</c:v>
                </c:pt>
                <c:pt idx="1266">
                  <c:v>1822</c:v>
                </c:pt>
                <c:pt idx="1267">
                  <c:v>1823</c:v>
                </c:pt>
                <c:pt idx="1268">
                  <c:v>1830</c:v>
                </c:pt>
                <c:pt idx="1269">
                  <c:v>1831</c:v>
                </c:pt>
                <c:pt idx="1270">
                  <c:v>1836</c:v>
                </c:pt>
                <c:pt idx="1271">
                  <c:v>1839</c:v>
                </c:pt>
                <c:pt idx="1272">
                  <c:v>1840</c:v>
                </c:pt>
                <c:pt idx="1273">
                  <c:v>1843</c:v>
                </c:pt>
                <c:pt idx="1274">
                  <c:v>1853</c:v>
                </c:pt>
                <c:pt idx="1275">
                  <c:v>1858</c:v>
                </c:pt>
                <c:pt idx="1276">
                  <c:v>1861</c:v>
                </c:pt>
                <c:pt idx="1277">
                  <c:v>1862</c:v>
                </c:pt>
                <c:pt idx="1278">
                  <c:v>1867</c:v>
                </c:pt>
                <c:pt idx="1279">
                  <c:v>1868</c:v>
                </c:pt>
                <c:pt idx="1280">
                  <c:v>1869</c:v>
                </c:pt>
                <c:pt idx="1281">
                  <c:v>1870</c:v>
                </c:pt>
                <c:pt idx="1282">
                  <c:v>1871</c:v>
                </c:pt>
                <c:pt idx="1283">
                  <c:v>1872</c:v>
                </c:pt>
                <c:pt idx="1284">
                  <c:v>1874</c:v>
                </c:pt>
                <c:pt idx="1285">
                  <c:v>1883</c:v>
                </c:pt>
                <c:pt idx="1286">
                  <c:v>1884</c:v>
                </c:pt>
                <c:pt idx="1287">
                  <c:v>1889</c:v>
                </c:pt>
                <c:pt idx="1288">
                  <c:v>1891</c:v>
                </c:pt>
                <c:pt idx="1289">
                  <c:v>1895</c:v>
                </c:pt>
                <c:pt idx="1290">
                  <c:v>1896</c:v>
                </c:pt>
                <c:pt idx="1291">
                  <c:v>1897</c:v>
                </c:pt>
                <c:pt idx="1292">
                  <c:v>1899</c:v>
                </c:pt>
                <c:pt idx="1293">
                  <c:v>1903</c:v>
                </c:pt>
                <c:pt idx="1294">
                  <c:v>1905</c:v>
                </c:pt>
                <c:pt idx="1295">
                  <c:v>1906</c:v>
                </c:pt>
                <c:pt idx="1296">
                  <c:v>1910</c:v>
                </c:pt>
                <c:pt idx="1297">
                  <c:v>1917</c:v>
                </c:pt>
                <c:pt idx="1298">
                  <c:v>1919</c:v>
                </c:pt>
                <c:pt idx="1299">
                  <c:v>1920</c:v>
                </c:pt>
                <c:pt idx="1300">
                  <c:v>1922</c:v>
                </c:pt>
                <c:pt idx="1301">
                  <c:v>1926</c:v>
                </c:pt>
                <c:pt idx="1302">
                  <c:v>1928</c:v>
                </c:pt>
                <c:pt idx="1303">
                  <c:v>1935</c:v>
                </c:pt>
                <c:pt idx="1304">
                  <c:v>1936</c:v>
                </c:pt>
                <c:pt idx="1305">
                  <c:v>1946</c:v>
                </c:pt>
                <c:pt idx="1306">
                  <c:v>1947</c:v>
                </c:pt>
                <c:pt idx="1307">
                  <c:v>1949</c:v>
                </c:pt>
                <c:pt idx="1308">
                  <c:v>1950</c:v>
                </c:pt>
                <c:pt idx="1309">
                  <c:v>1951</c:v>
                </c:pt>
                <c:pt idx="1310">
                  <c:v>1952</c:v>
                </c:pt>
                <c:pt idx="1311">
                  <c:v>1953</c:v>
                </c:pt>
                <c:pt idx="1312">
                  <c:v>1954</c:v>
                </c:pt>
                <c:pt idx="1313">
                  <c:v>1955</c:v>
                </c:pt>
                <c:pt idx="1314">
                  <c:v>1959</c:v>
                </c:pt>
                <c:pt idx="1315">
                  <c:v>1960</c:v>
                </c:pt>
                <c:pt idx="1316">
                  <c:v>1961</c:v>
                </c:pt>
                <c:pt idx="1317">
                  <c:v>1963</c:v>
                </c:pt>
                <c:pt idx="1318">
                  <c:v>1964</c:v>
                </c:pt>
                <c:pt idx="1319">
                  <c:v>1969</c:v>
                </c:pt>
                <c:pt idx="1320">
                  <c:v>1970</c:v>
                </c:pt>
                <c:pt idx="1321">
                  <c:v>1972</c:v>
                </c:pt>
                <c:pt idx="1322">
                  <c:v>1974</c:v>
                </c:pt>
                <c:pt idx="1323">
                  <c:v>1975</c:v>
                </c:pt>
                <c:pt idx="1324">
                  <c:v>1982</c:v>
                </c:pt>
                <c:pt idx="1325">
                  <c:v>1990</c:v>
                </c:pt>
                <c:pt idx="1326">
                  <c:v>1992</c:v>
                </c:pt>
                <c:pt idx="1327">
                  <c:v>1993</c:v>
                </c:pt>
                <c:pt idx="1328">
                  <c:v>1994</c:v>
                </c:pt>
                <c:pt idx="1329">
                  <c:v>1999</c:v>
                </c:pt>
                <c:pt idx="1330">
                  <c:v>2001</c:v>
                </c:pt>
                <c:pt idx="1331">
                  <c:v>2002</c:v>
                </c:pt>
                <c:pt idx="1332">
                  <c:v>2006</c:v>
                </c:pt>
                <c:pt idx="1333">
                  <c:v>2008</c:v>
                </c:pt>
                <c:pt idx="1334">
                  <c:v>2013</c:v>
                </c:pt>
                <c:pt idx="1335">
                  <c:v>2015</c:v>
                </c:pt>
                <c:pt idx="1336">
                  <c:v>2025</c:v>
                </c:pt>
                <c:pt idx="1337">
                  <c:v>2026</c:v>
                </c:pt>
                <c:pt idx="1338">
                  <c:v>2027</c:v>
                </c:pt>
                <c:pt idx="1339">
                  <c:v>2028</c:v>
                </c:pt>
                <c:pt idx="1340">
                  <c:v>2041</c:v>
                </c:pt>
                <c:pt idx="1341">
                  <c:v>2042</c:v>
                </c:pt>
                <c:pt idx="1342">
                  <c:v>2047</c:v>
                </c:pt>
                <c:pt idx="1343">
                  <c:v>2054</c:v>
                </c:pt>
                <c:pt idx="1344">
                  <c:v>2055</c:v>
                </c:pt>
                <c:pt idx="1345">
                  <c:v>2056</c:v>
                </c:pt>
                <c:pt idx="1346">
                  <c:v>2057</c:v>
                </c:pt>
                <c:pt idx="1347">
                  <c:v>2060</c:v>
                </c:pt>
                <c:pt idx="1348">
                  <c:v>2063</c:v>
                </c:pt>
                <c:pt idx="1349">
                  <c:v>2064</c:v>
                </c:pt>
                <c:pt idx="1350">
                  <c:v>2065</c:v>
                </c:pt>
                <c:pt idx="1351">
                  <c:v>2067</c:v>
                </c:pt>
                <c:pt idx="1352">
                  <c:v>2069</c:v>
                </c:pt>
                <c:pt idx="1353">
                  <c:v>2071</c:v>
                </c:pt>
                <c:pt idx="1354">
                  <c:v>2081</c:v>
                </c:pt>
                <c:pt idx="1355">
                  <c:v>2082</c:v>
                </c:pt>
                <c:pt idx="1356">
                  <c:v>2088</c:v>
                </c:pt>
                <c:pt idx="1357">
                  <c:v>2095</c:v>
                </c:pt>
                <c:pt idx="1358">
                  <c:v>2097</c:v>
                </c:pt>
                <c:pt idx="1359">
                  <c:v>2101</c:v>
                </c:pt>
                <c:pt idx="1360">
                  <c:v>2102</c:v>
                </c:pt>
                <c:pt idx="1361">
                  <c:v>2103</c:v>
                </c:pt>
                <c:pt idx="1362">
                  <c:v>2109</c:v>
                </c:pt>
                <c:pt idx="1363">
                  <c:v>2114</c:v>
                </c:pt>
                <c:pt idx="1364">
                  <c:v>2115</c:v>
                </c:pt>
                <c:pt idx="1365">
                  <c:v>2116</c:v>
                </c:pt>
                <c:pt idx="1366">
                  <c:v>2117</c:v>
                </c:pt>
                <c:pt idx="1367">
                  <c:v>2125</c:v>
                </c:pt>
                <c:pt idx="1368">
                  <c:v>2126</c:v>
                </c:pt>
                <c:pt idx="1369">
                  <c:v>2128</c:v>
                </c:pt>
                <c:pt idx="1370">
                  <c:v>2129</c:v>
                </c:pt>
                <c:pt idx="1371">
                  <c:v>2130</c:v>
                </c:pt>
                <c:pt idx="1372">
                  <c:v>2131</c:v>
                </c:pt>
                <c:pt idx="1373">
                  <c:v>2132</c:v>
                </c:pt>
                <c:pt idx="1374">
                  <c:v>2141</c:v>
                </c:pt>
                <c:pt idx="1375">
                  <c:v>2142</c:v>
                </c:pt>
                <c:pt idx="1376">
                  <c:v>2156</c:v>
                </c:pt>
                <c:pt idx="1377">
                  <c:v>2160</c:v>
                </c:pt>
                <c:pt idx="1378">
                  <c:v>2163</c:v>
                </c:pt>
                <c:pt idx="1379">
                  <c:v>2165</c:v>
                </c:pt>
                <c:pt idx="1380">
                  <c:v>2168</c:v>
                </c:pt>
                <c:pt idx="1381">
                  <c:v>2169</c:v>
                </c:pt>
                <c:pt idx="1382">
                  <c:v>2171</c:v>
                </c:pt>
                <c:pt idx="1383">
                  <c:v>2173</c:v>
                </c:pt>
                <c:pt idx="1384">
                  <c:v>2174</c:v>
                </c:pt>
                <c:pt idx="1385">
                  <c:v>2180</c:v>
                </c:pt>
                <c:pt idx="1386">
                  <c:v>2182</c:v>
                </c:pt>
                <c:pt idx="1387">
                  <c:v>2184</c:v>
                </c:pt>
                <c:pt idx="1388">
                  <c:v>2189</c:v>
                </c:pt>
                <c:pt idx="1389">
                  <c:v>2190</c:v>
                </c:pt>
                <c:pt idx="1390">
                  <c:v>2191</c:v>
                </c:pt>
                <c:pt idx="1391">
                  <c:v>2198</c:v>
                </c:pt>
                <c:pt idx="1392">
                  <c:v>2199</c:v>
                </c:pt>
                <c:pt idx="1393">
                  <c:v>2200</c:v>
                </c:pt>
                <c:pt idx="1394">
                  <c:v>2205</c:v>
                </c:pt>
                <c:pt idx="1395">
                  <c:v>2209</c:v>
                </c:pt>
                <c:pt idx="1396">
                  <c:v>2215</c:v>
                </c:pt>
                <c:pt idx="1397">
                  <c:v>2218</c:v>
                </c:pt>
                <c:pt idx="1398">
                  <c:v>2219</c:v>
                </c:pt>
                <c:pt idx="1399">
                  <c:v>2220</c:v>
                </c:pt>
                <c:pt idx="1400">
                  <c:v>2220</c:v>
                </c:pt>
              </c:numCache>
            </c:numRef>
          </c:yVal>
          <c:smooth val="0"/>
        </c:ser>
        <c:ser>
          <c:idx val="10"/>
          <c:order val="10"/>
          <c:tx>
            <c:strRef>
              <c:f>Sheet2!$E$1</c:f>
              <c:strCache>
                <c:ptCount val="1"/>
                <c:pt idx="0">
                  <c:v>NN Lookup (Sparse); 200 Control Ensemble</c:v>
                </c:pt>
              </c:strCache>
            </c:strRef>
          </c:tx>
          <c:spPr>
            <a:ln w="3810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c:spPr>
          <c:marker>
            <c:symbol val="none"/>
          </c:marker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Sheet2!$E$2:$E$1402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602</c:v>
                </c:pt>
                <c:pt idx="601">
                  <c:v>603</c:v>
                </c:pt>
                <c:pt idx="602">
                  <c:v>604</c:v>
                </c:pt>
                <c:pt idx="603">
                  <c:v>605</c:v>
                </c:pt>
                <c:pt idx="604">
                  <c:v>606</c:v>
                </c:pt>
                <c:pt idx="605">
                  <c:v>607</c:v>
                </c:pt>
                <c:pt idx="606">
                  <c:v>608</c:v>
                </c:pt>
                <c:pt idx="607">
                  <c:v>609</c:v>
                </c:pt>
                <c:pt idx="608">
                  <c:v>610</c:v>
                </c:pt>
                <c:pt idx="609">
                  <c:v>611</c:v>
                </c:pt>
                <c:pt idx="610">
                  <c:v>613</c:v>
                </c:pt>
                <c:pt idx="611">
                  <c:v>614</c:v>
                </c:pt>
                <c:pt idx="612">
                  <c:v>615</c:v>
                </c:pt>
                <c:pt idx="613">
                  <c:v>616</c:v>
                </c:pt>
                <c:pt idx="614">
                  <c:v>617</c:v>
                </c:pt>
                <c:pt idx="615">
                  <c:v>620</c:v>
                </c:pt>
                <c:pt idx="616">
                  <c:v>621</c:v>
                </c:pt>
                <c:pt idx="617">
                  <c:v>622</c:v>
                </c:pt>
                <c:pt idx="618">
                  <c:v>623</c:v>
                </c:pt>
                <c:pt idx="619">
                  <c:v>624</c:v>
                </c:pt>
                <c:pt idx="620">
                  <c:v>626</c:v>
                </c:pt>
                <c:pt idx="621">
                  <c:v>627</c:v>
                </c:pt>
                <c:pt idx="622">
                  <c:v>628</c:v>
                </c:pt>
                <c:pt idx="623">
                  <c:v>629</c:v>
                </c:pt>
                <c:pt idx="624">
                  <c:v>630</c:v>
                </c:pt>
                <c:pt idx="625">
                  <c:v>631</c:v>
                </c:pt>
                <c:pt idx="626">
                  <c:v>632</c:v>
                </c:pt>
                <c:pt idx="627">
                  <c:v>633</c:v>
                </c:pt>
                <c:pt idx="628">
                  <c:v>635</c:v>
                </c:pt>
                <c:pt idx="629">
                  <c:v>636</c:v>
                </c:pt>
                <c:pt idx="630">
                  <c:v>637</c:v>
                </c:pt>
                <c:pt idx="631">
                  <c:v>638</c:v>
                </c:pt>
                <c:pt idx="632">
                  <c:v>639</c:v>
                </c:pt>
                <c:pt idx="633">
                  <c:v>640</c:v>
                </c:pt>
                <c:pt idx="634">
                  <c:v>641</c:v>
                </c:pt>
                <c:pt idx="635">
                  <c:v>642</c:v>
                </c:pt>
                <c:pt idx="636">
                  <c:v>643</c:v>
                </c:pt>
                <c:pt idx="637">
                  <c:v>644</c:v>
                </c:pt>
                <c:pt idx="638">
                  <c:v>646</c:v>
                </c:pt>
                <c:pt idx="639">
                  <c:v>647</c:v>
                </c:pt>
                <c:pt idx="640">
                  <c:v>648</c:v>
                </c:pt>
                <c:pt idx="641">
                  <c:v>650</c:v>
                </c:pt>
                <c:pt idx="642">
                  <c:v>651</c:v>
                </c:pt>
                <c:pt idx="643">
                  <c:v>652</c:v>
                </c:pt>
                <c:pt idx="644">
                  <c:v>653</c:v>
                </c:pt>
                <c:pt idx="645">
                  <c:v>654</c:v>
                </c:pt>
                <c:pt idx="646">
                  <c:v>655</c:v>
                </c:pt>
                <c:pt idx="647">
                  <c:v>657</c:v>
                </c:pt>
                <c:pt idx="648">
                  <c:v>658</c:v>
                </c:pt>
                <c:pt idx="649">
                  <c:v>659</c:v>
                </c:pt>
                <c:pt idx="650">
                  <c:v>660</c:v>
                </c:pt>
                <c:pt idx="651">
                  <c:v>661</c:v>
                </c:pt>
                <c:pt idx="652">
                  <c:v>662</c:v>
                </c:pt>
                <c:pt idx="653">
                  <c:v>663</c:v>
                </c:pt>
                <c:pt idx="654">
                  <c:v>665</c:v>
                </c:pt>
                <c:pt idx="655">
                  <c:v>668</c:v>
                </c:pt>
                <c:pt idx="656">
                  <c:v>669</c:v>
                </c:pt>
                <c:pt idx="657">
                  <c:v>671</c:v>
                </c:pt>
                <c:pt idx="658">
                  <c:v>672</c:v>
                </c:pt>
                <c:pt idx="659">
                  <c:v>673</c:v>
                </c:pt>
                <c:pt idx="660">
                  <c:v>674</c:v>
                </c:pt>
                <c:pt idx="661">
                  <c:v>676</c:v>
                </c:pt>
                <c:pt idx="662">
                  <c:v>677</c:v>
                </c:pt>
                <c:pt idx="663">
                  <c:v>678</c:v>
                </c:pt>
                <c:pt idx="664">
                  <c:v>679</c:v>
                </c:pt>
                <c:pt idx="665">
                  <c:v>680</c:v>
                </c:pt>
                <c:pt idx="666">
                  <c:v>681</c:v>
                </c:pt>
                <c:pt idx="667">
                  <c:v>682</c:v>
                </c:pt>
                <c:pt idx="668">
                  <c:v>685</c:v>
                </c:pt>
                <c:pt idx="669">
                  <c:v>686</c:v>
                </c:pt>
                <c:pt idx="670">
                  <c:v>687</c:v>
                </c:pt>
                <c:pt idx="671">
                  <c:v>688</c:v>
                </c:pt>
                <c:pt idx="672">
                  <c:v>689</c:v>
                </c:pt>
                <c:pt idx="673">
                  <c:v>690</c:v>
                </c:pt>
                <c:pt idx="674">
                  <c:v>691</c:v>
                </c:pt>
                <c:pt idx="675">
                  <c:v>692</c:v>
                </c:pt>
                <c:pt idx="676">
                  <c:v>693</c:v>
                </c:pt>
                <c:pt idx="677">
                  <c:v>694</c:v>
                </c:pt>
                <c:pt idx="678">
                  <c:v>696</c:v>
                </c:pt>
                <c:pt idx="679">
                  <c:v>697</c:v>
                </c:pt>
                <c:pt idx="680">
                  <c:v>698</c:v>
                </c:pt>
                <c:pt idx="681">
                  <c:v>699</c:v>
                </c:pt>
                <c:pt idx="682">
                  <c:v>700</c:v>
                </c:pt>
                <c:pt idx="683">
                  <c:v>701</c:v>
                </c:pt>
                <c:pt idx="684">
                  <c:v>702</c:v>
                </c:pt>
                <c:pt idx="685">
                  <c:v>703</c:v>
                </c:pt>
                <c:pt idx="686">
                  <c:v>704</c:v>
                </c:pt>
                <c:pt idx="687">
                  <c:v>705</c:v>
                </c:pt>
                <c:pt idx="688">
                  <c:v>706</c:v>
                </c:pt>
                <c:pt idx="689">
                  <c:v>707</c:v>
                </c:pt>
                <c:pt idx="690">
                  <c:v>708</c:v>
                </c:pt>
                <c:pt idx="691">
                  <c:v>709</c:v>
                </c:pt>
                <c:pt idx="692">
                  <c:v>710</c:v>
                </c:pt>
                <c:pt idx="693">
                  <c:v>711</c:v>
                </c:pt>
                <c:pt idx="694">
                  <c:v>712</c:v>
                </c:pt>
                <c:pt idx="695">
                  <c:v>713</c:v>
                </c:pt>
                <c:pt idx="696">
                  <c:v>714</c:v>
                </c:pt>
                <c:pt idx="697">
                  <c:v>715</c:v>
                </c:pt>
                <c:pt idx="698">
                  <c:v>716</c:v>
                </c:pt>
                <c:pt idx="699">
                  <c:v>717</c:v>
                </c:pt>
                <c:pt idx="700">
                  <c:v>720</c:v>
                </c:pt>
                <c:pt idx="701">
                  <c:v>721</c:v>
                </c:pt>
                <c:pt idx="702">
                  <c:v>722</c:v>
                </c:pt>
                <c:pt idx="703">
                  <c:v>723</c:v>
                </c:pt>
                <c:pt idx="704">
                  <c:v>724</c:v>
                </c:pt>
                <c:pt idx="705">
                  <c:v>725</c:v>
                </c:pt>
                <c:pt idx="706">
                  <c:v>727</c:v>
                </c:pt>
                <c:pt idx="707">
                  <c:v>728</c:v>
                </c:pt>
                <c:pt idx="708">
                  <c:v>730</c:v>
                </c:pt>
                <c:pt idx="709">
                  <c:v>731</c:v>
                </c:pt>
                <c:pt idx="710">
                  <c:v>732</c:v>
                </c:pt>
                <c:pt idx="711">
                  <c:v>735</c:v>
                </c:pt>
                <c:pt idx="712">
                  <c:v>737</c:v>
                </c:pt>
                <c:pt idx="713">
                  <c:v>738</c:v>
                </c:pt>
                <c:pt idx="714">
                  <c:v>739</c:v>
                </c:pt>
                <c:pt idx="715">
                  <c:v>740</c:v>
                </c:pt>
                <c:pt idx="716">
                  <c:v>742</c:v>
                </c:pt>
                <c:pt idx="717">
                  <c:v>743</c:v>
                </c:pt>
                <c:pt idx="718">
                  <c:v>744</c:v>
                </c:pt>
                <c:pt idx="719">
                  <c:v>745</c:v>
                </c:pt>
                <c:pt idx="720">
                  <c:v>746</c:v>
                </c:pt>
                <c:pt idx="721">
                  <c:v>747</c:v>
                </c:pt>
                <c:pt idx="722">
                  <c:v>748</c:v>
                </c:pt>
                <c:pt idx="723">
                  <c:v>749</c:v>
                </c:pt>
                <c:pt idx="724">
                  <c:v>751</c:v>
                </c:pt>
                <c:pt idx="725">
                  <c:v>752</c:v>
                </c:pt>
                <c:pt idx="726">
                  <c:v>753</c:v>
                </c:pt>
                <c:pt idx="727">
                  <c:v>755</c:v>
                </c:pt>
                <c:pt idx="728">
                  <c:v>756</c:v>
                </c:pt>
                <c:pt idx="729">
                  <c:v>757</c:v>
                </c:pt>
                <c:pt idx="730">
                  <c:v>758</c:v>
                </c:pt>
                <c:pt idx="731">
                  <c:v>759</c:v>
                </c:pt>
                <c:pt idx="732">
                  <c:v>760</c:v>
                </c:pt>
                <c:pt idx="733">
                  <c:v>761</c:v>
                </c:pt>
                <c:pt idx="734">
                  <c:v>762</c:v>
                </c:pt>
                <c:pt idx="735">
                  <c:v>763</c:v>
                </c:pt>
                <c:pt idx="736">
                  <c:v>765</c:v>
                </c:pt>
                <c:pt idx="737">
                  <c:v>766</c:v>
                </c:pt>
                <c:pt idx="738">
                  <c:v>767</c:v>
                </c:pt>
                <c:pt idx="739">
                  <c:v>768</c:v>
                </c:pt>
                <c:pt idx="740">
                  <c:v>769</c:v>
                </c:pt>
                <c:pt idx="741">
                  <c:v>770</c:v>
                </c:pt>
                <c:pt idx="742">
                  <c:v>772</c:v>
                </c:pt>
                <c:pt idx="743">
                  <c:v>773</c:v>
                </c:pt>
                <c:pt idx="744">
                  <c:v>774</c:v>
                </c:pt>
                <c:pt idx="745">
                  <c:v>775</c:v>
                </c:pt>
                <c:pt idx="746">
                  <c:v>776</c:v>
                </c:pt>
                <c:pt idx="747">
                  <c:v>777</c:v>
                </c:pt>
                <c:pt idx="748">
                  <c:v>778</c:v>
                </c:pt>
                <c:pt idx="749">
                  <c:v>779</c:v>
                </c:pt>
                <c:pt idx="750">
                  <c:v>780</c:v>
                </c:pt>
                <c:pt idx="751">
                  <c:v>781</c:v>
                </c:pt>
                <c:pt idx="752">
                  <c:v>782</c:v>
                </c:pt>
                <c:pt idx="753">
                  <c:v>783</c:v>
                </c:pt>
                <c:pt idx="754">
                  <c:v>784</c:v>
                </c:pt>
                <c:pt idx="755">
                  <c:v>785</c:v>
                </c:pt>
                <c:pt idx="756">
                  <c:v>786</c:v>
                </c:pt>
                <c:pt idx="757">
                  <c:v>787</c:v>
                </c:pt>
                <c:pt idx="758">
                  <c:v>790</c:v>
                </c:pt>
                <c:pt idx="759">
                  <c:v>791</c:v>
                </c:pt>
                <c:pt idx="760">
                  <c:v>793</c:v>
                </c:pt>
                <c:pt idx="761">
                  <c:v>794</c:v>
                </c:pt>
                <c:pt idx="762">
                  <c:v>795</c:v>
                </c:pt>
                <c:pt idx="763">
                  <c:v>796</c:v>
                </c:pt>
                <c:pt idx="764">
                  <c:v>797</c:v>
                </c:pt>
                <c:pt idx="765">
                  <c:v>798</c:v>
                </c:pt>
                <c:pt idx="766">
                  <c:v>800</c:v>
                </c:pt>
                <c:pt idx="767">
                  <c:v>801</c:v>
                </c:pt>
                <c:pt idx="768">
                  <c:v>802</c:v>
                </c:pt>
                <c:pt idx="769">
                  <c:v>803</c:v>
                </c:pt>
                <c:pt idx="770">
                  <c:v>804</c:v>
                </c:pt>
                <c:pt idx="771">
                  <c:v>805</c:v>
                </c:pt>
                <c:pt idx="772">
                  <c:v>806</c:v>
                </c:pt>
                <c:pt idx="773">
                  <c:v>807</c:v>
                </c:pt>
                <c:pt idx="774">
                  <c:v>808</c:v>
                </c:pt>
                <c:pt idx="775">
                  <c:v>810</c:v>
                </c:pt>
                <c:pt idx="776">
                  <c:v>811</c:v>
                </c:pt>
                <c:pt idx="777">
                  <c:v>812</c:v>
                </c:pt>
                <c:pt idx="778">
                  <c:v>814</c:v>
                </c:pt>
                <c:pt idx="779">
                  <c:v>815</c:v>
                </c:pt>
                <c:pt idx="780">
                  <c:v>816</c:v>
                </c:pt>
                <c:pt idx="781">
                  <c:v>817</c:v>
                </c:pt>
                <c:pt idx="782">
                  <c:v>818</c:v>
                </c:pt>
                <c:pt idx="783">
                  <c:v>819</c:v>
                </c:pt>
                <c:pt idx="784">
                  <c:v>820</c:v>
                </c:pt>
                <c:pt idx="785">
                  <c:v>821</c:v>
                </c:pt>
                <c:pt idx="786">
                  <c:v>822</c:v>
                </c:pt>
                <c:pt idx="787">
                  <c:v>827</c:v>
                </c:pt>
                <c:pt idx="788">
                  <c:v>828</c:v>
                </c:pt>
                <c:pt idx="789">
                  <c:v>830</c:v>
                </c:pt>
                <c:pt idx="790">
                  <c:v>831</c:v>
                </c:pt>
                <c:pt idx="791">
                  <c:v>832</c:v>
                </c:pt>
                <c:pt idx="792">
                  <c:v>833</c:v>
                </c:pt>
                <c:pt idx="793">
                  <c:v>834</c:v>
                </c:pt>
                <c:pt idx="794">
                  <c:v>836</c:v>
                </c:pt>
                <c:pt idx="795">
                  <c:v>838</c:v>
                </c:pt>
                <c:pt idx="796">
                  <c:v>839</c:v>
                </c:pt>
                <c:pt idx="797">
                  <c:v>841</c:v>
                </c:pt>
                <c:pt idx="798">
                  <c:v>842</c:v>
                </c:pt>
                <c:pt idx="799">
                  <c:v>843</c:v>
                </c:pt>
                <c:pt idx="800">
                  <c:v>846</c:v>
                </c:pt>
                <c:pt idx="801">
                  <c:v>847</c:v>
                </c:pt>
                <c:pt idx="802">
                  <c:v>848</c:v>
                </c:pt>
                <c:pt idx="803">
                  <c:v>850</c:v>
                </c:pt>
                <c:pt idx="804">
                  <c:v>851</c:v>
                </c:pt>
                <c:pt idx="805">
                  <c:v>855</c:v>
                </c:pt>
                <c:pt idx="806">
                  <c:v>856</c:v>
                </c:pt>
                <c:pt idx="807">
                  <c:v>857</c:v>
                </c:pt>
                <c:pt idx="808">
                  <c:v>860</c:v>
                </c:pt>
                <c:pt idx="809">
                  <c:v>861</c:v>
                </c:pt>
                <c:pt idx="810">
                  <c:v>862</c:v>
                </c:pt>
                <c:pt idx="811">
                  <c:v>865</c:v>
                </c:pt>
                <c:pt idx="812">
                  <c:v>866</c:v>
                </c:pt>
                <c:pt idx="813">
                  <c:v>871</c:v>
                </c:pt>
                <c:pt idx="814">
                  <c:v>872</c:v>
                </c:pt>
                <c:pt idx="815">
                  <c:v>874</c:v>
                </c:pt>
                <c:pt idx="816">
                  <c:v>875</c:v>
                </c:pt>
                <c:pt idx="817">
                  <c:v>876</c:v>
                </c:pt>
                <c:pt idx="818">
                  <c:v>877</c:v>
                </c:pt>
                <c:pt idx="819">
                  <c:v>878</c:v>
                </c:pt>
                <c:pt idx="820">
                  <c:v>879</c:v>
                </c:pt>
                <c:pt idx="821">
                  <c:v>880</c:v>
                </c:pt>
                <c:pt idx="822">
                  <c:v>883</c:v>
                </c:pt>
                <c:pt idx="823">
                  <c:v>884</c:v>
                </c:pt>
                <c:pt idx="824">
                  <c:v>886</c:v>
                </c:pt>
                <c:pt idx="825">
                  <c:v>887</c:v>
                </c:pt>
                <c:pt idx="826">
                  <c:v>890</c:v>
                </c:pt>
                <c:pt idx="827">
                  <c:v>891</c:v>
                </c:pt>
                <c:pt idx="828">
                  <c:v>892</c:v>
                </c:pt>
                <c:pt idx="829">
                  <c:v>893</c:v>
                </c:pt>
                <c:pt idx="830">
                  <c:v>895</c:v>
                </c:pt>
                <c:pt idx="831">
                  <c:v>897</c:v>
                </c:pt>
                <c:pt idx="832">
                  <c:v>898</c:v>
                </c:pt>
                <c:pt idx="833">
                  <c:v>899</c:v>
                </c:pt>
                <c:pt idx="834">
                  <c:v>900</c:v>
                </c:pt>
                <c:pt idx="835">
                  <c:v>902</c:v>
                </c:pt>
                <c:pt idx="836">
                  <c:v>903</c:v>
                </c:pt>
                <c:pt idx="837">
                  <c:v>905</c:v>
                </c:pt>
                <c:pt idx="838">
                  <c:v>906</c:v>
                </c:pt>
                <c:pt idx="839">
                  <c:v>908</c:v>
                </c:pt>
                <c:pt idx="840">
                  <c:v>909</c:v>
                </c:pt>
                <c:pt idx="841">
                  <c:v>913</c:v>
                </c:pt>
                <c:pt idx="842">
                  <c:v>914</c:v>
                </c:pt>
                <c:pt idx="843">
                  <c:v>917</c:v>
                </c:pt>
                <c:pt idx="844">
                  <c:v>918</c:v>
                </c:pt>
                <c:pt idx="845">
                  <c:v>919</c:v>
                </c:pt>
                <c:pt idx="846">
                  <c:v>920</c:v>
                </c:pt>
                <c:pt idx="847">
                  <c:v>922</c:v>
                </c:pt>
                <c:pt idx="848">
                  <c:v>923</c:v>
                </c:pt>
                <c:pt idx="849">
                  <c:v>925</c:v>
                </c:pt>
                <c:pt idx="850">
                  <c:v>926</c:v>
                </c:pt>
                <c:pt idx="851">
                  <c:v>927</c:v>
                </c:pt>
                <c:pt idx="852">
                  <c:v>928</c:v>
                </c:pt>
                <c:pt idx="853">
                  <c:v>929</c:v>
                </c:pt>
                <c:pt idx="854">
                  <c:v>930</c:v>
                </c:pt>
                <c:pt idx="855">
                  <c:v>931</c:v>
                </c:pt>
                <c:pt idx="856">
                  <c:v>934</c:v>
                </c:pt>
                <c:pt idx="857">
                  <c:v>935</c:v>
                </c:pt>
                <c:pt idx="858">
                  <c:v>937</c:v>
                </c:pt>
                <c:pt idx="859">
                  <c:v>938</c:v>
                </c:pt>
                <c:pt idx="860">
                  <c:v>939</c:v>
                </c:pt>
                <c:pt idx="861">
                  <c:v>942</c:v>
                </c:pt>
                <c:pt idx="862">
                  <c:v>943</c:v>
                </c:pt>
                <c:pt idx="863">
                  <c:v>944</c:v>
                </c:pt>
                <c:pt idx="864">
                  <c:v>946</c:v>
                </c:pt>
                <c:pt idx="865">
                  <c:v>947</c:v>
                </c:pt>
                <c:pt idx="866">
                  <c:v>949</c:v>
                </c:pt>
                <c:pt idx="867">
                  <c:v>950</c:v>
                </c:pt>
                <c:pt idx="868">
                  <c:v>952</c:v>
                </c:pt>
                <c:pt idx="869">
                  <c:v>953</c:v>
                </c:pt>
                <c:pt idx="870">
                  <c:v>954</c:v>
                </c:pt>
                <c:pt idx="871">
                  <c:v>955</c:v>
                </c:pt>
                <c:pt idx="872">
                  <c:v>958</c:v>
                </c:pt>
                <c:pt idx="873">
                  <c:v>959</c:v>
                </c:pt>
                <c:pt idx="874">
                  <c:v>963</c:v>
                </c:pt>
                <c:pt idx="875">
                  <c:v>964</c:v>
                </c:pt>
                <c:pt idx="876">
                  <c:v>965</c:v>
                </c:pt>
                <c:pt idx="877">
                  <c:v>974</c:v>
                </c:pt>
                <c:pt idx="878">
                  <c:v>976</c:v>
                </c:pt>
                <c:pt idx="879">
                  <c:v>977</c:v>
                </c:pt>
                <c:pt idx="880">
                  <c:v>978</c:v>
                </c:pt>
                <c:pt idx="881">
                  <c:v>979</c:v>
                </c:pt>
                <c:pt idx="882">
                  <c:v>980</c:v>
                </c:pt>
                <c:pt idx="883">
                  <c:v>981</c:v>
                </c:pt>
                <c:pt idx="884">
                  <c:v>982</c:v>
                </c:pt>
                <c:pt idx="885">
                  <c:v>983</c:v>
                </c:pt>
                <c:pt idx="886">
                  <c:v>984</c:v>
                </c:pt>
                <c:pt idx="887">
                  <c:v>985</c:v>
                </c:pt>
                <c:pt idx="888">
                  <c:v>987</c:v>
                </c:pt>
                <c:pt idx="889">
                  <c:v>988</c:v>
                </c:pt>
                <c:pt idx="890">
                  <c:v>989</c:v>
                </c:pt>
                <c:pt idx="891">
                  <c:v>990</c:v>
                </c:pt>
                <c:pt idx="892">
                  <c:v>991</c:v>
                </c:pt>
                <c:pt idx="893">
                  <c:v>992</c:v>
                </c:pt>
                <c:pt idx="894">
                  <c:v>993</c:v>
                </c:pt>
                <c:pt idx="895">
                  <c:v>994</c:v>
                </c:pt>
                <c:pt idx="896">
                  <c:v>996</c:v>
                </c:pt>
                <c:pt idx="897">
                  <c:v>997</c:v>
                </c:pt>
                <c:pt idx="898">
                  <c:v>1000</c:v>
                </c:pt>
                <c:pt idx="899">
                  <c:v>1001</c:v>
                </c:pt>
                <c:pt idx="900">
                  <c:v>1002</c:v>
                </c:pt>
                <c:pt idx="901">
                  <c:v>1003</c:v>
                </c:pt>
                <c:pt idx="902">
                  <c:v>1004</c:v>
                </c:pt>
                <c:pt idx="903">
                  <c:v>1008</c:v>
                </c:pt>
                <c:pt idx="904">
                  <c:v>1009</c:v>
                </c:pt>
                <c:pt idx="905">
                  <c:v>1010</c:v>
                </c:pt>
                <c:pt idx="906">
                  <c:v>1011</c:v>
                </c:pt>
                <c:pt idx="907">
                  <c:v>1013</c:v>
                </c:pt>
                <c:pt idx="908">
                  <c:v>1016</c:v>
                </c:pt>
                <c:pt idx="909">
                  <c:v>1017</c:v>
                </c:pt>
                <c:pt idx="910">
                  <c:v>1020</c:v>
                </c:pt>
                <c:pt idx="911">
                  <c:v>1021</c:v>
                </c:pt>
                <c:pt idx="912">
                  <c:v>1023</c:v>
                </c:pt>
                <c:pt idx="913">
                  <c:v>1024</c:v>
                </c:pt>
                <c:pt idx="914">
                  <c:v>1025</c:v>
                </c:pt>
                <c:pt idx="915">
                  <c:v>1026</c:v>
                </c:pt>
                <c:pt idx="916">
                  <c:v>1027</c:v>
                </c:pt>
                <c:pt idx="917">
                  <c:v>1028</c:v>
                </c:pt>
                <c:pt idx="918">
                  <c:v>1032</c:v>
                </c:pt>
                <c:pt idx="919">
                  <c:v>1034</c:v>
                </c:pt>
                <c:pt idx="920">
                  <c:v>1035</c:v>
                </c:pt>
                <c:pt idx="921">
                  <c:v>1036</c:v>
                </c:pt>
                <c:pt idx="922">
                  <c:v>1037</c:v>
                </c:pt>
                <c:pt idx="923">
                  <c:v>1038</c:v>
                </c:pt>
                <c:pt idx="924">
                  <c:v>1039</c:v>
                </c:pt>
                <c:pt idx="925">
                  <c:v>1040</c:v>
                </c:pt>
                <c:pt idx="926">
                  <c:v>1041</c:v>
                </c:pt>
                <c:pt idx="927">
                  <c:v>1042</c:v>
                </c:pt>
                <c:pt idx="928">
                  <c:v>1044</c:v>
                </c:pt>
                <c:pt idx="929">
                  <c:v>1049</c:v>
                </c:pt>
                <c:pt idx="930">
                  <c:v>1050</c:v>
                </c:pt>
                <c:pt idx="931">
                  <c:v>1054</c:v>
                </c:pt>
                <c:pt idx="932">
                  <c:v>1055</c:v>
                </c:pt>
                <c:pt idx="933">
                  <c:v>1057</c:v>
                </c:pt>
                <c:pt idx="934">
                  <c:v>1058</c:v>
                </c:pt>
                <c:pt idx="935">
                  <c:v>1059</c:v>
                </c:pt>
                <c:pt idx="936">
                  <c:v>1061</c:v>
                </c:pt>
                <c:pt idx="937">
                  <c:v>1062</c:v>
                </c:pt>
                <c:pt idx="938">
                  <c:v>1063</c:v>
                </c:pt>
                <c:pt idx="939">
                  <c:v>1064</c:v>
                </c:pt>
                <c:pt idx="940">
                  <c:v>1066</c:v>
                </c:pt>
                <c:pt idx="941">
                  <c:v>1067</c:v>
                </c:pt>
                <c:pt idx="942">
                  <c:v>1069</c:v>
                </c:pt>
                <c:pt idx="943">
                  <c:v>1071</c:v>
                </c:pt>
                <c:pt idx="944">
                  <c:v>1072</c:v>
                </c:pt>
                <c:pt idx="945">
                  <c:v>1073</c:v>
                </c:pt>
                <c:pt idx="946">
                  <c:v>1074</c:v>
                </c:pt>
                <c:pt idx="947">
                  <c:v>1076</c:v>
                </c:pt>
                <c:pt idx="948">
                  <c:v>1077</c:v>
                </c:pt>
                <c:pt idx="949">
                  <c:v>1079</c:v>
                </c:pt>
                <c:pt idx="950">
                  <c:v>1080</c:v>
                </c:pt>
                <c:pt idx="951">
                  <c:v>1081</c:v>
                </c:pt>
                <c:pt idx="952">
                  <c:v>1084</c:v>
                </c:pt>
                <c:pt idx="953">
                  <c:v>1085</c:v>
                </c:pt>
                <c:pt idx="954">
                  <c:v>1086</c:v>
                </c:pt>
                <c:pt idx="955">
                  <c:v>1088</c:v>
                </c:pt>
                <c:pt idx="956">
                  <c:v>1091</c:v>
                </c:pt>
                <c:pt idx="957">
                  <c:v>1092</c:v>
                </c:pt>
                <c:pt idx="958">
                  <c:v>1094</c:v>
                </c:pt>
                <c:pt idx="959">
                  <c:v>1098</c:v>
                </c:pt>
                <c:pt idx="960">
                  <c:v>1101</c:v>
                </c:pt>
                <c:pt idx="961">
                  <c:v>1102</c:v>
                </c:pt>
                <c:pt idx="962">
                  <c:v>1104</c:v>
                </c:pt>
                <c:pt idx="963">
                  <c:v>1106</c:v>
                </c:pt>
                <c:pt idx="964">
                  <c:v>1108</c:v>
                </c:pt>
                <c:pt idx="965">
                  <c:v>1112</c:v>
                </c:pt>
                <c:pt idx="966">
                  <c:v>1113</c:v>
                </c:pt>
                <c:pt idx="967">
                  <c:v>1115</c:v>
                </c:pt>
                <c:pt idx="968">
                  <c:v>1116</c:v>
                </c:pt>
                <c:pt idx="969">
                  <c:v>1117</c:v>
                </c:pt>
                <c:pt idx="970">
                  <c:v>1119</c:v>
                </c:pt>
                <c:pt idx="971">
                  <c:v>1120</c:v>
                </c:pt>
                <c:pt idx="972">
                  <c:v>1121</c:v>
                </c:pt>
                <c:pt idx="973">
                  <c:v>1122</c:v>
                </c:pt>
                <c:pt idx="974">
                  <c:v>1125</c:v>
                </c:pt>
                <c:pt idx="975">
                  <c:v>1126</c:v>
                </c:pt>
                <c:pt idx="976">
                  <c:v>1127</c:v>
                </c:pt>
                <c:pt idx="977">
                  <c:v>1128</c:v>
                </c:pt>
                <c:pt idx="978">
                  <c:v>1129</c:v>
                </c:pt>
                <c:pt idx="979">
                  <c:v>1136</c:v>
                </c:pt>
                <c:pt idx="980">
                  <c:v>1137</c:v>
                </c:pt>
                <c:pt idx="981">
                  <c:v>1139</c:v>
                </c:pt>
                <c:pt idx="982">
                  <c:v>1140</c:v>
                </c:pt>
                <c:pt idx="983">
                  <c:v>1142</c:v>
                </c:pt>
                <c:pt idx="984">
                  <c:v>1143</c:v>
                </c:pt>
                <c:pt idx="985">
                  <c:v>1145</c:v>
                </c:pt>
                <c:pt idx="986">
                  <c:v>1146</c:v>
                </c:pt>
                <c:pt idx="987">
                  <c:v>1147</c:v>
                </c:pt>
                <c:pt idx="988">
                  <c:v>1148</c:v>
                </c:pt>
                <c:pt idx="989">
                  <c:v>1151</c:v>
                </c:pt>
                <c:pt idx="990">
                  <c:v>1152</c:v>
                </c:pt>
                <c:pt idx="991">
                  <c:v>1154</c:v>
                </c:pt>
                <c:pt idx="992">
                  <c:v>1155</c:v>
                </c:pt>
                <c:pt idx="993">
                  <c:v>1157</c:v>
                </c:pt>
                <c:pt idx="994">
                  <c:v>1161</c:v>
                </c:pt>
                <c:pt idx="995">
                  <c:v>1163</c:v>
                </c:pt>
                <c:pt idx="996">
                  <c:v>1164</c:v>
                </c:pt>
                <c:pt idx="997">
                  <c:v>1166</c:v>
                </c:pt>
                <c:pt idx="998">
                  <c:v>1168</c:v>
                </c:pt>
                <c:pt idx="999">
                  <c:v>1169</c:v>
                </c:pt>
                <c:pt idx="1000">
                  <c:v>1170</c:v>
                </c:pt>
                <c:pt idx="1001">
                  <c:v>1172</c:v>
                </c:pt>
                <c:pt idx="1002">
                  <c:v>1173</c:v>
                </c:pt>
                <c:pt idx="1003">
                  <c:v>1176</c:v>
                </c:pt>
                <c:pt idx="1004">
                  <c:v>1178</c:v>
                </c:pt>
                <c:pt idx="1005">
                  <c:v>1179</c:v>
                </c:pt>
                <c:pt idx="1006">
                  <c:v>1180</c:v>
                </c:pt>
                <c:pt idx="1007">
                  <c:v>1181</c:v>
                </c:pt>
                <c:pt idx="1008">
                  <c:v>1183</c:v>
                </c:pt>
                <c:pt idx="1009">
                  <c:v>1184</c:v>
                </c:pt>
                <c:pt idx="1010">
                  <c:v>1185</c:v>
                </c:pt>
                <c:pt idx="1011">
                  <c:v>1186</c:v>
                </c:pt>
                <c:pt idx="1012">
                  <c:v>1187</c:v>
                </c:pt>
                <c:pt idx="1013">
                  <c:v>1188</c:v>
                </c:pt>
                <c:pt idx="1014">
                  <c:v>1190</c:v>
                </c:pt>
                <c:pt idx="1015">
                  <c:v>1192</c:v>
                </c:pt>
                <c:pt idx="1016">
                  <c:v>1193</c:v>
                </c:pt>
                <c:pt idx="1017">
                  <c:v>1194</c:v>
                </c:pt>
                <c:pt idx="1018">
                  <c:v>1195</c:v>
                </c:pt>
                <c:pt idx="1019">
                  <c:v>1198</c:v>
                </c:pt>
                <c:pt idx="1020">
                  <c:v>1199</c:v>
                </c:pt>
                <c:pt idx="1021">
                  <c:v>1200</c:v>
                </c:pt>
                <c:pt idx="1022">
                  <c:v>1201</c:v>
                </c:pt>
                <c:pt idx="1023">
                  <c:v>1202</c:v>
                </c:pt>
                <c:pt idx="1024">
                  <c:v>1203</c:v>
                </c:pt>
                <c:pt idx="1025">
                  <c:v>1205</c:v>
                </c:pt>
                <c:pt idx="1026">
                  <c:v>1207</c:v>
                </c:pt>
                <c:pt idx="1027">
                  <c:v>1208</c:v>
                </c:pt>
                <c:pt idx="1028">
                  <c:v>1210</c:v>
                </c:pt>
                <c:pt idx="1029">
                  <c:v>1211</c:v>
                </c:pt>
                <c:pt idx="1030">
                  <c:v>1212</c:v>
                </c:pt>
                <c:pt idx="1031">
                  <c:v>1214</c:v>
                </c:pt>
                <c:pt idx="1032">
                  <c:v>1215</c:v>
                </c:pt>
                <c:pt idx="1033">
                  <c:v>1221</c:v>
                </c:pt>
                <c:pt idx="1034">
                  <c:v>1223</c:v>
                </c:pt>
                <c:pt idx="1035">
                  <c:v>1225</c:v>
                </c:pt>
                <c:pt idx="1036">
                  <c:v>1226</c:v>
                </c:pt>
                <c:pt idx="1037">
                  <c:v>1228</c:v>
                </c:pt>
                <c:pt idx="1038">
                  <c:v>1233</c:v>
                </c:pt>
                <c:pt idx="1039">
                  <c:v>1234</c:v>
                </c:pt>
                <c:pt idx="1040">
                  <c:v>1235</c:v>
                </c:pt>
                <c:pt idx="1041">
                  <c:v>1236</c:v>
                </c:pt>
                <c:pt idx="1042">
                  <c:v>1239</c:v>
                </c:pt>
                <c:pt idx="1043">
                  <c:v>1240</c:v>
                </c:pt>
                <c:pt idx="1044">
                  <c:v>1242</c:v>
                </c:pt>
                <c:pt idx="1045">
                  <c:v>1245</c:v>
                </c:pt>
                <c:pt idx="1046">
                  <c:v>1247</c:v>
                </c:pt>
                <c:pt idx="1047">
                  <c:v>1248</c:v>
                </c:pt>
                <c:pt idx="1048">
                  <c:v>1249</c:v>
                </c:pt>
                <c:pt idx="1049">
                  <c:v>1250</c:v>
                </c:pt>
                <c:pt idx="1050">
                  <c:v>1252</c:v>
                </c:pt>
                <c:pt idx="1051">
                  <c:v>1253</c:v>
                </c:pt>
                <c:pt idx="1052">
                  <c:v>1254</c:v>
                </c:pt>
                <c:pt idx="1053">
                  <c:v>1255</c:v>
                </c:pt>
                <c:pt idx="1054">
                  <c:v>1257</c:v>
                </c:pt>
                <c:pt idx="1055">
                  <c:v>1258</c:v>
                </c:pt>
                <c:pt idx="1056">
                  <c:v>1261</c:v>
                </c:pt>
                <c:pt idx="1057">
                  <c:v>1262</c:v>
                </c:pt>
                <c:pt idx="1058">
                  <c:v>1263</c:v>
                </c:pt>
                <c:pt idx="1059">
                  <c:v>1264</c:v>
                </c:pt>
                <c:pt idx="1060">
                  <c:v>1268</c:v>
                </c:pt>
                <c:pt idx="1061">
                  <c:v>1270</c:v>
                </c:pt>
                <c:pt idx="1062">
                  <c:v>1271</c:v>
                </c:pt>
                <c:pt idx="1063">
                  <c:v>1272</c:v>
                </c:pt>
                <c:pt idx="1064">
                  <c:v>1274</c:v>
                </c:pt>
                <c:pt idx="1065">
                  <c:v>1275</c:v>
                </c:pt>
                <c:pt idx="1066">
                  <c:v>1277</c:v>
                </c:pt>
                <c:pt idx="1067">
                  <c:v>1279</c:v>
                </c:pt>
                <c:pt idx="1068">
                  <c:v>1281</c:v>
                </c:pt>
                <c:pt idx="1069">
                  <c:v>1282</c:v>
                </c:pt>
                <c:pt idx="1070">
                  <c:v>1284</c:v>
                </c:pt>
                <c:pt idx="1071">
                  <c:v>1285</c:v>
                </c:pt>
                <c:pt idx="1072">
                  <c:v>1286</c:v>
                </c:pt>
                <c:pt idx="1073">
                  <c:v>1288</c:v>
                </c:pt>
                <c:pt idx="1074">
                  <c:v>1290</c:v>
                </c:pt>
                <c:pt idx="1075">
                  <c:v>1291</c:v>
                </c:pt>
                <c:pt idx="1076">
                  <c:v>1292</c:v>
                </c:pt>
                <c:pt idx="1077">
                  <c:v>1295</c:v>
                </c:pt>
                <c:pt idx="1078">
                  <c:v>1300</c:v>
                </c:pt>
                <c:pt idx="1079">
                  <c:v>1301</c:v>
                </c:pt>
                <c:pt idx="1080">
                  <c:v>1306</c:v>
                </c:pt>
                <c:pt idx="1081">
                  <c:v>1307</c:v>
                </c:pt>
                <c:pt idx="1082">
                  <c:v>1308</c:v>
                </c:pt>
                <c:pt idx="1083">
                  <c:v>1309</c:v>
                </c:pt>
                <c:pt idx="1084">
                  <c:v>1311</c:v>
                </c:pt>
                <c:pt idx="1085">
                  <c:v>1312</c:v>
                </c:pt>
                <c:pt idx="1086">
                  <c:v>1313</c:v>
                </c:pt>
                <c:pt idx="1087">
                  <c:v>1314</c:v>
                </c:pt>
                <c:pt idx="1088">
                  <c:v>1315</c:v>
                </c:pt>
                <c:pt idx="1089">
                  <c:v>1317</c:v>
                </c:pt>
                <c:pt idx="1090">
                  <c:v>1318</c:v>
                </c:pt>
                <c:pt idx="1091">
                  <c:v>1319</c:v>
                </c:pt>
                <c:pt idx="1092">
                  <c:v>1321</c:v>
                </c:pt>
                <c:pt idx="1093">
                  <c:v>1322</c:v>
                </c:pt>
                <c:pt idx="1094">
                  <c:v>1324</c:v>
                </c:pt>
                <c:pt idx="1095">
                  <c:v>1325</c:v>
                </c:pt>
                <c:pt idx="1096">
                  <c:v>1326</c:v>
                </c:pt>
                <c:pt idx="1097">
                  <c:v>1327</c:v>
                </c:pt>
                <c:pt idx="1098">
                  <c:v>1329</c:v>
                </c:pt>
                <c:pt idx="1099">
                  <c:v>1330</c:v>
                </c:pt>
                <c:pt idx="1100">
                  <c:v>1333</c:v>
                </c:pt>
                <c:pt idx="1101">
                  <c:v>1335</c:v>
                </c:pt>
                <c:pt idx="1102">
                  <c:v>1336</c:v>
                </c:pt>
                <c:pt idx="1103">
                  <c:v>1338</c:v>
                </c:pt>
                <c:pt idx="1104">
                  <c:v>1339</c:v>
                </c:pt>
                <c:pt idx="1105">
                  <c:v>1340</c:v>
                </c:pt>
                <c:pt idx="1106">
                  <c:v>1341</c:v>
                </c:pt>
                <c:pt idx="1107">
                  <c:v>1344</c:v>
                </c:pt>
                <c:pt idx="1108">
                  <c:v>1345</c:v>
                </c:pt>
                <c:pt idx="1109">
                  <c:v>1346</c:v>
                </c:pt>
                <c:pt idx="1110">
                  <c:v>1347</c:v>
                </c:pt>
                <c:pt idx="1111">
                  <c:v>1348</c:v>
                </c:pt>
                <c:pt idx="1112">
                  <c:v>1351</c:v>
                </c:pt>
                <c:pt idx="1113">
                  <c:v>1352</c:v>
                </c:pt>
                <c:pt idx="1114">
                  <c:v>1355</c:v>
                </c:pt>
                <c:pt idx="1115">
                  <c:v>1356</c:v>
                </c:pt>
                <c:pt idx="1116">
                  <c:v>1359</c:v>
                </c:pt>
                <c:pt idx="1117">
                  <c:v>1361</c:v>
                </c:pt>
                <c:pt idx="1118">
                  <c:v>1362</c:v>
                </c:pt>
                <c:pt idx="1119">
                  <c:v>1364</c:v>
                </c:pt>
                <c:pt idx="1120">
                  <c:v>1366</c:v>
                </c:pt>
                <c:pt idx="1121">
                  <c:v>1367</c:v>
                </c:pt>
                <c:pt idx="1122">
                  <c:v>1368</c:v>
                </c:pt>
                <c:pt idx="1123">
                  <c:v>1369</c:v>
                </c:pt>
                <c:pt idx="1124">
                  <c:v>1373</c:v>
                </c:pt>
                <c:pt idx="1125">
                  <c:v>1374</c:v>
                </c:pt>
                <c:pt idx="1126">
                  <c:v>1376</c:v>
                </c:pt>
                <c:pt idx="1127">
                  <c:v>1377</c:v>
                </c:pt>
                <c:pt idx="1128">
                  <c:v>1380</c:v>
                </c:pt>
                <c:pt idx="1129">
                  <c:v>1381</c:v>
                </c:pt>
                <c:pt idx="1130">
                  <c:v>1384</c:v>
                </c:pt>
                <c:pt idx="1131">
                  <c:v>1385</c:v>
                </c:pt>
                <c:pt idx="1132">
                  <c:v>1387</c:v>
                </c:pt>
                <c:pt idx="1133">
                  <c:v>1390</c:v>
                </c:pt>
                <c:pt idx="1134">
                  <c:v>1391</c:v>
                </c:pt>
                <c:pt idx="1135">
                  <c:v>1393</c:v>
                </c:pt>
                <c:pt idx="1136">
                  <c:v>1399</c:v>
                </c:pt>
                <c:pt idx="1137">
                  <c:v>1401</c:v>
                </c:pt>
                <c:pt idx="1138">
                  <c:v>1403</c:v>
                </c:pt>
                <c:pt idx="1139">
                  <c:v>1404</c:v>
                </c:pt>
                <c:pt idx="1140">
                  <c:v>1405</c:v>
                </c:pt>
                <c:pt idx="1141">
                  <c:v>1406</c:v>
                </c:pt>
                <c:pt idx="1142">
                  <c:v>1407</c:v>
                </c:pt>
                <c:pt idx="1143">
                  <c:v>1410</c:v>
                </c:pt>
                <c:pt idx="1144">
                  <c:v>1411</c:v>
                </c:pt>
                <c:pt idx="1145">
                  <c:v>1412</c:v>
                </c:pt>
                <c:pt idx="1146">
                  <c:v>1413</c:v>
                </c:pt>
                <c:pt idx="1147">
                  <c:v>1415</c:v>
                </c:pt>
                <c:pt idx="1148">
                  <c:v>1416</c:v>
                </c:pt>
                <c:pt idx="1149">
                  <c:v>1417</c:v>
                </c:pt>
                <c:pt idx="1150">
                  <c:v>1418</c:v>
                </c:pt>
                <c:pt idx="1151">
                  <c:v>1419</c:v>
                </c:pt>
                <c:pt idx="1152">
                  <c:v>1420</c:v>
                </c:pt>
                <c:pt idx="1153">
                  <c:v>1422</c:v>
                </c:pt>
                <c:pt idx="1154">
                  <c:v>1423</c:v>
                </c:pt>
                <c:pt idx="1155">
                  <c:v>1424</c:v>
                </c:pt>
                <c:pt idx="1156">
                  <c:v>1425</c:v>
                </c:pt>
                <c:pt idx="1157">
                  <c:v>1427</c:v>
                </c:pt>
                <c:pt idx="1158">
                  <c:v>1428</c:v>
                </c:pt>
                <c:pt idx="1159">
                  <c:v>1434</c:v>
                </c:pt>
                <c:pt idx="1160">
                  <c:v>1436</c:v>
                </c:pt>
                <c:pt idx="1161">
                  <c:v>1437</c:v>
                </c:pt>
                <c:pt idx="1162">
                  <c:v>1439</c:v>
                </c:pt>
                <c:pt idx="1163">
                  <c:v>1442</c:v>
                </c:pt>
                <c:pt idx="1164">
                  <c:v>1443</c:v>
                </c:pt>
                <c:pt idx="1165">
                  <c:v>1444</c:v>
                </c:pt>
                <c:pt idx="1166">
                  <c:v>1445</c:v>
                </c:pt>
                <c:pt idx="1167">
                  <c:v>1449</c:v>
                </c:pt>
                <c:pt idx="1168">
                  <c:v>1451</c:v>
                </c:pt>
                <c:pt idx="1169">
                  <c:v>1452</c:v>
                </c:pt>
                <c:pt idx="1170">
                  <c:v>1454</c:v>
                </c:pt>
                <c:pt idx="1171">
                  <c:v>1455</c:v>
                </c:pt>
                <c:pt idx="1172">
                  <c:v>1456</c:v>
                </c:pt>
                <c:pt idx="1173">
                  <c:v>1458</c:v>
                </c:pt>
                <c:pt idx="1174">
                  <c:v>1459</c:v>
                </c:pt>
                <c:pt idx="1175">
                  <c:v>1460</c:v>
                </c:pt>
                <c:pt idx="1176">
                  <c:v>1463</c:v>
                </c:pt>
                <c:pt idx="1177">
                  <c:v>1467</c:v>
                </c:pt>
                <c:pt idx="1178">
                  <c:v>1469</c:v>
                </c:pt>
                <c:pt idx="1179">
                  <c:v>1472</c:v>
                </c:pt>
                <c:pt idx="1180">
                  <c:v>1473</c:v>
                </c:pt>
                <c:pt idx="1181">
                  <c:v>1475</c:v>
                </c:pt>
                <c:pt idx="1182">
                  <c:v>1476</c:v>
                </c:pt>
                <c:pt idx="1183">
                  <c:v>1477</c:v>
                </c:pt>
                <c:pt idx="1184">
                  <c:v>1478</c:v>
                </c:pt>
                <c:pt idx="1185">
                  <c:v>1480</c:v>
                </c:pt>
                <c:pt idx="1186">
                  <c:v>1481</c:v>
                </c:pt>
                <c:pt idx="1187">
                  <c:v>1486</c:v>
                </c:pt>
                <c:pt idx="1188">
                  <c:v>1487</c:v>
                </c:pt>
                <c:pt idx="1189">
                  <c:v>1489</c:v>
                </c:pt>
                <c:pt idx="1190">
                  <c:v>1490</c:v>
                </c:pt>
                <c:pt idx="1191">
                  <c:v>1491</c:v>
                </c:pt>
                <c:pt idx="1192">
                  <c:v>1492</c:v>
                </c:pt>
                <c:pt idx="1193">
                  <c:v>1493</c:v>
                </c:pt>
                <c:pt idx="1194">
                  <c:v>1494</c:v>
                </c:pt>
                <c:pt idx="1195">
                  <c:v>1496</c:v>
                </c:pt>
                <c:pt idx="1196">
                  <c:v>1499</c:v>
                </c:pt>
                <c:pt idx="1197">
                  <c:v>1502</c:v>
                </c:pt>
                <c:pt idx="1198">
                  <c:v>1503</c:v>
                </c:pt>
                <c:pt idx="1199">
                  <c:v>1504</c:v>
                </c:pt>
                <c:pt idx="1200">
                  <c:v>1505</c:v>
                </c:pt>
                <c:pt idx="1201">
                  <c:v>1511</c:v>
                </c:pt>
                <c:pt idx="1202">
                  <c:v>1514</c:v>
                </c:pt>
                <c:pt idx="1203">
                  <c:v>1515</c:v>
                </c:pt>
                <c:pt idx="1204">
                  <c:v>1516</c:v>
                </c:pt>
                <c:pt idx="1205">
                  <c:v>1518</c:v>
                </c:pt>
                <c:pt idx="1206">
                  <c:v>1519</c:v>
                </c:pt>
                <c:pt idx="1207">
                  <c:v>1520</c:v>
                </c:pt>
                <c:pt idx="1208">
                  <c:v>1521</c:v>
                </c:pt>
                <c:pt idx="1209">
                  <c:v>1522</c:v>
                </c:pt>
                <c:pt idx="1210">
                  <c:v>1524</c:v>
                </c:pt>
                <c:pt idx="1211">
                  <c:v>1526</c:v>
                </c:pt>
                <c:pt idx="1212">
                  <c:v>1527</c:v>
                </c:pt>
                <c:pt idx="1213">
                  <c:v>1528</c:v>
                </c:pt>
                <c:pt idx="1214">
                  <c:v>1529</c:v>
                </c:pt>
                <c:pt idx="1215">
                  <c:v>1530</c:v>
                </c:pt>
                <c:pt idx="1216">
                  <c:v>1531</c:v>
                </c:pt>
                <c:pt idx="1217">
                  <c:v>1532</c:v>
                </c:pt>
                <c:pt idx="1218">
                  <c:v>1535</c:v>
                </c:pt>
                <c:pt idx="1219">
                  <c:v>1538</c:v>
                </c:pt>
                <c:pt idx="1220">
                  <c:v>1539</c:v>
                </c:pt>
                <c:pt idx="1221">
                  <c:v>1542</c:v>
                </c:pt>
                <c:pt idx="1222">
                  <c:v>1543</c:v>
                </c:pt>
                <c:pt idx="1223">
                  <c:v>1544</c:v>
                </c:pt>
                <c:pt idx="1224">
                  <c:v>1545</c:v>
                </c:pt>
                <c:pt idx="1225">
                  <c:v>1548</c:v>
                </c:pt>
                <c:pt idx="1226">
                  <c:v>1552</c:v>
                </c:pt>
                <c:pt idx="1227">
                  <c:v>1553</c:v>
                </c:pt>
                <c:pt idx="1228">
                  <c:v>1556</c:v>
                </c:pt>
                <c:pt idx="1229">
                  <c:v>1559</c:v>
                </c:pt>
                <c:pt idx="1230">
                  <c:v>1560</c:v>
                </c:pt>
                <c:pt idx="1231">
                  <c:v>1561</c:v>
                </c:pt>
                <c:pt idx="1232">
                  <c:v>1562</c:v>
                </c:pt>
                <c:pt idx="1233">
                  <c:v>1563</c:v>
                </c:pt>
                <c:pt idx="1234">
                  <c:v>1575</c:v>
                </c:pt>
                <c:pt idx="1235">
                  <c:v>1576</c:v>
                </c:pt>
                <c:pt idx="1236">
                  <c:v>1577</c:v>
                </c:pt>
                <c:pt idx="1237">
                  <c:v>1579</c:v>
                </c:pt>
                <c:pt idx="1238">
                  <c:v>1583</c:v>
                </c:pt>
                <c:pt idx="1239">
                  <c:v>1585</c:v>
                </c:pt>
                <c:pt idx="1240">
                  <c:v>1586</c:v>
                </c:pt>
                <c:pt idx="1241">
                  <c:v>1588</c:v>
                </c:pt>
                <c:pt idx="1242">
                  <c:v>1589</c:v>
                </c:pt>
                <c:pt idx="1243">
                  <c:v>1592</c:v>
                </c:pt>
                <c:pt idx="1244">
                  <c:v>1594</c:v>
                </c:pt>
                <c:pt idx="1245">
                  <c:v>1597</c:v>
                </c:pt>
                <c:pt idx="1246">
                  <c:v>1598</c:v>
                </c:pt>
                <c:pt idx="1247">
                  <c:v>1601</c:v>
                </c:pt>
                <c:pt idx="1248">
                  <c:v>1603</c:v>
                </c:pt>
                <c:pt idx="1249">
                  <c:v>1604</c:v>
                </c:pt>
                <c:pt idx="1250">
                  <c:v>1605</c:v>
                </c:pt>
                <c:pt idx="1251">
                  <c:v>1609</c:v>
                </c:pt>
                <c:pt idx="1252">
                  <c:v>1612</c:v>
                </c:pt>
                <c:pt idx="1253">
                  <c:v>1613</c:v>
                </c:pt>
                <c:pt idx="1254">
                  <c:v>1614</c:v>
                </c:pt>
                <c:pt idx="1255">
                  <c:v>1618</c:v>
                </c:pt>
                <c:pt idx="1256">
                  <c:v>1619</c:v>
                </c:pt>
                <c:pt idx="1257">
                  <c:v>1621</c:v>
                </c:pt>
                <c:pt idx="1258">
                  <c:v>1625</c:v>
                </c:pt>
                <c:pt idx="1259">
                  <c:v>1626</c:v>
                </c:pt>
                <c:pt idx="1260">
                  <c:v>1629</c:v>
                </c:pt>
                <c:pt idx="1261">
                  <c:v>1634</c:v>
                </c:pt>
                <c:pt idx="1262">
                  <c:v>1635</c:v>
                </c:pt>
                <c:pt idx="1263">
                  <c:v>1637</c:v>
                </c:pt>
                <c:pt idx="1264">
                  <c:v>1638</c:v>
                </c:pt>
                <c:pt idx="1265">
                  <c:v>1642</c:v>
                </c:pt>
                <c:pt idx="1266">
                  <c:v>1644</c:v>
                </c:pt>
                <c:pt idx="1267">
                  <c:v>1646</c:v>
                </c:pt>
                <c:pt idx="1268">
                  <c:v>1647</c:v>
                </c:pt>
                <c:pt idx="1269">
                  <c:v>1648</c:v>
                </c:pt>
                <c:pt idx="1270">
                  <c:v>1651</c:v>
                </c:pt>
                <c:pt idx="1271">
                  <c:v>1652</c:v>
                </c:pt>
                <c:pt idx="1272">
                  <c:v>1653</c:v>
                </c:pt>
                <c:pt idx="1273">
                  <c:v>1654</c:v>
                </c:pt>
                <c:pt idx="1274">
                  <c:v>1660</c:v>
                </c:pt>
                <c:pt idx="1275">
                  <c:v>1661</c:v>
                </c:pt>
                <c:pt idx="1276">
                  <c:v>1663</c:v>
                </c:pt>
                <c:pt idx="1277">
                  <c:v>1667</c:v>
                </c:pt>
                <c:pt idx="1278">
                  <c:v>1671</c:v>
                </c:pt>
                <c:pt idx="1279">
                  <c:v>1672</c:v>
                </c:pt>
                <c:pt idx="1280">
                  <c:v>1674</c:v>
                </c:pt>
                <c:pt idx="1281">
                  <c:v>1677</c:v>
                </c:pt>
                <c:pt idx="1282">
                  <c:v>1679</c:v>
                </c:pt>
                <c:pt idx="1283">
                  <c:v>1680</c:v>
                </c:pt>
                <c:pt idx="1284">
                  <c:v>1682</c:v>
                </c:pt>
                <c:pt idx="1285">
                  <c:v>1685</c:v>
                </c:pt>
                <c:pt idx="1286">
                  <c:v>1686</c:v>
                </c:pt>
                <c:pt idx="1287">
                  <c:v>1689</c:v>
                </c:pt>
                <c:pt idx="1288">
                  <c:v>1691</c:v>
                </c:pt>
                <c:pt idx="1289">
                  <c:v>1692</c:v>
                </c:pt>
                <c:pt idx="1290">
                  <c:v>1694</c:v>
                </c:pt>
                <c:pt idx="1291">
                  <c:v>1695</c:v>
                </c:pt>
                <c:pt idx="1292">
                  <c:v>1696</c:v>
                </c:pt>
                <c:pt idx="1293">
                  <c:v>1697</c:v>
                </c:pt>
                <c:pt idx="1294">
                  <c:v>1698</c:v>
                </c:pt>
                <c:pt idx="1295">
                  <c:v>1701</c:v>
                </c:pt>
                <c:pt idx="1296">
                  <c:v>1702</c:v>
                </c:pt>
                <c:pt idx="1297">
                  <c:v>1705</c:v>
                </c:pt>
                <c:pt idx="1298">
                  <c:v>1706</c:v>
                </c:pt>
                <c:pt idx="1299">
                  <c:v>1707</c:v>
                </c:pt>
                <c:pt idx="1300">
                  <c:v>1711</c:v>
                </c:pt>
                <c:pt idx="1301">
                  <c:v>1714</c:v>
                </c:pt>
                <c:pt idx="1302">
                  <c:v>1715</c:v>
                </c:pt>
                <c:pt idx="1303">
                  <c:v>1716</c:v>
                </c:pt>
                <c:pt idx="1304">
                  <c:v>1718</c:v>
                </c:pt>
                <c:pt idx="1305">
                  <c:v>1720</c:v>
                </c:pt>
                <c:pt idx="1306">
                  <c:v>1722</c:v>
                </c:pt>
                <c:pt idx="1307">
                  <c:v>1726</c:v>
                </c:pt>
                <c:pt idx="1308">
                  <c:v>1727</c:v>
                </c:pt>
                <c:pt idx="1309">
                  <c:v>1728</c:v>
                </c:pt>
                <c:pt idx="1310">
                  <c:v>1729</c:v>
                </c:pt>
                <c:pt idx="1311">
                  <c:v>1730</c:v>
                </c:pt>
                <c:pt idx="1312">
                  <c:v>1731</c:v>
                </c:pt>
                <c:pt idx="1313">
                  <c:v>1732</c:v>
                </c:pt>
                <c:pt idx="1314">
                  <c:v>1733</c:v>
                </c:pt>
                <c:pt idx="1315">
                  <c:v>1734</c:v>
                </c:pt>
                <c:pt idx="1316">
                  <c:v>1735</c:v>
                </c:pt>
                <c:pt idx="1317">
                  <c:v>1738</c:v>
                </c:pt>
                <c:pt idx="1318">
                  <c:v>1739</c:v>
                </c:pt>
                <c:pt idx="1319">
                  <c:v>1745</c:v>
                </c:pt>
                <c:pt idx="1320">
                  <c:v>1746</c:v>
                </c:pt>
                <c:pt idx="1321">
                  <c:v>1747</c:v>
                </c:pt>
                <c:pt idx="1322">
                  <c:v>1749</c:v>
                </c:pt>
                <c:pt idx="1323">
                  <c:v>1750</c:v>
                </c:pt>
                <c:pt idx="1324">
                  <c:v>1752</c:v>
                </c:pt>
                <c:pt idx="1325">
                  <c:v>1754</c:v>
                </c:pt>
                <c:pt idx="1326">
                  <c:v>1755</c:v>
                </c:pt>
                <c:pt idx="1327">
                  <c:v>1758</c:v>
                </c:pt>
                <c:pt idx="1328">
                  <c:v>1763</c:v>
                </c:pt>
                <c:pt idx="1329">
                  <c:v>1767</c:v>
                </c:pt>
                <c:pt idx="1330">
                  <c:v>1768</c:v>
                </c:pt>
                <c:pt idx="1331">
                  <c:v>1769</c:v>
                </c:pt>
                <c:pt idx="1332">
                  <c:v>1770</c:v>
                </c:pt>
                <c:pt idx="1333">
                  <c:v>1771</c:v>
                </c:pt>
                <c:pt idx="1334">
                  <c:v>1772</c:v>
                </c:pt>
                <c:pt idx="1335">
                  <c:v>1775</c:v>
                </c:pt>
                <c:pt idx="1336">
                  <c:v>1776</c:v>
                </c:pt>
                <c:pt idx="1337">
                  <c:v>1778</c:v>
                </c:pt>
                <c:pt idx="1338">
                  <c:v>1779</c:v>
                </c:pt>
                <c:pt idx="1339">
                  <c:v>1780</c:v>
                </c:pt>
                <c:pt idx="1340">
                  <c:v>1782</c:v>
                </c:pt>
                <c:pt idx="1341">
                  <c:v>1783</c:v>
                </c:pt>
                <c:pt idx="1342">
                  <c:v>1789</c:v>
                </c:pt>
                <c:pt idx="1343">
                  <c:v>1791</c:v>
                </c:pt>
                <c:pt idx="1344">
                  <c:v>1793</c:v>
                </c:pt>
                <c:pt idx="1345">
                  <c:v>1794</c:v>
                </c:pt>
                <c:pt idx="1346">
                  <c:v>1796</c:v>
                </c:pt>
                <c:pt idx="1347">
                  <c:v>1797</c:v>
                </c:pt>
                <c:pt idx="1348">
                  <c:v>1798</c:v>
                </c:pt>
                <c:pt idx="1349">
                  <c:v>1801</c:v>
                </c:pt>
                <c:pt idx="1350">
                  <c:v>1802</c:v>
                </c:pt>
                <c:pt idx="1351">
                  <c:v>1803</c:v>
                </c:pt>
                <c:pt idx="1352">
                  <c:v>1805</c:v>
                </c:pt>
                <c:pt idx="1353">
                  <c:v>1806</c:v>
                </c:pt>
                <c:pt idx="1354">
                  <c:v>1813</c:v>
                </c:pt>
                <c:pt idx="1355">
                  <c:v>1814</c:v>
                </c:pt>
                <c:pt idx="1356">
                  <c:v>1816</c:v>
                </c:pt>
                <c:pt idx="1357">
                  <c:v>1827</c:v>
                </c:pt>
                <c:pt idx="1358">
                  <c:v>1828</c:v>
                </c:pt>
                <c:pt idx="1359">
                  <c:v>1832</c:v>
                </c:pt>
                <c:pt idx="1360">
                  <c:v>1833</c:v>
                </c:pt>
                <c:pt idx="1361">
                  <c:v>1834</c:v>
                </c:pt>
                <c:pt idx="1362">
                  <c:v>1838</c:v>
                </c:pt>
                <c:pt idx="1363">
                  <c:v>1846</c:v>
                </c:pt>
                <c:pt idx="1364">
                  <c:v>1848</c:v>
                </c:pt>
                <c:pt idx="1365">
                  <c:v>1849</c:v>
                </c:pt>
                <c:pt idx="1366">
                  <c:v>1856</c:v>
                </c:pt>
                <c:pt idx="1367">
                  <c:v>1859</c:v>
                </c:pt>
                <c:pt idx="1368">
                  <c:v>1860</c:v>
                </c:pt>
                <c:pt idx="1369">
                  <c:v>1863</c:v>
                </c:pt>
                <c:pt idx="1370">
                  <c:v>1869</c:v>
                </c:pt>
                <c:pt idx="1371">
                  <c:v>1870</c:v>
                </c:pt>
                <c:pt idx="1372">
                  <c:v>1872</c:v>
                </c:pt>
                <c:pt idx="1373">
                  <c:v>1874</c:v>
                </c:pt>
                <c:pt idx="1374">
                  <c:v>1876</c:v>
                </c:pt>
                <c:pt idx="1375">
                  <c:v>1877</c:v>
                </c:pt>
                <c:pt idx="1376">
                  <c:v>1884</c:v>
                </c:pt>
                <c:pt idx="1377">
                  <c:v>1888</c:v>
                </c:pt>
                <c:pt idx="1378">
                  <c:v>1889</c:v>
                </c:pt>
                <c:pt idx="1379">
                  <c:v>1892</c:v>
                </c:pt>
                <c:pt idx="1380">
                  <c:v>1894</c:v>
                </c:pt>
                <c:pt idx="1381">
                  <c:v>1896</c:v>
                </c:pt>
                <c:pt idx="1382">
                  <c:v>1897</c:v>
                </c:pt>
                <c:pt idx="1383">
                  <c:v>1899</c:v>
                </c:pt>
                <c:pt idx="1384">
                  <c:v>1901</c:v>
                </c:pt>
                <c:pt idx="1385">
                  <c:v>1906</c:v>
                </c:pt>
                <c:pt idx="1386">
                  <c:v>1908</c:v>
                </c:pt>
                <c:pt idx="1387">
                  <c:v>1909</c:v>
                </c:pt>
                <c:pt idx="1388">
                  <c:v>1911</c:v>
                </c:pt>
                <c:pt idx="1389">
                  <c:v>1916</c:v>
                </c:pt>
                <c:pt idx="1390">
                  <c:v>1917</c:v>
                </c:pt>
                <c:pt idx="1391">
                  <c:v>1923</c:v>
                </c:pt>
                <c:pt idx="1392">
                  <c:v>1924</c:v>
                </c:pt>
                <c:pt idx="1393">
                  <c:v>1925</c:v>
                </c:pt>
                <c:pt idx="1394">
                  <c:v>1926</c:v>
                </c:pt>
                <c:pt idx="1395">
                  <c:v>1931</c:v>
                </c:pt>
                <c:pt idx="1396">
                  <c:v>1932</c:v>
                </c:pt>
                <c:pt idx="1397">
                  <c:v>1933</c:v>
                </c:pt>
                <c:pt idx="1398">
                  <c:v>1934</c:v>
                </c:pt>
                <c:pt idx="1399">
                  <c:v>1935</c:v>
                </c:pt>
                <c:pt idx="1400">
                  <c:v>1935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Sheet2!$F$1</c:f>
              <c:strCache>
                <c:ptCount val="1"/>
                <c:pt idx="0">
                  <c:v>NN Lookup (Dense); 20 Control Ensemble</c:v>
                </c:pt>
              </c:strCache>
            </c:strRef>
          </c:tx>
          <c:spPr>
            <a:ln w="25400">
              <a:solidFill>
                <a:schemeClr val="accent6">
                  <a:lumMod val="60000"/>
                  <a:lumOff val="4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Sheet2!$F$2:$F$1402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431</c:v>
                </c:pt>
                <c:pt idx="430">
                  <c:v>432</c:v>
                </c:pt>
                <c:pt idx="431">
                  <c:v>433</c:v>
                </c:pt>
                <c:pt idx="432">
                  <c:v>434</c:v>
                </c:pt>
                <c:pt idx="433">
                  <c:v>435</c:v>
                </c:pt>
                <c:pt idx="434">
                  <c:v>436</c:v>
                </c:pt>
                <c:pt idx="435">
                  <c:v>437</c:v>
                </c:pt>
                <c:pt idx="436">
                  <c:v>438</c:v>
                </c:pt>
                <c:pt idx="437">
                  <c:v>439</c:v>
                </c:pt>
                <c:pt idx="438">
                  <c:v>440</c:v>
                </c:pt>
                <c:pt idx="439">
                  <c:v>441</c:v>
                </c:pt>
                <c:pt idx="440">
                  <c:v>442</c:v>
                </c:pt>
                <c:pt idx="441">
                  <c:v>444</c:v>
                </c:pt>
                <c:pt idx="442">
                  <c:v>445</c:v>
                </c:pt>
                <c:pt idx="443">
                  <c:v>447</c:v>
                </c:pt>
                <c:pt idx="444">
                  <c:v>448</c:v>
                </c:pt>
                <c:pt idx="445">
                  <c:v>449</c:v>
                </c:pt>
                <c:pt idx="446">
                  <c:v>450</c:v>
                </c:pt>
                <c:pt idx="447">
                  <c:v>451</c:v>
                </c:pt>
                <c:pt idx="448">
                  <c:v>452</c:v>
                </c:pt>
                <c:pt idx="449">
                  <c:v>453</c:v>
                </c:pt>
                <c:pt idx="450">
                  <c:v>454</c:v>
                </c:pt>
                <c:pt idx="451">
                  <c:v>455</c:v>
                </c:pt>
                <c:pt idx="452">
                  <c:v>456</c:v>
                </c:pt>
                <c:pt idx="453">
                  <c:v>457</c:v>
                </c:pt>
                <c:pt idx="454">
                  <c:v>458</c:v>
                </c:pt>
                <c:pt idx="455">
                  <c:v>460</c:v>
                </c:pt>
                <c:pt idx="456">
                  <c:v>461</c:v>
                </c:pt>
                <c:pt idx="457">
                  <c:v>462</c:v>
                </c:pt>
                <c:pt idx="458">
                  <c:v>463</c:v>
                </c:pt>
                <c:pt idx="459">
                  <c:v>464</c:v>
                </c:pt>
                <c:pt idx="460">
                  <c:v>465</c:v>
                </c:pt>
                <c:pt idx="461">
                  <c:v>466</c:v>
                </c:pt>
                <c:pt idx="462">
                  <c:v>467</c:v>
                </c:pt>
                <c:pt idx="463">
                  <c:v>468</c:v>
                </c:pt>
                <c:pt idx="464">
                  <c:v>469</c:v>
                </c:pt>
                <c:pt idx="465">
                  <c:v>470</c:v>
                </c:pt>
                <c:pt idx="466">
                  <c:v>471</c:v>
                </c:pt>
                <c:pt idx="467">
                  <c:v>474</c:v>
                </c:pt>
                <c:pt idx="468">
                  <c:v>478</c:v>
                </c:pt>
                <c:pt idx="469">
                  <c:v>479</c:v>
                </c:pt>
                <c:pt idx="470">
                  <c:v>480</c:v>
                </c:pt>
                <c:pt idx="471">
                  <c:v>481</c:v>
                </c:pt>
                <c:pt idx="472">
                  <c:v>482</c:v>
                </c:pt>
                <c:pt idx="473">
                  <c:v>483</c:v>
                </c:pt>
                <c:pt idx="474">
                  <c:v>484</c:v>
                </c:pt>
                <c:pt idx="475">
                  <c:v>485</c:v>
                </c:pt>
                <c:pt idx="476">
                  <c:v>487</c:v>
                </c:pt>
                <c:pt idx="477">
                  <c:v>488</c:v>
                </c:pt>
                <c:pt idx="478">
                  <c:v>489</c:v>
                </c:pt>
                <c:pt idx="479">
                  <c:v>490</c:v>
                </c:pt>
                <c:pt idx="480">
                  <c:v>491</c:v>
                </c:pt>
                <c:pt idx="481">
                  <c:v>492</c:v>
                </c:pt>
                <c:pt idx="482">
                  <c:v>494</c:v>
                </c:pt>
                <c:pt idx="483">
                  <c:v>495</c:v>
                </c:pt>
                <c:pt idx="484">
                  <c:v>497</c:v>
                </c:pt>
                <c:pt idx="485">
                  <c:v>499</c:v>
                </c:pt>
                <c:pt idx="486">
                  <c:v>500</c:v>
                </c:pt>
                <c:pt idx="487">
                  <c:v>501</c:v>
                </c:pt>
                <c:pt idx="488">
                  <c:v>502</c:v>
                </c:pt>
                <c:pt idx="489">
                  <c:v>503</c:v>
                </c:pt>
                <c:pt idx="490">
                  <c:v>504</c:v>
                </c:pt>
                <c:pt idx="491">
                  <c:v>505</c:v>
                </c:pt>
                <c:pt idx="492">
                  <c:v>506</c:v>
                </c:pt>
                <c:pt idx="493">
                  <c:v>507</c:v>
                </c:pt>
                <c:pt idx="494">
                  <c:v>509</c:v>
                </c:pt>
                <c:pt idx="495">
                  <c:v>510</c:v>
                </c:pt>
                <c:pt idx="496">
                  <c:v>511</c:v>
                </c:pt>
                <c:pt idx="497">
                  <c:v>512</c:v>
                </c:pt>
                <c:pt idx="498">
                  <c:v>514</c:v>
                </c:pt>
                <c:pt idx="499">
                  <c:v>516</c:v>
                </c:pt>
                <c:pt idx="500">
                  <c:v>518</c:v>
                </c:pt>
                <c:pt idx="501">
                  <c:v>519</c:v>
                </c:pt>
                <c:pt idx="502">
                  <c:v>521</c:v>
                </c:pt>
                <c:pt idx="503">
                  <c:v>522</c:v>
                </c:pt>
                <c:pt idx="504">
                  <c:v>524</c:v>
                </c:pt>
                <c:pt idx="505">
                  <c:v>525</c:v>
                </c:pt>
                <c:pt idx="506">
                  <c:v>526</c:v>
                </c:pt>
                <c:pt idx="507">
                  <c:v>527</c:v>
                </c:pt>
                <c:pt idx="508">
                  <c:v>528</c:v>
                </c:pt>
                <c:pt idx="509">
                  <c:v>529</c:v>
                </c:pt>
                <c:pt idx="510">
                  <c:v>530</c:v>
                </c:pt>
                <c:pt idx="511">
                  <c:v>533</c:v>
                </c:pt>
                <c:pt idx="512">
                  <c:v>534</c:v>
                </c:pt>
                <c:pt idx="513">
                  <c:v>535</c:v>
                </c:pt>
                <c:pt idx="514">
                  <c:v>536</c:v>
                </c:pt>
                <c:pt idx="515">
                  <c:v>537</c:v>
                </c:pt>
                <c:pt idx="516">
                  <c:v>539</c:v>
                </c:pt>
                <c:pt idx="517">
                  <c:v>540</c:v>
                </c:pt>
                <c:pt idx="518">
                  <c:v>541</c:v>
                </c:pt>
                <c:pt idx="519">
                  <c:v>542</c:v>
                </c:pt>
                <c:pt idx="520">
                  <c:v>543</c:v>
                </c:pt>
                <c:pt idx="521">
                  <c:v>544</c:v>
                </c:pt>
                <c:pt idx="522">
                  <c:v>545</c:v>
                </c:pt>
                <c:pt idx="523">
                  <c:v>546</c:v>
                </c:pt>
                <c:pt idx="524">
                  <c:v>547</c:v>
                </c:pt>
                <c:pt idx="525">
                  <c:v>548</c:v>
                </c:pt>
                <c:pt idx="526">
                  <c:v>549</c:v>
                </c:pt>
                <c:pt idx="527">
                  <c:v>550</c:v>
                </c:pt>
                <c:pt idx="528">
                  <c:v>551</c:v>
                </c:pt>
                <c:pt idx="529">
                  <c:v>552</c:v>
                </c:pt>
                <c:pt idx="530">
                  <c:v>553</c:v>
                </c:pt>
                <c:pt idx="531">
                  <c:v>554</c:v>
                </c:pt>
                <c:pt idx="532">
                  <c:v>555</c:v>
                </c:pt>
                <c:pt idx="533">
                  <c:v>556</c:v>
                </c:pt>
                <c:pt idx="534">
                  <c:v>557</c:v>
                </c:pt>
                <c:pt idx="535">
                  <c:v>558</c:v>
                </c:pt>
                <c:pt idx="536">
                  <c:v>559</c:v>
                </c:pt>
                <c:pt idx="537">
                  <c:v>560</c:v>
                </c:pt>
                <c:pt idx="538">
                  <c:v>561</c:v>
                </c:pt>
                <c:pt idx="539">
                  <c:v>563</c:v>
                </c:pt>
                <c:pt idx="540">
                  <c:v>564</c:v>
                </c:pt>
                <c:pt idx="541">
                  <c:v>565</c:v>
                </c:pt>
                <c:pt idx="542">
                  <c:v>566</c:v>
                </c:pt>
                <c:pt idx="543">
                  <c:v>567</c:v>
                </c:pt>
                <c:pt idx="544">
                  <c:v>568</c:v>
                </c:pt>
                <c:pt idx="545">
                  <c:v>569</c:v>
                </c:pt>
                <c:pt idx="546">
                  <c:v>570</c:v>
                </c:pt>
                <c:pt idx="547">
                  <c:v>571</c:v>
                </c:pt>
                <c:pt idx="548">
                  <c:v>572</c:v>
                </c:pt>
                <c:pt idx="549">
                  <c:v>573</c:v>
                </c:pt>
                <c:pt idx="550">
                  <c:v>574</c:v>
                </c:pt>
                <c:pt idx="551">
                  <c:v>575</c:v>
                </c:pt>
                <c:pt idx="552">
                  <c:v>576</c:v>
                </c:pt>
                <c:pt idx="553">
                  <c:v>577</c:v>
                </c:pt>
                <c:pt idx="554">
                  <c:v>578</c:v>
                </c:pt>
                <c:pt idx="555">
                  <c:v>579</c:v>
                </c:pt>
                <c:pt idx="556">
                  <c:v>580</c:v>
                </c:pt>
                <c:pt idx="557">
                  <c:v>581</c:v>
                </c:pt>
                <c:pt idx="558">
                  <c:v>582</c:v>
                </c:pt>
                <c:pt idx="559">
                  <c:v>583</c:v>
                </c:pt>
                <c:pt idx="560">
                  <c:v>584</c:v>
                </c:pt>
                <c:pt idx="561">
                  <c:v>585</c:v>
                </c:pt>
                <c:pt idx="562">
                  <c:v>586</c:v>
                </c:pt>
                <c:pt idx="563">
                  <c:v>587</c:v>
                </c:pt>
                <c:pt idx="564">
                  <c:v>588</c:v>
                </c:pt>
                <c:pt idx="565">
                  <c:v>589</c:v>
                </c:pt>
                <c:pt idx="566">
                  <c:v>590</c:v>
                </c:pt>
                <c:pt idx="567">
                  <c:v>591</c:v>
                </c:pt>
                <c:pt idx="568">
                  <c:v>592</c:v>
                </c:pt>
                <c:pt idx="569">
                  <c:v>593</c:v>
                </c:pt>
                <c:pt idx="570">
                  <c:v>594</c:v>
                </c:pt>
                <c:pt idx="571">
                  <c:v>595</c:v>
                </c:pt>
                <c:pt idx="572">
                  <c:v>596</c:v>
                </c:pt>
                <c:pt idx="573">
                  <c:v>597</c:v>
                </c:pt>
                <c:pt idx="574">
                  <c:v>598</c:v>
                </c:pt>
                <c:pt idx="575">
                  <c:v>600</c:v>
                </c:pt>
                <c:pt idx="576">
                  <c:v>601</c:v>
                </c:pt>
                <c:pt idx="577">
                  <c:v>602</c:v>
                </c:pt>
                <c:pt idx="578">
                  <c:v>603</c:v>
                </c:pt>
                <c:pt idx="579">
                  <c:v>604</c:v>
                </c:pt>
                <c:pt idx="580">
                  <c:v>605</c:v>
                </c:pt>
                <c:pt idx="581">
                  <c:v>606</c:v>
                </c:pt>
                <c:pt idx="582">
                  <c:v>607</c:v>
                </c:pt>
                <c:pt idx="583">
                  <c:v>608</c:v>
                </c:pt>
                <c:pt idx="584">
                  <c:v>609</c:v>
                </c:pt>
                <c:pt idx="585">
                  <c:v>610</c:v>
                </c:pt>
                <c:pt idx="586">
                  <c:v>611</c:v>
                </c:pt>
                <c:pt idx="587">
                  <c:v>612</c:v>
                </c:pt>
                <c:pt idx="588">
                  <c:v>613</c:v>
                </c:pt>
                <c:pt idx="589">
                  <c:v>614</c:v>
                </c:pt>
                <c:pt idx="590">
                  <c:v>615</c:v>
                </c:pt>
                <c:pt idx="591">
                  <c:v>616</c:v>
                </c:pt>
                <c:pt idx="592">
                  <c:v>617</c:v>
                </c:pt>
                <c:pt idx="593">
                  <c:v>618</c:v>
                </c:pt>
                <c:pt idx="594">
                  <c:v>620</c:v>
                </c:pt>
                <c:pt idx="595">
                  <c:v>621</c:v>
                </c:pt>
                <c:pt idx="596">
                  <c:v>622</c:v>
                </c:pt>
                <c:pt idx="597">
                  <c:v>623</c:v>
                </c:pt>
                <c:pt idx="598">
                  <c:v>624</c:v>
                </c:pt>
                <c:pt idx="599">
                  <c:v>625</c:v>
                </c:pt>
                <c:pt idx="600">
                  <c:v>626</c:v>
                </c:pt>
                <c:pt idx="601">
                  <c:v>627</c:v>
                </c:pt>
                <c:pt idx="602">
                  <c:v>628</c:v>
                </c:pt>
                <c:pt idx="603">
                  <c:v>629</c:v>
                </c:pt>
                <c:pt idx="604">
                  <c:v>630</c:v>
                </c:pt>
                <c:pt idx="605">
                  <c:v>631</c:v>
                </c:pt>
                <c:pt idx="606">
                  <c:v>632</c:v>
                </c:pt>
                <c:pt idx="607">
                  <c:v>635</c:v>
                </c:pt>
                <c:pt idx="608">
                  <c:v>636</c:v>
                </c:pt>
                <c:pt idx="609">
                  <c:v>638</c:v>
                </c:pt>
                <c:pt idx="610">
                  <c:v>640</c:v>
                </c:pt>
                <c:pt idx="611">
                  <c:v>641</c:v>
                </c:pt>
                <c:pt idx="612">
                  <c:v>642</c:v>
                </c:pt>
                <c:pt idx="613">
                  <c:v>643</c:v>
                </c:pt>
                <c:pt idx="614">
                  <c:v>644</c:v>
                </c:pt>
                <c:pt idx="615">
                  <c:v>645</c:v>
                </c:pt>
                <c:pt idx="616">
                  <c:v>646</c:v>
                </c:pt>
                <c:pt idx="617">
                  <c:v>647</c:v>
                </c:pt>
                <c:pt idx="618">
                  <c:v>648</c:v>
                </c:pt>
                <c:pt idx="619">
                  <c:v>649</c:v>
                </c:pt>
                <c:pt idx="620">
                  <c:v>650</c:v>
                </c:pt>
                <c:pt idx="621">
                  <c:v>652</c:v>
                </c:pt>
                <c:pt idx="622">
                  <c:v>654</c:v>
                </c:pt>
                <c:pt idx="623">
                  <c:v>655</c:v>
                </c:pt>
                <c:pt idx="624">
                  <c:v>656</c:v>
                </c:pt>
                <c:pt idx="625">
                  <c:v>657</c:v>
                </c:pt>
                <c:pt idx="626">
                  <c:v>658</c:v>
                </c:pt>
                <c:pt idx="627">
                  <c:v>659</c:v>
                </c:pt>
                <c:pt idx="628">
                  <c:v>660</c:v>
                </c:pt>
                <c:pt idx="629">
                  <c:v>662</c:v>
                </c:pt>
                <c:pt idx="630">
                  <c:v>663</c:v>
                </c:pt>
                <c:pt idx="631">
                  <c:v>665</c:v>
                </c:pt>
                <c:pt idx="632">
                  <c:v>666</c:v>
                </c:pt>
                <c:pt idx="633">
                  <c:v>667</c:v>
                </c:pt>
                <c:pt idx="634">
                  <c:v>668</c:v>
                </c:pt>
                <c:pt idx="635">
                  <c:v>669</c:v>
                </c:pt>
                <c:pt idx="636">
                  <c:v>670</c:v>
                </c:pt>
                <c:pt idx="637">
                  <c:v>671</c:v>
                </c:pt>
                <c:pt idx="638">
                  <c:v>672</c:v>
                </c:pt>
                <c:pt idx="639">
                  <c:v>673</c:v>
                </c:pt>
                <c:pt idx="640">
                  <c:v>674</c:v>
                </c:pt>
                <c:pt idx="641">
                  <c:v>675</c:v>
                </c:pt>
                <c:pt idx="642">
                  <c:v>676</c:v>
                </c:pt>
                <c:pt idx="643">
                  <c:v>677</c:v>
                </c:pt>
                <c:pt idx="644">
                  <c:v>678</c:v>
                </c:pt>
                <c:pt idx="645">
                  <c:v>679</c:v>
                </c:pt>
                <c:pt idx="646">
                  <c:v>680</c:v>
                </c:pt>
                <c:pt idx="647">
                  <c:v>681</c:v>
                </c:pt>
                <c:pt idx="648">
                  <c:v>682</c:v>
                </c:pt>
                <c:pt idx="649">
                  <c:v>683</c:v>
                </c:pt>
                <c:pt idx="650">
                  <c:v>684</c:v>
                </c:pt>
                <c:pt idx="651">
                  <c:v>685</c:v>
                </c:pt>
                <c:pt idx="652">
                  <c:v>686</c:v>
                </c:pt>
                <c:pt idx="653">
                  <c:v>687</c:v>
                </c:pt>
                <c:pt idx="654">
                  <c:v>688</c:v>
                </c:pt>
                <c:pt idx="655">
                  <c:v>693</c:v>
                </c:pt>
                <c:pt idx="656">
                  <c:v>694</c:v>
                </c:pt>
                <c:pt idx="657">
                  <c:v>695</c:v>
                </c:pt>
                <c:pt idx="658">
                  <c:v>696</c:v>
                </c:pt>
                <c:pt idx="659">
                  <c:v>697</c:v>
                </c:pt>
                <c:pt idx="660">
                  <c:v>698</c:v>
                </c:pt>
                <c:pt idx="661">
                  <c:v>699</c:v>
                </c:pt>
                <c:pt idx="662">
                  <c:v>700</c:v>
                </c:pt>
                <c:pt idx="663">
                  <c:v>701</c:v>
                </c:pt>
                <c:pt idx="664">
                  <c:v>702</c:v>
                </c:pt>
                <c:pt idx="665">
                  <c:v>703</c:v>
                </c:pt>
                <c:pt idx="666">
                  <c:v>706</c:v>
                </c:pt>
                <c:pt idx="667">
                  <c:v>707</c:v>
                </c:pt>
                <c:pt idx="668">
                  <c:v>708</c:v>
                </c:pt>
                <c:pt idx="669">
                  <c:v>709</c:v>
                </c:pt>
                <c:pt idx="670">
                  <c:v>712</c:v>
                </c:pt>
                <c:pt idx="671">
                  <c:v>713</c:v>
                </c:pt>
                <c:pt idx="672">
                  <c:v>714</c:v>
                </c:pt>
                <c:pt idx="673">
                  <c:v>715</c:v>
                </c:pt>
                <c:pt idx="674">
                  <c:v>716</c:v>
                </c:pt>
                <c:pt idx="675">
                  <c:v>717</c:v>
                </c:pt>
                <c:pt idx="676">
                  <c:v>719</c:v>
                </c:pt>
                <c:pt idx="677">
                  <c:v>720</c:v>
                </c:pt>
                <c:pt idx="678">
                  <c:v>722</c:v>
                </c:pt>
                <c:pt idx="679">
                  <c:v>723</c:v>
                </c:pt>
                <c:pt idx="680">
                  <c:v>726</c:v>
                </c:pt>
                <c:pt idx="681">
                  <c:v>727</c:v>
                </c:pt>
                <c:pt idx="682">
                  <c:v>728</c:v>
                </c:pt>
                <c:pt idx="683">
                  <c:v>729</c:v>
                </c:pt>
                <c:pt idx="684">
                  <c:v>730</c:v>
                </c:pt>
                <c:pt idx="685">
                  <c:v>731</c:v>
                </c:pt>
                <c:pt idx="686">
                  <c:v>732</c:v>
                </c:pt>
                <c:pt idx="687">
                  <c:v>733</c:v>
                </c:pt>
                <c:pt idx="688">
                  <c:v>736</c:v>
                </c:pt>
                <c:pt idx="689">
                  <c:v>737</c:v>
                </c:pt>
                <c:pt idx="690">
                  <c:v>738</c:v>
                </c:pt>
                <c:pt idx="691">
                  <c:v>739</c:v>
                </c:pt>
                <c:pt idx="692">
                  <c:v>740</c:v>
                </c:pt>
                <c:pt idx="693">
                  <c:v>741</c:v>
                </c:pt>
                <c:pt idx="694">
                  <c:v>742</c:v>
                </c:pt>
                <c:pt idx="695">
                  <c:v>743</c:v>
                </c:pt>
                <c:pt idx="696">
                  <c:v>746</c:v>
                </c:pt>
                <c:pt idx="697">
                  <c:v>747</c:v>
                </c:pt>
                <c:pt idx="698">
                  <c:v>748</c:v>
                </c:pt>
                <c:pt idx="699">
                  <c:v>749</c:v>
                </c:pt>
                <c:pt idx="700">
                  <c:v>750</c:v>
                </c:pt>
                <c:pt idx="701">
                  <c:v>751</c:v>
                </c:pt>
                <c:pt idx="702">
                  <c:v>753</c:v>
                </c:pt>
                <c:pt idx="703">
                  <c:v>755</c:v>
                </c:pt>
                <c:pt idx="704">
                  <c:v>756</c:v>
                </c:pt>
                <c:pt idx="705">
                  <c:v>757</c:v>
                </c:pt>
                <c:pt idx="706">
                  <c:v>758</c:v>
                </c:pt>
                <c:pt idx="707">
                  <c:v>759</c:v>
                </c:pt>
                <c:pt idx="708">
                  <c:v>763</c:v>
                </c:pt>
                <c:pt idx="709">
                  <c:v>765</c:v>
                </c:pt>
                <c:pt idx="710">
                  <c:v>766</c:v>
                </c:pt>
                <c:pt idx="711">
                  <c:v>767</c:v>
                </c:pt>
                <c:pt idx="712">
                  <c:v>768</c:v>
                </c:pt>
                <c:pt idx="713">
                  <c:v>769</c:v>
                </c:pt>
                <c:pt idx="714">
                  <c:v>770</c:v>
                </c:pt>
                <c:pt idx="715">
                  <c:v>771</c:v>
                </c:pt>
                <c:pt idx="716">
                  <c:v>772</c:v>
                </c:pt>
                <c:pt idx="717">
                  <c:v>773</c:v>
                </c:pt>
                <c:pt idx="718">
                  <c:v>774</c:v>
                </c:pt>
                <c:pt idx="719">
                  <c:v>775</c:v>
                </c:pt>
                <c:pt idx="720">
                  <c:v>776</c:v>
                </c:pt>
                <c:pt idx="721">
                  <c:v>778</c:v>
                </c:pt>
                <c:pt idx="722">
                  <c:v>779</c:v>
                </c:pt>
                <c:pt idx="723">
                  <c:v>780</c:v>
                </c:pt>
                <c:pt idx="724">
                  <c:v>781</c:v>
                </c:pt>
                <c:pt idx="725">
                  <c:v>782</c:v>
                </c:pt>
                <c:pt idx="726">
                  <c:v>783</c:v>
                </c:pt>
                <c:pt idx="727">
                  <c:v>784</c:v>
                </c:pt>
                <c:pt idx="728">
                  <c:v>785</c:v>
                </c:pt>
                <c:pt idx="729">
                  <c:v>786</c:v>
                </c:pt>
                <c:pt idx="730">
                  <c:v>787</c:v>
                </c:pt>
                <c:pt idx="731">
                  <c:v>788</c:v>
                </c:pt>
                <c:pt idx="732">
                  <c:v>789</c:v>
                </c:pt>
                <c:pt idx="733">
                  <c:v>790</c:v>
                </c:pt>
                <c:pt idx="734">
                  <c:v>792</c:v>
                </c:pt>
                <c:pt idx="735">
                  <c:v>793</c:v>
                </c:pt>
                <c:pt idx="736">
                  <c:v>794</c:v>
                </c:pt>
                <c:pt idx="737">
                  <c:v>795</c:v>
                </c:pt>
                <c:pt idx="738">
                  <c:v>796</c:v>
                </c:pt>
                <c:pt idx="739">
                  <c:v>798</c:v>
                </c:pt>
                <c:pt idx="740">
                  <c:v>799</c:v>
                </c:pt>
                <c:pt idx="741">
                  <c:v>800</c:v>
                </c:pt>
                <c:pt idx="742">
                  <c:v>801</c:v>
                </c:pt>
                <c:pt idx="743">
                  <c:v>802</c:v>
                </c:pt>
                <c:pt idx="744">
                  <c:v>803</c:v>
                </c:pt>
                <c:pt idx="745">
                  <c:v>804</c:v>
                </c:pt>
                <c:pt idx="746">
                  <c:v>805</c:v>
                </c:pt>
                <c:pt idx="747">
                  <c:v>806</c:v>
                </c:pt>
                <c:pt idx="748">
                  <c:v>807</c:v>
                </c:pt>
                <c:pt idx="749">
                  <c:v>808</c:v>
                </c:pt>
                <c:pt idx="750">
                  <c:v>809</c:v>
                </c:pt>
                <c:pt idx="751">
                  <c:v>810</c:v>
                </c:pt>
                <c:pt idx="752">
                  <c:v>811</c:v>
                </c:pt>
                <c:pt idx="753">
                  <c:v>812</c:v>
                </c:pt>
                <c:pt idx="754">
                  <c:v>813</c:v>
                </c:pt>
                <c:pt idx="755">
                  <c:v>814</c:v>
                </c:pt>
                <c:pt idx="756">
                  <c:v>815</c:v>
                </c:pt>
                <c:pt idx="757">
                  <c:v>817</c:v>
                </c:pt>
                <c:pt idx="758">
                  <c:v>818</c:v>
                </c:pt>
                <c:pt idx="759">
                  <c:v>819</c:v>
                </c:pt>
                <c:pt idx="760">
                  <c:v>821</c:v>
                </c:pt>
                <c:pt idx="761">
                  <c:v>822</c:v>
                </c:pt>
                <c:pt idx="762">
                  <c:v>823</c:v>
                </c:pt>
                <c:pt idx="763">
                  <c:v>824</c:v>
                </c:pt>
                <c:pt idx="764">
                  <c:v>825</c:v>
                </c:pt>
                <c:pt idx="765">
                  <c:v>826</c:v>
                </c:pt>
                <c:pt idx="766">
                  <c:v>827</c:v>
                </c:pt>
                <c:pt idx="767">
                  <c:v>828</c:v>
                </c:pt>
                <c:pt idx="768">
                  <c:v>829</c:v>
                </c:pt>
                <c:pt idx="769">
                  <c:v>830</c:v>
                </c:pt>
                <c:pt idx="770">
                  <c:v>831</c:v>
                </c:pt>
                <c:pt idx="771">
                  <c:v>832</c:v>
                </c:pt>
                <c:pt idx="772">
                  <c:v>834</c:v>
                </c:pt>
                <c:pt idx="773">
                  <c:v>835</c:v>
                </c:pt>
                <c:pt idx="774">
                  <c:v>836</c:v>
                </c:pt>
                <c:pt idx="775">
                  <c:v>837</c:v>
                </c:pt>
                <c:pt idx="776">
                  <c:v>838</c:v>
                </c:pt>
                <c:pt idx="777">
                  <c:v>840</c:v>
                </c:pt>
                <c:pt idx="778">
                  <c:v>841</c:v>
                </c:pt>
                <c:pt idx="779">
                  <c:v>842</c:v>
                </c:pt>
                <c:pt idx="780">
                  <c:v>844</c:v>
                </c:pt>
                <c:pt idx="781">
                  <c:v>845</c:v>
                </c:pt>
                <c:pt idx="782">
                  <c:v>846</c:v>
                </c:pt>
                <c:pt idx="783">
                  <c:v>847</c:v>
                </c:pt>
                <c:pt idx="784">
                  <c:v>848</c:v>
                </c:pt>
                <c:pt idx="785">
                  <c:v>849</c:v>
                </c:pt>
                <c:pt idx="786">
                  <c:v>850</c:v>
                </c:pt>
                <c:pt idx="787">
                  <c:v>852</c:v>
                </c:pt>
                <c:pt idx="788">
                  <c:v>853</c:v>
                </c:pt>
                <c:pt idx="789">
                  <c:v>854</c:v>
                </c:pt>
                <c:pt idx="790">
                  <c:v>856</c:v>
                </c:pt>
                <c:pt idx="791">
                  <c:v>857</c:v>
                </c:pt>
                <c:pt idx="792">
                  <c:v>859</c:v>
                </c:pt>
                <c:pt idx="793">
                  <c:v>860</c:v>
                </c:pt>
                <c:pt idx="794">
                  <c:v>861</c:v>
                </c:pt>
                <c:pt idx="795">
                  <c:v>862</c:v>
                </c:pt>
                <c:pt idx="796">
                  <c:v>863</c:v>
                </c:pt>
                <c:pt idx="797">
                  <c:v>864</c:v>
                </c:pt>
                <c:pt idx="798">
                  <c:v>865</c:v>
                </c:pt>
                <c:pt idx="799">
                  <c:v>866</c:v>
                </c:pt>
                <c:pt idx="800">
                  <c:v>868</c:v>
                </c:pt>
                <c:pt idx="801">
                  <c:v>870</c:v>
                </c:pt>
                <c:pt idx="802">
                  <c:v>871</c:v>
                </c:pt>
                <c:pt idx="803">
                  <c:v>872</c:v>
                </c:pt>
                <c:pt idx="804">
                  <c:v>873</c:v>
                </c:pt>
                <c:pt idx="805">
                  <c:v>874</c:v>
                </c:pt>
                <c:pt idx="806">
                  <c:v>875</c:v>
                </c:pt>
                <c:pt idx="807">
                  <c:v>876</c:v>
                </c:pt>
                <c:pt idx="808">
                  <c:v>877</c:v>
                </c:pt>
                <c:pt idx="809">
                  <c:v>878</c:v>
                </c:pt>
                <c:pt idx="810">
                  <c:v>879</c:v>
                </c:pt>
                <c:pt idx="811">
                  <c:v>880</c:v>
                </c:pt>
                <c:pt idx="812">
                  <c:v>883</c:v>
                </c:pt>
                <c:pt idx="813">
                  <c:v>885</c:v>
                </c:pt>
                <c:pt idx="814">
                  <c:v>886</c:v>
                </c:pt>
                <c:pt idx="815">
                  <c:v>888</c:v>
                </c:pt>
                <c:pt idx="816">
                  <c:v>890</c:v>
                </c:pt>
                <c:pt idx="817">
                  <c:v>891</c:v>
                </c:pt>
                <c:pt idx="818">
                  <c:v>892</c:v>
                </c:pt>
                <c:pt idx="819">
                  <c:v>894</c:v>
                </c:pt>
                <c:pt idx="820">
                  <c:v>895</c:v>
                </c:pt>
                <c:pt idx="821">
                  <c:v>896</c:v>
                </c:pt>
                <c:pt idx="822">
                  <c:v>897</c:v>
                </c:pt>
                <c:pt idx="823">
                  <c:v>898</c:v>
                </c:pt>
                <c:pt idx="824">
                  <c:v>899</c:v>
                </c:pt>
                <c:pt idx="825">
                  <c:v>900</c:v>
                </c:pt>
                <c:pt idx="826">
                  <c:v>901</c:v>
                </c:pt>
                <c:pt idx="827">
                  <c:v>902</c:v>
                </c:pt>
                <c:pt idx="828">
                  <c:v>903</c:v>
                </c:pt>
                <c:pt idx="829">
                  <c:v>904</c:v>
                </c:pt>
                <c:pt idx="830">
                  <c:v>905</c:v>
                </c:pt>
                <c:pt idx="831">
                  <c:v>906</c:v>
                </c:pt>
                <c:pt idx="832">
                  <c:v>907</c:v>
                </c:pt>
                <c:pt idx="833">
                  <c:v>908</c:v>
                </c:pt>
                <c:pt idx="834">
                  <c:v>909</c:v>
                </c:pt>
                <c:pt idx="835">
                  <c:v>910</c:v>
                </c:pt>
                <c:pt idx="836">
                  <c:v>911</c:v>
                </c:pt>
                <c:pt idx="837">
                  <c:v>912</c:v>
                </c:pt>
                <c:pt idx="838">
                  <c:v>913</c:v>
                </c:pt>
                <c:pt idx="839">
                  <c:v>914</c:v>
                </c:pt>
                <c:pt idx="840">
                  <c:v>915</c:v>
                </c:pt>
                <c:pt idx="841">
                  <c:v>916</c:v>
                </c:pt>
                <c:pt idx="842">
                  <c:v>917</c:v>
                </c:pt>
                <c:pt idx="843">
                  <c:v>918</c:v>
                </c:pt>
                <c:pt idx="844">
                  <c:v>919</c:v>
                </c:pt>
                <c:pt idx="845">
                  <c:v>920</c:v>
                </c:pt>
                <c:pt idx="846">
                  <c:v>921</c:v>
                </c:pt>
                <c:pt idx="847">
                  <c:v>922</c:v>
                </c:pt>
                <c:pt idx="848">
                  <c:v>923</c:v>
                </c:pt>
                <c:pt idx="849">
                  <c:v>924</c:v>
                </c:pt>
                <c:pt idx="850">
                  <c:v>925</c:v>
                </c:pt>
                <c:pt idx="851">
                  <c:v>926</c:v>
                </c:pt>
                <c:pt idx="852">
                  <c:v>927</c:v>
                </c:pt>
                <c:pt idx="853">
                  <c:v>928</c:v>
                </c:pt>
                <c:pt idx="854">
                  <c:v>930</c:v>
                </c:pt>
                <c:pt idx="855">
                  <c:v>931</c:v>
                </c:pt>
                <c:pt idx="856">
                  <c:v>932</c:v>
                </c:pt>
                <c:pt idx="857">
                  <c:v>933</c:v>
                </c:pt>
                <c:pt idx="858">
                  <c:v>934</c:v>
                </c:pt>
                <c:pt idx="859">
                  <c:v>935</c:v>
                </c:pt>
                <c:pt idx="860">
                  <c:v>936</c:v>
                </c:pt>
                <c:pt idx="861">
                  <c:v>937</c:v>
                </c:pt>
                <c:pt idx="862">
                  <c:v>938</c:v>
                </c:pt>
                <c:pt idx="863">
                  <c:v>939</c:v>
                </c:pt>
                <c:pt idx="864">
                  <c:v>940</c:v>
                </c:pt>
                <c:pt idx="865">
                  <c:v>941</c:v>
                </c:pt>
                <c:pt idx="866">
                  <c:v>942</c:v>
                </c:pt>
                <c:pt idx="867">
                  <c:v>943</c:v>
                </c:pt>
                <c:pt idx="868">
                  <c:v>944</c:v>
                </c:pt>
                <c:pt idx="869">
                  <c:v>945</c:v>
                </c:pt>
                <c:pt idx="870">
                  <c:v>946</c:v>
                </c:pt>
                <c:pt idx="871">
                  <c:v>948</c:v>
                </c:pt>
                <c:pt idx="872">
                  <c:v>949</c:v>
                </c:pt>
                <c:pt idx="873">
                  <c:v>950</c:v>
                </c:pt>
                <c:pt idx="874">
                  <c:v>954</c:v>
                </c:pt>
                <c:pt idx="875">
                  <c:v>955</c:v>
                </c:pt>
                <c:pt idx="876">
                  <c:v>956</c:v>
                </c:pt>
                <c:pt idx="877">
                  <c:v>957</c:v>
                </c:pt>
                <c:pt idx="878">
                  <c:v>959</c:v>
                </c:pt>
                <c:pt idx="879">
                  <c:v>960</c:v>
                </c:pt>
                <c:pt idx="880">
                  <c:v>961</c:v>
                </c:pt>
                <c:pt idx="881">
                  <c:v>962</c:v>
                </c:pt>
                <c:pt idx="882">
                  <c:v>963</c:v>
                </c:pt>
                <c:pt idx="883">
                  <c:v>964</c:v>
                </c:pt>
                <c:pt idx="884">
                  <c:v>965</c:v>
                </c:pt>
                <c:pt idx="885">
                  <c:v>966</c:v>
                </c:pt>
                <c:pt idx="886">
                  <c:v>967</c:v>
                </c:pt>
                <c:pt idx="887">
                  <c:v>968</c:v>
                </c:pt>
                <c:pt idx="888">
                  <c:v>969</c:v>
                </c:pt>
                <c:pt idx="889">
                  <c:v>970</c:v>
                </c:pt>
                <c:pt idx="890">
                  <c:v>971</c:v>
                </c:pt>
                <c:pt idx="891">
                  <c:v>972</c:v>
                </c:pt>
                <c:pt idx="892">
                  <c:v>974</c:v>
                </c:pt>
                <c:pt idx="893">
                  <c:v>975</c:v>
                </c:pt>
                <c:pt idx="894">
                  <c:v>976</c:v>
                </c:pt>
                <c:pt idx="895">
                  <c:v>977</c:v>
                </c:pt>
                <c:pt idx="896">
                  <c:v>981</c:v>
                </c:pt>
                <c:pt idx="897">
                  <c:v>982</c:v>
                </c:pt>
                <c:pt idx="898">
                  <c:v>983</c:v>
                </c:pt>
                <c:pt idx="899">
                  <c:v>986</c:v>
                </c:pt>
                <c:pt idx="900">
                  <c:v>987</c:v>
                </c:pt>
                <c:pt idx="901">
                  <c:v>989</c:v>
                </c:pt>
                <c:pt idx="902">
                  <c:v>990</c:v>
                </c:pt>
                <c:pt idx="903">
                  <c:v>991</c:v>
                </c:pt>
                <c:pt idx="904">
                  <c:v>992</c:v>
                </c:pt>
                <c:pt idx="905">
                  <c:v>994</c:v>
                </c:pt>
                <c:pt idx="906">
                  <c:v>995</c:v>
                </c:pt>
                <c:pt idx="907">
                  <c:v>996</c:v>
                </c:pt>
                <c:pt idx="908">
                  <c:v>997</c:v>
                </c:pt>
                <c:pt idx="909">
                  <c:v>998</c:v>
                </c:pt>
                <c:pt idx="910">
                  <c:v>1000</c:v>
                </c:pt>
                <c:pt idx="911">
                  <c:v>1001</c:v>
                </c:pt>
                <c:pt idx="912">
                  <c:v>1004</c:v>
                </c:pt>
                <c:pt idx="913">
                  <c:v>1005</c:v>
                </c:pt>
                <c:pt idx="914">
                  <c:v>1006</c:v>
                </c:pt>
                <c:pt idx="915">
                  <c:v>1007</c:v>
                </c:pt>
                <c:pt idx="916">
                  <c:v>1011</c:v>
                </c:pt>
                <c:pt idx="917">
                  <c:v>1012</c:v>
                </c:pt>
                <c:pt idx="918">
                  <c:v>1013</c:v>
                </c:pt>
                <c:pt idx="919">
                  <c:v>1015</c:v>
                </c:pt>
                <c:pt idx="920">
                  <c:v>1016</c:v>
                </c:pt>
                <c:pt idx="921">
                  <c:v>1017</c:v>
                </c:pt>
                <c:pt idx="922">
                  <c:v>1018</c:v>
                </c:pt>
                <c:pt idx="923">
                  <c:v>1019</c:v>
                </c:pt>
                <c:pt idx="924">
                  <c:v>1021</c:v>
                </c:pt>
                <c:pt idx="925">
                  <c:v>1022</c:v>
                </c:pt>
                <c:pt idx="926">
                  <c:v>1023</c:v>
                </c:pt>
                <c:pt idx="927">
                  <c:v>1026</c:v>
                </c:pt>
                <c:pt idx="928">
                  <c:v>1027</c:v>
                </c:pt>
                <c:pt idx="929">
                  <c:v>1028</c:v>
                </c:pt>
                <c:pt idx="930">
                  <c:v>1029</c:v>
                </c:pt>
                <c:pt idx="931">
                  <c:v>1031</c:v>
                </c:pt>
                <c:pt idx="932">
                  <c:v>1033</c:v>
                </c:pt>
                <c:pt idx="933">
                  <c:v>1034</c:v>
                </c:pt>
                <c:pt idx="934">
                  <c:v>1035</c:v>
                </c:pt>
                <c:pt idx="935">
                  <c:v>1037</c:v>
                </c:pt>
                <c:pt idx="936">
                  <c:v>1038</c:v>
                </c:pt>
                <c:pt idx="937">
                  <c:v>1039</c:v>
                </c:pt>
                <c:pt idx="938">
                  <c:v>1040</c:v>
                </c:pt>
                <c:pt idx="939">
                  <c:v>1041</c:v>
                </c:pt>
                <c:pt idx="940">
                  <c:v>1042</c:v>
                </c:pt>
                <c:pt idx="941">
                  <c:v>1043</c:v>
                </c:pt>
                <c:pt idx="942">
                  <c:v>1044</c:v>
                </c:pt>
                <c:pt idx="943">
                  <c:v>1045</c:v>
                </c:pt>
                <c:pt idx="944">
                  <c:v>1049</c:v>
                </c:pt>
                <c:pt idx="945">
                  <c:v>1050</c:v>
                </c:pt>
                <c:pt idx="946">
                  <c:v>1051</c:v>
                </c:pt>
                <c:pt idx="947">
                  <c:v>1055</c:v>
                </c:pt>
                <c:pt idx="948">
                  <c:v>1056</c:v>
                </c:pt>
                <c:pt idx="949">
                  <c:v>1058</c:v>
                </c:pt>
                <c:pt idx="950">
                  <c:v>1059</c:v>
                </c:pt>
                <c:pt idx="951">
                  <c:v>1060</c:v>
                </c:pt>
                <c:pt idx="952">
                  <c:v>1061</c:v>
                </c:pt>
                <c:pt idx="953">
                  <c:v>1062</c:v>
                </c:pt>
                <c:pt idx="954">
                  <c:v>1063</c:v>
                </c:pt>
                <c:pt idx="955">
                  <c:v>1064</c:v>
                </c:pt>
                <c:pt idx="956">
                  <c:v>1065</c:v>
                </c:pt>
                <c:pt idx="957">
                  <c:v>1066</c:v>
                </c:pt>
                <c:pt idx="958">
                  <c:v>1067</c:v>
                </c:pt>
                <c:pt idx="959">
                  <c:v>1068</c:v>
                </c:pt>
                <c:pt idx="960">
                  <c:v>1069</c:v>
                </c:pt>
                <c:pt idx="961">
                  <c:v>1071</c:v>
                </c:pt>
                <c:pt idx="962">
                  <c:v>1072</c:v>
                </c:pt>
                <c:pt idx="963">
                  <c:v>1073</c:v>
                </c:pt>
                <c:pt idx="964">
                  <c:v>1075</c:v>
                </c:pt>
                <c:pt idx="965">
                  <c:v>1076</c:v>
                </c:pt>
                <c:pt idx="966">
                  <c:v>1077</c:v>
                </c:pt>
                <c:pt idx="967">
                  <c:v>1078</c:v>
                </c:pt>
                <c:pt idx="968">
                  <c:v>1079</c:v>
                </c:pt>
                <c:pt idx="969">
                  <c:v>1080</c:v>
                </c:pt>
                <c:pt idx="970">
                  <c:v>1081</c:v>
                </c:pt>
                <c:pt idx="971">
                  <c:v>1082</c:v>
                </c:pt>
                <c:pt idx="972">
                  <c:v>1083</c:v>
                </c:pt>
                <c:pt idx="973">
                  <c:v>1086</c:v>
                </c:pt>
                <c:pt idx="974">
                  <c:v>1088</c:v>
                </c:pt>
                <c:pt idx="975">
                  <c:v>1089</c:v>
                </c:pt>
                <c:pt idx="976">
                  <c:v>1090</c:v>
                </c:pt>
                <c:pt idx="977">
                  <c:v>1091</c:v>
                </c:pt>
                <c:pt idx="978">
                  <c:v>1092</c:v>
                </c:pt>
                <c:pt idx="979">
                  <c:v>1093</c:v>
                </c:pt>
                <c:pt idx="980">
                  <c:v>1094</c:v>
                </c:pt>
                <c:pt idx="981">
                  <c:v>1095</c:v>
                </c:pt>
                <c:pt idx="982">
                  <c:v>1101</c:v>
                </c:pt>
                <c:pt idx="983">
                  <c:v>1102</c:v>
                </c:pt>
                <c:pt idx="984">
                  <c:v>1103</c:v>
                </c:pt>
                <c:pt idx="985">
                  <c:v>1105</c:v>
                </c:pt>
                <c:pt idx="986">
                  <c:v>1106</c:v>
                </c:pt>
                <c:pt idx="987">
                  <c:v>1108</c:v>
                </c:pt>
                <c:pt idx="988">
                  <c:v>1110</c:v>
                </c:pt>
                <c:pt idx="989">
                  <c:v>1111</c:v>
                </c:pt>
                <c:pt idx="990">
                  <c:v>1112</c:v>
                </c:pt>
                <c:pt idx="991">
                  <c:v>1113</c:v>
                </c:pt>
                <c:pt idx="992">
                  <c:v>1114</c:v>
                </c:pt>
                <c:pt idx="993">
                  <c:v>1115</c:v>
                </c:pt>
                <c:pt idx="994">
                  <c:v>1116</c:v>
                </c:pt>
                <c:pt idx="995">
                  <c:v>1117</c:v>
                </c:pt>
                <c:pt idx="996">
                  <c:v>1118</c:v>
                </c:pt>
                <c:pt idx="997">
                  <c:v>1120</c:v>
                </c:pt>
                <c:pt idx="998">
                  <c:v>1121</c:v>
                </c:pt>
                <c:pt idx="999">
                  <c:v>1122</c:v>
                </c:pt>
                <c:pt idx="1000">
                  <c:v>1123</c:v>
                </c:pt>
                <c:pt idx="1001">
                  <c:v>1124</c:v>
                </c:pt>
                <c:pt idx="1002">
                  <c:v>1125</c:v>
                </c:pt>
                <c:pt idx="1003">
                  <c:v>1126</c:v>
                </c:pt>
                <c:pt idx="1004">
                  <c:v>1129</c:v>
                </c:pt>
                <c:pt idx="1005">
                  <c:v>1130</c:v>
                </c:pt>
                <c:pt idx="1006">
                  <c:v>1132</c:v>
                </c:pt>
                <c:pt idx="1007">
                  <c:v>1133</c:v>
                </c:pt>
                <c:pt idx="1008">
                  <c:v>1140</c:v>
                </c:pt>
                <c:pt idx="1009">
                  <c:v>1143</c:v>
                </c:pt>
                <c:pt idx="1010">
                  <c:v>1144</c:v>
                </c:pt>
                <c:pt idx="1011">
                  <c:v>1145</c:v>
                </c:pt>
                <c:pt idx="1012">
                  <c:v>1146</c:v>
                </c:pt>
                <c:pt idx="1013">
                  <c:v>1147</c:v>
                </c:pt>
                <c:pt idx="1014">
                  <c:v>1148</c:v>
                </c:pt>
                <c:pt idx="1015">
                  <c:v>1150</c:v>
                </c:pt>
                <c:pt idx="1016">
                  <c:v>1152</c:v>
                </c:pt>
                <c:pt idx="1017">
                  <c:v>1153</c:v>
                </c:pt>
                <c:pt idx="1018">
                  <c:v>1154</c:v>
                </c:pt>
                <c:pt idx="1019">
                  <c:v>1155</c:v>
                </c:pt>
                <c:pt idx="1020">
                  <c:v>1156</c:v>
                </c:pt>
                <c:pt idx="1021">
                  <c:v>1157</c:v>
                </c:pt>
                <c:pt idx="1022">
                  <c:v>1158</c:v>
                </c:pt>
                <c:pt idx="1023">
                  <c:v>1159</c:v>
                </c:pt>
                <c:pt idx="1024">
                  <c:v>1160</c:v>
                </c:pt>
                <c:pt idx="1025">
                  <c:v>1161</c:v>
                </c:pt>
                <c:pt idx="1026">
                  <c:v>1162</c:v>
                </c:pt>
                <c:pt idx="1027">
                  <c:v>1163</c:v>
                </c:pt>
                <c:pt idx="1028">
                  <c:v>1164</c:v>
                </c:pt>
                <c:pt idx="1029">
                  <c:v>1165</c:v>
                </c:pt>
                <c:pt idx="1030">
                  <c:v>1169</c:v>
                </c:pt>
                <c:pt idx="1031">
                  <c:v>1172</c:v>
                </c:pt>
                <c:pt idx="1032">
                  <c:v>1173</c:v>
                </c:pt>
                <c:pt idx="1033">
                  <c:v>1174</c:v>
                </c:pt>
                <c:pt idx="1034">
                  <c:v>1175</c:v>
                </c:pt>
                <c:pt idx="1035">
                  <c:v>1176</c:v>
                </c:pt>
                <c:pt idx="1036">
                  <c:v>1177</c:v>
                </c:pt>
                <c:pt idx="1037">
                  <c:v>1178</c:v>
                </c:pt>
                <c:pt idx="1038">
                  <c:v>1180</c:v>
                </c:pt>
                <c:pt idx="1039">
                  <c:v>1181</c:v>
                </c:pt>
                <c:pt idx="1040">
                  <c:v>1183</c:v>
                </c:pt>
                <c:pt idx="1041">
                  <c:v>1184</c:v>
                </c:pt>
                <c:pt idx="1042">
                  <c:v>1185</c:v>
                </c:pt>
                <c:pt idx="1043">
                  <c:v>1186</c:v>
                </c:pt>
                <c:pt idx="1044">
                  <c:v>1187</c:v>
                </c:pt>
                <c:pt idx="1045">
                  <c:v>1188</c:v>
                </c:pt>
                <c:pt idx="1046">
                  <c:v>1189</c:v>
                </c:pt>
                <c:pt idx="1047">
                  <c:v>1192</c:v>
                </c:pt>
                <c:pt idx="1048">
                  <c:v>1193</c:v>
                </c:pt>
                <c:pt idx="1049">
                  <c:v>1195</c:v>
                </c:pt>
                <c:pt idx="1050">
                  <c:v>1196</c:v>
                </c:pt>
                <c:pt idx="1051">
                  <c:v>1197</c:v>
                </c:pt>
                <c:pt idx="1052">
                  <c:v>1198</c:v>
                </c:pt>
                <c:pt idx="1053">
                  <c:v>1199</c:v>
                </c:pt>
                <c:pt idx="1054">
                  <c:v>1200</c:v>
                </c:pt>
                <c:pt idx="1055">
                  <c:v>1201</c:v>
                </c:pt>
                <c:pt idx="1056">
                  <c:v>1202</c:v>
                </c:pt>
                <c:pt idx="1057">
                  <c:v>1204</c:v>
                </c:pt>
                <c:pt idx="1058">
                  <c:v>1205</c:v>
                </c:pt>
                <c:pt idx="1059">
                  <c:v>1206</c:v>
                </c:pt>
                <c:pt idx="1060">
                  <c:v>1207</c:v>
                </c:pt>
                <c:pt idx="1061">
                  <c:v>1208</c:v>
                </c:pt>
                <c:pt idx="1062">
                  <c:v>1209</c:v>
                </c:pt>
                <c:pt idx="1063">
                  <c:v>1210</c:v>
                </c:pt>
                <c:pt idx="1064">
                  <c:v>1212</c:v>
                </c:pt>
                <c:pt idx="1065">
                  <c:v>1213</c:v>
                </c:pt>
                <c:pt idx="1066">
                  <c:v>1214</c:v>
                </c:pt>
                <c:pt idx="1067">
                  <c:v>1215</c:v>
                </c:pt>
                <c:pt idx="1068">
                  <c:v>1220</c:v>
                </c:pt>
                <c:pt idx="1069">
                  <c:v>1223</c:v>
                </c:pt>
                <c:pt idx="1070">
                  <c:v>1224</c:v>
                </c:pt>
                <c:pt idx="1071">
                  <c:v>1226</c:v>
                </c:pt>
                <c:pt idx="1072">
                  <c:v>1227</c:v>
                </c:pt>
                <c:pt idx="1073">
                  <c:v>1228</c:v>
                </c:pt>
                <c:pt idx="1074">
                  <c:v>1230</c:v>
                </c:pt>
                <c:pt idx="1075">
                  <c:v>1231</c:v>
                </c:pt>
                <c:pt idx="1076">
                  <c:v>1232</c:v>
                </c:pt>
                <c:pt idx="1077">
                  <c:v>1240</c:v>
                </c:pt>
                <c:pt idx="1078">
                  <c:v>1241</c:v>
                </c:pt>
                <c:pt idx="1079">
                  <c:v>1244</c:v>
                </c:pt>
                <c:pt idx="1080">
                  <c:v>1245</c:v>
                </c:pt>
                <c:pt idx="1081">
                  <c:v>1246</c:v>
                </c:pt>
                <c:pt idx="1082">
                  <c:v>1247</c:v>
                </c:pt>
                <c:pt idx="1083">
                  <c:v>1248</c:v>
                </c:pt>
                <c:pt idx="1084">
                  <c:v>1249</c:v>
                </c:pt>
                <c:pt idx="1085">
                  <c:v>1250</c:v>
                </c:pt>
                <c:pt idx="1086">
                  <c:v>1251</c:v>
                </c:pt>
                <c:pt idx="1087">
                  <c:v>1253</c:v>
                </c:pt>
                <c:pt idx="1088">
                  <c:v>1254</c:v>
                </c:pt>
                <c:pt idx="1089">
                  <c:v>1256</c:v>
                </c:pt>
                <c:pt idx="1090">
                  <c:v>1258</c:v>
                </c:pt>
                <c:pt idx="1091">
                  <c:v>1259</c:v>
                </c:pt>
                <c:pt idx="1092">
                  <c:v>1260</c:v>
                </c:pt>
                <c:pt idx="1093">
                  <c:v>1261</c:v>
                </c:pt>
                <c:pt idx="1094">
                  <c:v>1263</c:v>
                </c:pt>
                <c:pt idx="1095">
                  <c:v>1264</c:v>
                </c:pt>
                <c:pt idx="1096">
                  <c:v>1267</c:v>
                </c:pt>
                <c:pt idx="1097">
                  <c:v>1270</c:v>
                </c:pt>
                <c:pt idx="1098">
                  <c:v>1271</c:v>
                </c:pt>
                <c:pt idx="1099">
                  <c:v>1274</c:v>
                </c:pt>
                <c:pt idx="1100">
                  <c:v>1276</c:v>
                </c:pt>
                <c:pt idx="1101">
                  <c:v>1279</c:v>
                </c:pt>
                <c:pt idx="1102">
                  <c:v>1280</c:v>
                </c:pt>
                <c:pt idx="1103">
                  <c:v>1284</c:v>
                </c:pt>
                <c:pt idx="1104">
                  <c:v>1285</c:v>
                </c:pt>
                <c:pt idx="1105">
                  <c:v>1286</c:v>
                </c:pt>
                <c:pt idx="1106">
                  <c:v>1287</c:v>
                </c:pt>
                <c:pt idx="1107">
                  <c:v>1288</c:v>
                </c:pt>
                <c:pt idx="1108">
                  <c:v>1289</c:v>
                </c:pt>
                <c:pt idx="1109">
                  <c:v>1292</c:v>
                </c:pt>
                <c:pt idx="1110">
                  <c:v>1293</c:v>
                </c:pt>
                <c:pt idx="1111">
                  <c:v>1297</c:v>
                </c:pt>
                <c:pt idx="1112">
                  <c:v>1298</c:v>
                </c:pt>
                <c:pt idx="1113">
                  <c:v>1299</c:v>
                </c:pt>
                <c:pt idx="1114">
                  <c:v>1300</c:v>
                </c:pt>
                <c:pt idx="1115">
                  <c:v>1301</c:v>
                </c:pt>
                <c:pt idx="1116">
                  <c:v>1302</c:v>
                </c:pt>
                <c:pt idx="1117">
                  <c:v>1304</c:v>
                </c:pt>
                <c:pt idx="1118">
                  <c:v>1307</c:v>
                </c:pt>
                <c:pt idx="1119">
                  <c:v>1308</c:v>
                </c:pt>
                <c:pt idx="1120">
                  <c:v>1309</c:v>
                </c:pt>
                <c:pt idx="1121">
                  <c:v>1310</c:v>
                </c:pt>
                <c:pt idx="1122">
                  <c:v>1311</c:v>
                </c:pt>
                <c:pt idx="1123">
                  <c:v>1313</c:v>
                </c:pt>
                <c:pt idx="1124">
                  <c:v>1314</c:v>
                </c:pt>
                <c:pt idx="1125">
                  <c:v>1315</c:v>
                </c:pt>
                <c:pt idx="1126">
                  <c:v>1316</c:v>
                </c:pt>
                <c:pt idx="1127">
                  <c:v>1317</c:v>
                </c:pt>
                <c:pt idx="1128">
                  <c:v>1318</c:v>
                </c:pt>
                <c:pt idx="1129">
                  <c:v>1319</c:v>
                </c:pt>
                <c:pt idx="1130">
                  <c:v>1322</c:v>
                </c:pt>
                <c:pt idx="1131">
                  <c:v>1324</c:v>
                </c:pt>
                <c:pt idx="1132">
                  <c:v>1325</c:v>
                </c:pt>
                <c:pt idx="1133">
                  <c:v>1326</c:v>
                </c:pt>
                <c:pt idx="1134">
                  <c:v>1327</c:v>
                </c:pt>
                <c:pt idx="1135">
                  <c:v>1328</c:v>
                </c:pt>
                <c:pt idx="1136">
                  <c:v>1330</c:v>
                </c:pt>
                <c:pt idx="1137">
                  <c:v>1332</c:v>
                </c:pt>
                <c:pt idx="1138">
                  <c:v>1334</c:v>
                </c:pt>
                <c:pt idx="1139">
                  <c:v>1335</c:v>
                </c:pt>
                <c:pt idx="1140">
                  <c:v>1336</c:v>
                </c:pt>
                <c:pt idx="1141">
                  <c:v>1337</c:v>
                </c:pt>
                <c:pt idx="1142">
                  <c:v>1338</c:v>
                </c:pt>
                <c:pt idx="1143">
                  <c:v>1339</c:v>
                </c:pt>
                <c:pt idx="1144">
                  <c:v>1341</c:v>
                </c:pt>
                <c:pt idx="1145">
                  <c:v>1342</c:v>
                </c:pt>
                <c:pt idx="1146">
                  <c:v>1344</c:v>
                </c:pt>
                <c:pt idx="1147">
                  <c:v>1345</c:v>
                </c:pt>
                <c:pt idx="1148">
                  <c:v>1346</c:v>
                </c:pt>
                <c:pt idx="1149">
                  <c:v>1347</c:v>
                </c:pt>
                <c:pt idx="1150">
                  <c:v>1349</c:v>
                </c:pt>
                <c:pt idx="1151">
                  <c:v>1350</c:v>
                </c:pt>
                <c:pt idx="1152">
                  <c:v>1351</c:v>
                </c:pt>
                <c:pt idx="1153">
                  <c:v>1353</c:v>
                </c:pt>
                <c:pt idx="1154">
                  <c:v>1357</c:v>
                </c:pt>
                <c:pt idx="1155">
                  <c:v>1358</c:v>
                </c:pt>
                <c:pt idx="1156">
                  <c:v>1359</c:v>
                </c:pt>
                <c:pt idx="1157">
                  <c:v>1360</c:v>
                </c:pt>
                <c:pt idx="1158">
                  <c:v>1362</c:v>
                </c:pt>
                <c:pt idx="1159">
                  <c:v>1364</c:v>
                </c:pt>
                <c:pt idx="1160">
                  <c:v>1366</c:v>
                </c:pt>
                <c:pt idx="1161">
                  <c:v>1367</c:v>
                </c:pt>
                <c:pt idx="1162">
                  <c:v>1368</c:v>
                </c:pt>
                <c:pt idx="1163">
                  <c:v>1369</c:v>
                </c:pt>
                <c:pt idx="1164">
                  <c:v>1370</c:v>
                </c:pt>
                <c:pt idx="1165">
                  <c:v>1373</c:v>
                </c:pt>
                <c:pt idx="1166">
                  <c:v>1375</c:v>
                </c:pt>
                <c:pt idx="1167">
                  <c:v>1376</c:v>
                </c:pt>
                <c:pt idx="1168">
                  <c:v>1377</c:v>
                </c:pt>
                <c:pt idx="1169">
                  <c:v>1380</c:v>
                </c:pt>
                <c:pt idx="1170">
                  <c:v>1383</c:v>
                </c:pt>
                <c:pt idx="1171">
                  <c:v>1384</c:v>
                </c:pt>
                <c:pt idx="1172">
                  <c:v>1385</c:v>
                </c:pt>
                <c:pt idx="1173">
                  <c:v>1386</c:v>
                </c:pt>
                <c:pt idx="1174">
                  <c:v>1387</c:v>
                </c:pt>
                <c:pt idx="1175">
                  <c:v>1388</c:v>
                </c:pt>
                <c:pt idx="1176">
                  <c:v>1389</c:v>
                </c:pt>
                <c:pt idx="1177">
                  <c:v>1390</c:v>
                </c:pt>
                <c:pt idx="1178">
                  <c:v>1391</c:v>
                </c:pt>
                <c:pt idx="1179">
                  <c:v>1392</c:v>
                </c:pt>
                <c:pt idx="1180">
                  <c:v>1393</c:v>
                </c:pt>
                <c:pt idx="1181">
                  <c:v>1394</c:v>
                </c:pt>
                <c:pt idx="1182">
                  <c:v>1400</c:v>
                </c:pt>
                <c:pt idx="1183">
                  <c:v>1401</c:v>
                </c:pt>
                <c:pt idx="1184">
                  <c:v>1402</c:v>
                </c:pt>
                <c:pt idx="1185">
                  <c:v>1403</c:v>
                </c:pt>
                <c:pt idx="1186">
                  <c:v>1404</c:v>
                </c:pt>
                <c:pt idx="1187">
                  <c:v>1405</c:v>
                </c:pt>
                <c:pt idx="1188">
                  <c:v>1408</c:v>
                </c:pt>
                <c:pt idx="1189">
                  <c:v>1409</c:v>
                </c:pt>
                <c:pt idx="1190">
                  <c:v>1410</c:v>
                </c:pt>
                <c:pt idx="1191">
                  <c:v>1412</c:v>
                </c:pt>
                <c:pt idx="1192">
                  <c:v>1413</c:v>
                </c:pt>
                <c:pt idx="1193">
                  <c:v>1414</c:v>
                </c:pt>
                <c:pt idx="1194">
                  <c:v>1415</c:v>
                </c:pt>
                <c:pt idx="1195">
                  <c:v>1416</c:v>
                </c:pt>
                <c:pt idx="1196">
                  <c:v>1417</c:v>
                </c:pt>
                <c:pt idx="1197">
                  <c:v>1418</c:v>
                </c:pt>
                <c:pt idx="1198">
                  <c:v>1419</c:v>
                </c:pt>
                <c:pt idx="1199">
                  <c:v>1420</c:v>
                </c:pt>
                <c:pt idx="1200">
                  <c:v>1421</c:v>
                </c:pt>
                <c:pt idx="1201">
                  <c:v>1422</c:v>
                </c:pt>
                <c:pt idx="1202">
                  <c:v>1423</c:v>
                </c:pt>
                <c:pt idx="1203">
                  <c:v>1428</c:v>
                </c:pt>
                <c:pt idx="1204">
                  <c:v>1434</c:v>
                </c:pt>
                <c:pt idx="1205">
                  <c:v>1435</c:v>
                </c:pt>
                <c:pt idx="1206">
                  <c:v>1438</c:v>
                </c:pt>
                <c:pt idx="1207">
                  <c:v>1439</c:v>
                </c:pt>
                <c:pt idx="1208">
                  <c:v>1440</c:v>
                </c:pt>
                <c:pt idx="1209">
                  <c:v>1441</c:v>
                </c:pt>
                <c:pt idx="1210">
                  <c:v>1442</c:v>
                </c:pt>
                <c:pt idx="1211">
                  <c:v>1444</c:v>
                </c:pt>
                <c:pt idx="1212">
                  <c:v>1445</c:v>
                </c:pt>
                <c:pt idx="1213">
                  <c:v>1446</c:v>
                </c:pt>
                <c:pt idx="1214">
                  <c:v>1447</c:v>
                </c:pt>
                <c:pt idx="1215">
                  <c:v>1450</c:v>
                </c:pt>
                <c:pt idx="1216">
                  <c:v>1453</c:v>
                </c:pt>
                <c:pt idx="1217">
                  <c:v>1455</c:v>
                </c:pt>
                <c:pt idx="1218">
                  <c:v>1456</c:v>
                </c:pt>
                <c:pt idx="1219">
                  <c:v>1457</c:v>
                </c:pt>
                <c:pt idx="1220">
                  <c:v>1458</c:v>
                </c:pt>
                <c:pt idx="1221">
                  <c:v>1459</c:v>
                </c:pt>
                <c:pt idx="1222">
                  <c:v>1462</c:v>
                </c:pt>
                <c:pt idx="1223">
                  <c:v>1463</c:v>
                </c:pt>
                <c:pt idx="1224">
                  <c:v>1464</c:v>
                </c:pt>
                <c:pt idx="1225">
                  <c:v>1465</c:v>
                </c:pt>
                <c:pt idx="1226">
                  <c:v>1466</c:v>
                </c:pt>
                <c:pt idx="1227">
                  <c:v>1469</c:v>
                </c:pt>
                <c:pt idx="1228">
                  <c:v>1471</c:v>
                </c:pt>
                <c:pt idx="1229">
                  <c:v>1472</c:v>
                </c:pt>
                <c:pt idx="1230">
                  <c:v>1473</c:v>
                </c:pt>
                <c:pt idx="1231">
                  <c:v>1474</c:v>
                </c:pt>
                <c:pt idx="1232">
                  <c:v>1475</c:v>
                </c:pt>
                <c:pt idx="1233">
                  <c:v>1476</c:v>
                </c:pt>
                <c:pt idx="1234">
                  <c:v>1479</c:v>
                </c:pt>
                <c:pt idx="1235">
                  <c:v>1480</c:v>
                </c:pt>
                <c:pt idx="1236">
                  <c:v>1482</c:v>
                </c:pt>
                <c:pt idx="1237">
                  <c:v>1483</c:v>
                </c:pt>
                <c:pt idx="1238">
                  <c:v>1485</c:v>
                </c:pt>
                <c:pt idx="1239">
                  <c:v>1486</c:v>
                </c:pt>
                <c:pt idx="1240">
                  <c:v>1487</c:v>
                </c:pt>
                <c:pt idx="1241">
                  <c:v>1488</c:v>
                </c:pt>
                <c:pt idx="1242">
                  <c:v>1489</c:v>
                </c:pt>
                <c:pt idx="1243">
                  <c:v>1490</c:v>
                </c:pt>
                <c:pt idx="1244">
                  <c:v>1492</c:v>
                </c:pt>
                <c:pt idx="1245">
                  <c:v>1496</c:v>
                </c:pt>
                <c:pt idx="1246">
                  <c:v>1497</c:v>
                </c:pt>
                <c:pt idx="1247">
                  <c:v>1499</c:v>
                </c:pt>
                <c:pt idx="1248">
                  <c:v>1500</c:v>
                </c:pt>
                <c:pt idx="1249">
                  <c:v>1502</c:v>
                </c:pt>
                <c:pt idx="1250">
                  <c:v>1503</c:v>
                </c:pt>
                <c:pt idx="1251">
                  <c:v>1505</c:v>
                </c:pt>
                <c:pt idx="1252">
                  <c:v>1506</c:v>
                </c:pt>
                <c:pt idx="1253">
                  <c:v>1507</c:v>
                </c:pt>
                <c:pt idx="1254">
                  <c:v>1508</c:v>
                </c:pt>
                <c:pt idx="1255">
                  <c:v>1510</c:v>
                </c:pt>
                <c:pt idx="1256">
                  <c:v>1513</c:v>
                </c:pt>
                <c:pt idx="1257">
                  <c:v>1515</c:v>
                </c:pt>
                <c:pt idx="1258">
                  <c:v>1516</c:v>
                </c:pt>
                <c:pt idx="1259">
                  <c:v>1517</c:v>
                </c:pt>
                <c:pt idx="1260">
                  <c:v>1518</c:v>
                </c:pt>
                <c:pt idx="1261">
                  <c:v>1519</c:v>
                </c:pt>
                <c:pt idx="1262">
                  <c:v>1520</c:v>
                </c:pt>
                <c:pt idx="1263">
                  <c:v>1521</c:v>
                </c:pt>
                <c:pt idx="1264">
                  <c:v>1522</c:v>
                </c:pt>
                <c:pt idx="1265">
                  <c:v>1523</c:v>
                </c:pt>
                <c:pt idx="1266">
                  <c:v>1526</c:v>
                </c:pt>
                <c:pt idx="1267">
                  <c:v>1527</c:v>
                </c:pt>
                <c:pt idx="1268">
                  <c:v>1533</c:v>
                </c:pt>
                <c:pt idx="1269">
                  <c:v>1534</c:v>
                </c:pt>
                <c:pt idx="1270">
                  <c:v>1536</c:v>
                </c:pt>
                <c:pt idx="1271">
                  <c:v>1537</c:v>
                </c:pt>
                <c:pt idx="1272">
                  <c:v>1538</c:v>
                </c:pt>
                <c:pt idx="1273">
                  <c:v>1539</c:v>
                </c:pt>
                <c:pt idx="1274">
                  <c:v>1540</c:v>
                </c:pt>
                <c:pt idx="1275">
                  <c:v>1541</c:v>
                </c:pt>
                <c:pt idx="1276">
                  <c:v>1542</c:v>
                </c:pt>
                <c:pt idx="1277">
                  <c:v>1544</c:v>
                </c:pt>
                <c:pt idx="1278">
                  <c:v>1547</c:v>
                </c:pt>
                <c:pt idx="1279">
                  <c:v>1549</c:v>
                </c:pt>
                <c:pt idx="1280">
                  <c:v>1550</c:v>
                </c:pt>
                <c:pt idx="1281">
                  <c:v>1552</c:v>
                </c:pt>
                <c:pt idx="1282">
                  <c:v>1553</c:v>
                </c:pt>
                <c:pt idx="1283">
                  <c:v>1554</c:v>
                </c:pt>
                <c:pt idx="1284">
                  <c:v>1555</c:v>
                </c:pt>
                <c:pt idx="1285">
                  <c:v>1556</c:v>
                </c:pt>
                <c:pt idx="1286">
                  <c:v>1557</c:v>
                </c:pt>
                <c:pt idx="1287">
                  <c:v>1560</c:v>
                </c:pt>
                <c:pt idx="1288">
                  <c:v>1562</c:v>
                </c:pt>
                <c:pt idx="1289">
                  <c:v>1563</c:v>
                </c:pt>
                <c:pt idx="1290">
                  <c:v>1564</c:v>
                </c:pt>
                <c:pt idx="1291">
                  <c:v>1565</c:v>
                </c:pt>
                <c:pt idx="1292">
                  <c:v>1566</c:v>
                </c:pt>
                <c:pt idx="1293">
                  <c:v>1567</c:v>
                </c:pt>
                <c:pt idx="1294">
                  <c:v>1568</c:v>
                </c:pt>
                <c:pt idx="1295">
                  <c:v>1569</c:v>
                </c:pt>
                <c:pt idx="1296">
                  <c:v>1570</c:v>
                </c:pt>
                <c:pt idx="1297">
                  <c:v>1571</c:v>
                </c:pt>
                <c:pt idx="1298">
                  <c:v>1572</c:v>
                </c:pt>
                <c:pt idx="1299">
                  <c:v>1573</c:v>
                </c:pt>
                <c:pt idx="1300">
                  <c:v>1574</c:v>
                </c:pt>
                <c:pt idx="1301">
                  <c:v>1575</c:v>
                </c:pt>
                <c:pt idx="1302">
                  <c:v>1579</c:v>
                </c:pt>
                <c:pt idx="1303">
                  <c:v>1580</c:v>
                </c:pt>
                <c:pt idx="1304">
                  <c:v>1581</c:v>
                </c:pt>
                <c:pt idx="1305">
                  <c:v>1582</c:v>
                </c:pt>
                <c:pt idx="1306">
                  <c:v>1583</c:v>
                </c:pt>
                <c:pt idx="1307">
                  <c:v>1585</c:v>
                </c:pt>
                <c:pt idx="1308">
                  <c:v>1590</c:v>
                </c:pt>
                <c:pt idx="1309">
                  <c:v>1591</c:v>
                </c:pt>
                <c:pt idx="1310">
                  <c:v>1592</c:v>
                </c:pt>
                <c:pt idx="1311">
                  <c:v>1593</c:v>
                </c:pt>
                <c:pt idx="1312">
                  <c:v>1594</c:v>
                </c:pt>
                <c:pt idx="1313">
                  <c:v>1596</c:v>
                </c:pt>
                <c:pt idx="1314">
                  <c:v>1597</c:v>
                </c:pt>
                <c:pt idx="1315">
                  <c:v>1599</c:v>
                </c:pt>
                <c:pt idx="1316">
                  <c:v>1602</c:v>
                </c:pt>
                <c:pt idx="1317">
                  <c:v>1603</c:v>
                </c:pt>
                <c:pt idx="1318">
                  <c:v>1606</c:v>
                </c:pt>
                <c:pt idx="1319">
                  <c:v>1608</c:v>
                </c:pt>
                <c:pt idx="1320">
                  <c:v>1609</c:v>
                </c:pt>
                <c:pt idx="1321">
                  <c:v>1610</c:v>
                </c:pt>
                <c:pt idx="1322">
                  <c:v>1611</c:v>
                </c:pt>
                <c:pt idx="1323">
                  <c:v>1612</c:v>
                </c:pt>
                <c:pt idx="1324">
                  <c:v>1613</c:v>
                </c:pt>
                <c:pt idx="1325">
                  <c:v>1614</c:v>
                </c:pt>
                <c:pt idx="1326">
                  <c:v>1615</c:v>
                </c:pt>
                <c:pt idx="1327">
                  <c:v>1616</c:v>
                </c:pt>
                <c:pt idx="1328">
                  <c:v>1619</c:v>
                </c:pt>
                <c:pt idx="1329">
                  <c:v>1623</c:v>
                </c:pt>
                <c:pt idx="1330">
                  <c:v>1625</c:v>
                </c:pt>
                <c:pt idx="1331">
                  <c:v>1627</c:v>
                </c:pt>
                <c:pt idx="1332">
                  <c:v>1631</c:v>
                </c:pt>
                <c:pt idx="1333">
                  <c:v>1634</c:v>
                </c:pt>
                <c:pt idx="1334">
                  <c:v>1635</c:v>
                </c:pt>
                <c:pt idx="1335">
                  <c:v>1636</c:v>
                </c:pt>
                <c:pt idx="1336">
                  <c:v>1639</c:v>
                </c:pt>
                <c:pt idx="1337">
                  <c:v>1641</c:v>
                </c:pt>
                <c:pt idx="1338">
                  <c:v>1642</c:v>
                </c:pt>
                <c:pt idx="1339">
                  <c:v>1643</c:v>
                </c:pt>
                <c:pt idx="1340">
                  <c:v>1646</c:v>
                </c:pt>
                <c:pt idx="1341">
                  <c:v>1648</c:v>
                </c:pt>
                <c:pt idx="1342">
                  <c:v>1649</c:v>
                </c:pt>
                <c:pt idx="1343">
                  <c:v>1650</c:v>
                </c:pt>
                <c:pt idx="1344">
                  <c:v>1652</c:v>
                </c:pt>
                <c:pt idx="1345">
                  <c:v>1653</c:v>
                </c:pt>
                <c:pt idx="1346">
                  <c:v>1654</c:v>
                </c:pt>
                <c:pt idx="1347">
                  <c:v>1655</c:v>
                </c:pt>
                <c:pt idx="1348">
                  <c:v>1656</c:v>
                </c:pt>
                <c:pt idx="1349">
                  <c:v>1659</c:v>
                </c:pt>
                <c:pt idx="1350">
                  <c:v>1662</c:v>
                </c:pt>
                <c:pt idx="1351">
                  <c:v>1663</c:v>
                </c:pt>
                <c:pt idx="1352">
                  <c:v>1664</c:v>
                </c:pt>
                <c:pt idx="1353">
                  <c:v>1665</c:v>
                </c:pt>
                <c:pt idx="1354">
                  <c:v>1667</c:v>
                </c:pt>
                <c:pt idx="1355">
                  <c:v>1668</c:v>
                </c:pt>
                <c:pt idx="1356">
                  <c:v>1669</c:v>
                </c:pt>
                <c:pt idx="1357">
                  <c:v>1671</c:v>
                </c:pt>
                <c:pt idx="1358">
                  <c:v>1680</c:v>
                </c:pt>
                <c:pt idx="1359">
                  <c:v>1681</c:v>
                </c:pt>
                <c:pt idx="1360">
                  <c:v>1683</c:v>
                </c:pt>
                <c:pt idx="1361">
                  <c:v>1684</c:v>
                </c:pt>
                <c:pt idx="1362">
                  <c:v>1685</c:v>
                </c:pt>
                <c:pt idx="1363">
                  <c:v>1687</c:v>
                </c:pt>
                <c:pt idx="1364">
                  <c:v>1688</c:v>
                </c:pt>
                <c:pt idx="1365">
                  <c:v>1689</c:v>
                </c:pt>
                <c:pt idx="1366">
                  <c:v>1690</c:v>
                </c:pt>
                <c:pt idx="1367">
                  <c:v>1691</c:v>
                </c:pt>
                <c:pt idx="1368">
                  <c:v>1692</c:v>
                </c:pt>
                <c:pt idx="1369">
                  <c:v>1693</c:v>
                </c:pt>
                <c:pt idx="1370">
                  <c:v>1695</c:v>
                </c:pt>
                <c:pt idx="1371">
                  <c:v>1696</c:v>
                </c:pt>
                <c:pt idx="1372">
                  <c:v>1697</c:v>
                </c:pt>
                <c:pt idx="1373">
                  <c:v>1698</c:v>
                </c:pt>
                <c:pt idx="1374">
                  <c:v>1699</c:v>
                </c:pt>
                <c:pt idx="1375">
                  <c:v>1701</c:v>
                </c:pt>
                <c:pt idx="1376">
                  <c:v>1702</c:v>
                </c:pt>
                <c:pt idx="1377">
                  <c:v>1703</c:v>
                </c:pt>
                <c:pt idx="1378">
                  <c:v>1704</c:v>
                </c:pt>
                <c:pt idx="1379">
                  <c:v>1705</c:v>
                </c:pt>
                <c:pt idx="1380">
                  <c:v>1706</c:v>
                </c:pt>
                <c:pt idx="1381">
                  <c:v>1708</c:v>
                </c:pt>
                <c:pt idx="1382">
                  <c:v>1711</c:v>
                </c:pt>
                <c:pt idx="1383">
                  <c:v>1712</c:v>
                </c:pt>
                <c:pt idx="1384">
                  <c:v>1713</c:v>
                </c:pt>
                <c:pt idx="1385">
                  <c:v>1725</c:v>
                </c:pt>
                <c:pt idx="1386">
                  <c:v>1726</c:v>
                </c:pt>
                <c:pt idx="1387">
                  <c:v>1727</c:v>
                </c:pt>
                <c:pt idx="1388">
                  <c:v>1732</c:v>
                </c:pt>
                <c:pt idx="1389">
                  <c:v>1733</c:v>
                </c:pt>
                <c:pt idx="1390">
                  <c:v>1734</c:v>
                </c:pt>
                <c:pt idx="1391">
                  <c:v>1737</c:v>
                </c:pt>
                <c:pt idx="1392">
                  <c:v>1738</c:v>
                </c:pt>
                <c:pt idx="1393">
                  <c:v>1739</c:v>
                </c:pt>
                <c:pt idx="1394">
                  <c:v>1740</c:v>
                </c:pt>
                <c:pt idx="1395">
                  <c:v>1747</c:v>
                </c:pt>
                <c:pt idx="1396">
                  <c:v>1750</c:v>
                </c:pt>
                <c:pt idx="1397">
                  <c:v>1751</c:v>
                </c:pt>
                <c:pt idx="1398">
                  <c:v>1752</c:v>
                </c:pt>
                <c:pt idx="1399">
                  <c:v>1754</c:v>
                </c:pt>
                <c:pt idx="1400">
                  <c:v>1754</c:v>
                </c:pt>
              </c:numCache>
            </c:numRef>
          </c:yVal>
          <c:smooth val="0"/>
        </c:ser>
        <c:ser>
          <c:idx val="12"/>
          <c:order val="12"/>
          <c:tx>
            <c:strRef>
              <c:f>Sheet2!$G$1</c:f>
              <c:strCache>
                <c:ptCount val="1"/>
                <c:pt idx="0">
                  <c:v>NN Lookup (Dense); 200 Control Ensemble</c:v>
                </c:pt>
              </c:strCache>
            </c:strRef>
          </c:tx>
          <c:spPr>
            <a:ln w="63500">
              <a:solidFill>
                <a:schemeClr val="accent6">
                  <a:lumMod val="75000"/>
                </a:schemeClr>
              </a:solidFill>
              <a:prstDash val="solid"/>
            </a:ln>
          </c:spPr>
          <c:marker>
            <c:symbol val="none"/>
          </c:marker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Sheet2!$G$2:$G$1402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444</c:v>
                </c:pt>
                <c:pt idx="443">
                  <c:v>445</c:v>
                </c:pt>
                <c:pt idx="444">
                  <c:v>446</c:v>
                </c:pt>
                <c:pt idx="445">
                  <c:v>447</c:v>
                </c:pt>
                <c:pt idx="446">
                  <c:v>448</c:v>
                </c:pt>
                <c:pt idx="447">
                  <c:v>449</c:v>
                </c:pt>
                <c:pt idx="448">
                  <c:v>450</c:v>
                </c:pt>
                <c:pt idx="449">
                  <c:v>451</c:v>
                </c:pt>
                <c:pt idx="450">
                  <c:v>452</c:v>
                </c:pt>
                <c:pt idx="451">
                  <c:v>453</c:v>
                </c:pt>
                <c:pt idx="452">
                  <c:v>454</c:v>
                </c:pt>
                <c:pt idx="453">
                  <c:v>455</c:v>
                </c:pt>
                <c:pt idx="454">
                  <c:v>456</c:v>
                </c:pt>
                <c:pt idx="455">
                  <c:v>457</c:v>
                </c:pt>
                <c:pt idx="456">
                  <c:v>458</c:v>
                </c:pt>
                <c:pt idx="457">
                  <c:v>459</c:v>
                </c:pt>
                <c:pt idx="458">
                  <c:v>460</c:v>
                </c:pt>
                <c:pt idx="459">
                  <c:v>461</c:v>
                </c:pt>
                <c:pt idx="460">
                  <c:v>462</c:v>
                </c:pt>
                <c:pt idx="461">
                  <c:v>463</c:v>
                </c:pt>
                <c:pt idx="462">
                  <c:v>464</c:v>
                </c:pt>
                <c:pt idx="463">
                  <c:v>465</c:v>
                </c:pt>
                <c:pt idx="464">
                  <c:v>466</c:v>
                </c:pt>
                <c:pt idx="465">
                  <c:v>467</c:v>
                </c:pt>
                <c:pt idx="466">
                  <c:v>468</c:v>
                </c:pt>
                <c:pt idx="467">
                  <c:v>469</c:v>
                </c:pt>
                <c:pt idx="468">
                  <c:v>470</c:v>
                </c:pt>
                <c:pt idx="469">
                  <c:v>471</c:v>
                </c:pt>
                <c:pt idx="470">
                  <c:v>472</c:v>
                </c:pt>
                <c:pt idx="471">
                  <c:v>473</c:v>
                </c:pt>
                <c:pt idx="472">
                  <c:v>474</c:v>
                </c:pt>
                <c:pt idx="473">
                  <c:v>475</c:v>
                </c:pt>
                <c:pt idx="474">
                  <c:v>476</c:v>
                </c:pt>
                <c:pt idx="475">
                  <c:v>477</c:v>
                </c:pt>
                <c:pt idx="476">
                  <c:v>480</c:v>
                </c:pt>
                <c:pt idx="477">
                  <c:v>482</c:v>
                </c:pt>
                <c:pt idx="478">
                  <c:v>483</c:v>
                </c:pt>
                <c:pt idx="479">
                  <c:v>484</c:v>
                </c:pt>
                <c:pt idx="480">
                  <c:v>485</c:v>
                </c:pt>
                <c:pt idx="481">
                  <c:v>487</c:v>
                </c:pt>
                <c:pt idx="482">
                  <c:v>488</c:v>
                </c:pt>
                <c:pt idx="483">
                  <c:v>489</c:v>
                </c:pt>
                <c:pt idx="484">
                  <c:v>490</c:v>
                </c:pt>
                <c:pt idx="485">
                  <c:v>491</c:v>
                </c:pt>
                <c:pt idx="486">
                  <c:v>492</c:v>
                </c:pt>
                <c:pt idx="487">
                  <c:v>493</c:v>
                </c:pt>
                <c:pt idx="488">
                  <c:v>494</c:v>
                </c:pt>
                <c:pt idx="489">
                  <c:v>495</c:v>
                </c:pt>
                <c:pt idx="490">
                  <c:v>496</c:v>
                </c:pt>
                <c:pt idx="491">
                  <c:v>497</c:v>
                </c:pt>
                <c:pt idx="492">
                  <c:v>498</c:v>
                </c:pt>
                <c:pt idx="493">
                  <c:v>499</c:v>
                </c:pt>
                <c:pt idx="494">
                  <c:v>500</c:v>
                </c:pt>
                <c:pt idx="495">
                  <c:v>501</c:v>
                </c:pt>
                <c:pt idx="496">
                  <c:v>502</c:v>
                </c:pt>
                <c:pt idx="497">
                  <c:v>503</c:v>
                </c:pt>
                <c:pt idx="498">
                  <c:v>504</c:v>
                </c:pt>
                <c:pt idx="499">
                  <c:v>505</c:v>
                </c:pt>
                <c:pt idx="500">
                  <c:v>506</c:v>
                </c:pt>
                <c:pt idx="501">
                  <c:v>507</c:v>
                </c:pt>
                <c:pt idx="502">
                  <c:v>508</c:v>
                </c:pt>
                <c:pt idx="503">
                  <c:v>509</c:v>
                </c:pt>
                <c:pt idx="504">
                  <c:v>510</c:v>
                </c:pt>
                <c:pt idx="505">
                  <c:v>511</c:v>
                </c:pt>
                <c:pt idx="506">
                  <c:v>512</c:v>
                </c:pt>
                <c:pt idx="507">
                  <c:v>513</c:v>
                </c:pt>
                <c:pt idx="508">
                  <c:v>515</c:v>
                </c:pt>
                <c:pt idx="509">
                  <c:v>516</c:v>
                </c:pt>
                <c:pt idx="510">
                  <c:v>517</c:v>
                </c:pt>
                <c:pt idx="511">
                  <c:v>518</c:v>
                </c:pt>
                <c:pt idx="512">
                  <c:v>519</c:v>
                </c:pt>
                <c:pt idx="513">
                  <c:v>520</c:v>
                </c:pt>
                <c:pt idx="514">
                  <c:v>521</c:v>
                </c:pt>
                <c:pt idx="515">
                  <c:v>523</c:v>
                </c:pt>
                <c:pt idx="516">
                  <c:v>524</c:v>
                </c:pt>
                <c:pt idx="517">
                  <c:v>525</c:v>
                </c:pt>
                <c:pt idx="518">
                  <c:v>526</c:v>
                </c:pt>
                <c:pt idx="519">
                  <c:v>527</c:v>
                </c:pt>
                <c:pt idx="520">
                  <c:v>528</c:v>
                </c:pt>
                <c:pt idx="521">
                  <c:v>530</c:v>
                </c:pt>
                <c:pt idx="522">
                  <c:v>531</c:v>
                </c:pt>
                <c:pt idx="523">
                  <c:v>532</c:v>
                </c:pt>
                <c:pt idx="524">
                  <c:v>533</c:v>
                </c:pt>
                <c:pt idx="525">
                  <c:v>534</c:v>
                </c:pt>
                <c:pt idx="526">
                  <c:v>535</c:v>
                </c:pt>
                <c:pt idx="527">
                  <c:v>537</c:v>
                </c:pt>
                <c:pt idx="528">
                  <c:v>538</c:v>
                </c:pt>
                <c:pt idx="529">
                  <c:v>539</c:v>
                </c:pt>
                <c:pt idx="530">
                  <c:v>540</c:v>
                </c:pt>
                <c:pt idx="531">
                  <c:v>541</c:v>
                </c:pt>
                <c:pt idx="532">
                  <c:v>542</c:v>
                </c:pt>
                <c:pt idx="533">
                  <c:v>543</c:v>
                </c:pt>
                <c:pt idx="534">
                  <c:v>544</c:v>
                </c:pt>
                <c:pt idx="535">
                  <c:v>545</c:v>
                </c:pt>
                <c:pt idx="536">
                  <c:v>546</c:v>
                </c:pt>
                <c:pt idx="537">
                  <c:v>547</c:v>
                </c:pt>
                <c:pt idx="538">
                  <c:v>548</c:v>
                </c:pt>
                <c:pt idx="539">
                  <c:v>549</c:v>
                </c:pt>
                <c:pt idx="540">
                  <c:v>550</c:v>
                </c:pt>
                <c:pt idx="541">
                  <c:v>551</c:v>
                </c:pt>
                <c:pt idx="542">
                  <c:v>552</c:v>
                </c:pt>
                <c:pt idx="543">
                  <c:v>553</c:v>
                </c:pt>
                <c:pt idx="544">
                  <c:v>554</c:v>
                </c:pt>
                <c:pt idx="545">
                  <c:v>555</c:v>
                </c:pt>
                <c:pt idx="546">
                  <c:v>556</c:v>
                </c:pt>
                <c:pt idx="547">
                  <c:v>557</c:v>
                </c:pt>
                <c:pt idx="548">
                  <c:v>558</c:v>
                </c:pt>
                <c:pt idx="549">
                  <c:v>559</c:v>
                </c:pt>
                <c:pt idx="550">
                  <c:v>560</c:v>
                </c:pt>
                <c:pt idx="551">
                  <c:v>561</c:v>
                </c:pt>
                <c:pt idx="552">
                  <c:v>562</c:v>
                </c:pt>
                <c:pt idx="553">
                  <c:v>563</c:v>
                </c:pt>
                <c:pt idx="554">
                  <c:v>564</c:v>
                </c:pt>
                <c:pt idx="555">
                  <c:v>565</c:v>
                </c:pt>
                <c:pt idx="556">
                  <c:v>566</c:v>
                </c:pt>
                <c:pt idx="557">
                  <c:v>567</c:v>
                </c:pt>
                <c:pt idx="558">
                  <c:v>568</c:v>
                </c:pt>
                <c:pt idx="559">
                  <c:v>569</c:v>
                </c:pt>
                <c:pt idx="560">
                  <c:v>570</c:v>
                </c:pt>
                <c:pt idx="561">
                  <c:v>571</c:v>
                </c:pt>
                <c:pt idx="562">
                  <c:v>572</c:v>
                </c:pt>
                <c:pt idx="563">
                  <c:v>573</c:v>
                </c:pt>
                <c:pt idx="564">
                  <c:v>574</c:v>
                </c:pt>
                <c:pt idx="565">
                  <c:v>575</c:v>
                </c:pt>
                <c:pt idx="566">
                  <c:v>576</c:v>
                </c:pt>
                <c:pt idx="567">
                  <c:v>577</c:v>
                </c:pt>
                <c:pt idx="568">
                  <c:v>578</c:v>
                </c:pt>
                <c:pt idx="569">
                  <c:v>579</c:v>
                </c:pt>
                <c:pt idx="570">
                  <c:v>580</c:v>
                </c:pt>
                <c:pt idx="571">
                  <c:v>581</c:v>
                </c:pt>
                <c:pt idx="572">
                  <c:v>582</c:v>
                </c:pt>
                <c:pt idx="573">
                  <c:v>583</c:v>
                </c:pt>
                <c:pt idx="574">
                  <c:v>584</c:v>
                </c:pt>
                <c:pt idx="575">
                  <c:v>585</c:v>
                </c:pt>
                <c:pt idx="576">
                  <c:v>586</c:v>
                </c:pt>
                <c:pt idx="577">
                  <c:v>587</c:v>
                </c:pt>
                <c:pt idx="578">
                  <c:v>588</c:v>
                </c:pt>
                <c:pt idx="579">
                  <c:v>589</c:v>
                </c:pt>
                <c:pt idx="580">
                  <c:v>590</c:v>
                </c:pt>
                <c:pt idx="581">
                  <c:v>591</c:v>
                </c:pt>
                <c:pt idx="582">
                  <c:v>592</c:v>
                </c:pt>
                <c:pt idx="583">
                  <c:v>593</c:v>
                </c:pt>
                <c:pt idx="584">
                  <c:v>594</c:v>
                </c:pt>
                <c:pt idx="585">
                  <c:v>595</c:v>
                </c:pt>
                <c:pt idx="586">
                  <c:v>596</c:v>
                </c:pt>
                <c:pt idx="587">
                  <c:v>597</c:v>
                </c:pt>
                <c:pt idx="588">
                  <c:v>598</c:v>
                </c:pt>
                <c:pt idx="589">
                  <c:v>599</c:v>
                </c:pt>
                <c:pt idx="590">
                  <c:v>600</c:v>
                </c:pt>
                <c:pt idx="591">
                  <c:v>601</c:v>
                </c:pt>
                <c:pt idx="592">
                  <c:v>602</c:v>
                </c:pt>
                <c:pt idx="593">
                  <c:v>603</c:v>
                </c:pt>
                <c:pt idx="594">
                  <c:v>604</c:v>
                </c:pt>
                <c:pt idx="595">
                  <c:v>605</c:v>
                </c:pt>
                <c:pt idx="596">
                  <c:v>606</c:v>
                </c:pt>
                <c:pt idx="597">
                  <c:v>607</c:v>
                </c:pt>
                <c:pt idx="598">
                  <c:v>608</c:v>
                </c:pt>
                <c:pt idx="599">
                  <c:v>609</c:v>
                </c:pt>
                <c:pt idx="600">
                  <c:v>610</c:v>
                </c:pt>
                <c:pt idx="601">
                  <c:v>611</c:v>
                </c:pt>
                <c:pt idx="602">
                  <c:v>612</c:v>
                </c:pt>
                <c:pt idx="603">
                  <c:v>613</c:v>
                </c:pt>
                <c:pt idx="604">
                  <c:v>614</c:v>
                </c:pt>
                <c:pt idx="605">
                  <c:v>615</c:v>
                </c:pt>
                <c:pt idx="606">
                  <c:v>616</c:v>
                </c:pt>
                <c:pt idx="607">
                  <c:v>617</c:v>
                </c:pt>
                <c:pt idx="608">
                  <c:v>618</c:v>
                </c:pt>
                <c:pt idx="609">
                  <c:v>620</c:v>
                </c:pt>
                <c:pt idx="610">
                  <c:v>622</c:v>
                </c:pt>
                <c:pt idx="611">
                  <c:v>624</c:v>
                </c:pt>
                <c:pt idx="612">
                  <c:v>625</c:v>
                </c:pt>
                <c:pt idx="613">
                  <c:v>627</c:v>
                </c:pt>
                <c:pt idx="614">
                  <c:v>628</c:v>
                </c:pt>
                <c:pt idx="615">
                  <c:v>629</c:v>
                </c:pt>
                <c:pt idx="616">
                  <c:v>630</c:v>
                </c:pt>
                <c:pt idx="617">
                  <c:v>631</c:v>
                </c:pt>
                <c:pt idx="618">
                  <c:v>632</c:v>
                </c:pt>
                <c:pt idx="619">
                  <c:v>633</c:v>
                </c:pt>
                <c:pt idx="620">
                  <c:v>634</c:v>
                </c:pt>
                <c:pt idx="621">
                  <c:v>635</c:v>
                </c:pt>
                <c:pt idx="622">
                  <c:v>637</c:v>
                </c:pt>
                <c:pt idx="623">
                  <c:v>638</c:v>
                </c:pt>
                <c:pt idx="624">
                  <c:v>639</c:v>
                </c:pt>
                <c:pt idx="625">
                  <c:v>640</c:v>
                </c:pt>
                <c:pt idx="626">
                  <c:v>641</c:v>
                </c:pt>
                <c:pt idx="627">
                  <c:v>642</c:v>
                </c:pt>
                <c:pt idx="628">
                  <c:v>644</c:v>
                </c:pt>
                <c:pt idx="629">
                  <c:v>645</c:v>
                </c:pt>
                <c:pt idx="630">
                  <c:v>646</c:v>
                </c:pt>
                <c:pt idx="631">
                  <c:v>647</c:v>
                </c:pt>
                <c:pt idx="632">
                  <c:v>648</c:v>
                </c:pt>
                <c:pt idx="633">
                  <c:v>649</c:v>
                </c:pt>
                <c:pt idx="634">
                  <c:v>650</c:v>
                </c:pt>
                <c:pt idx="635">
                  <c:v>651</c:v>
                </c:pt>
                <c:pt idx="636">
                  <c:v>652</c:v>
                </c:pt>
                <c:pt idx="637">
                  <c:v>653</c:v>
                </c:pt>
                <c:pt idx="638">
                  <c:v>654</c:v>
                </c:pt>
                <c:pt idx="639">
                  <c:v>655</c:v>
                </c:pt>
                <c:pt idx="640">
                  <c:v>656</c:v>
                </c:pt>
                <c:pt idx="641">
                  <c:v>657</c:v>
                </c:pt>
                <c:pt idx="642">
                  <c:v>658</c:v>
                </c:pt>
                <c:pt idx="643">
                  <c:v>659</c:v>
                </c:pt>
                <c:pt idx="644">
                  <c:v>660</c:v>
                </c:pt>
                <c:pt idx="645">
                  <c:v>661</c:v>
                </c:pt>
                <c:pt idx="646">
                  <c:v>662</c:v>
                </c:pt>
                <c:pt idx="647">
                  <c:v>663</c:v>
                </c:pt>
                <c:pt idx="648">
                  <c:v>664</c:v>
                </c:pt>
                <c:pt idx="649">
                  <c:v>665</c:v>
                </c:pt>
                <c:pt idx="650">
                  <c:v>666</c:v>
                </c:pt>
                <c:pt idx="651">
                  <c:v>668</c:v>
                </c:pt>
                <c:pt idx="652">
                  <c:v>669</c:v>
                </c:pt>
                <c:pt idx="653">
                  <c:v>670</c:v>
                </c:pt>
                <c:pt idx="654">
                  <c:v>671</c:v>
                </c:pt>
                <c:pt idx="655">
                  <c:v>672</c:v>
                </c:pt>
                <c:pt idx="656">
                  <c:v>673</c:v>
                </c:pt>
                <c:pt idx="657">
                  <c:v>674</c:v>
                </c:pt>
                <c:pt idx="658">
                  <c:v>675</c:v>
                </c:pt>
                <c:pt idx="659">
                  <c:v>676</c:v>
                </c:pt>
                <c:pt idx="660">
                  <c:v>677</c:v>
                </c:pt>
                <c:pt idx="661">
                  <c:v>678</c:v>
                </c:pt>
                <c:pt idx="662">
                  <c:v>679</c:v>
                </c:pt>
                <c:pt idx="663">
                  <c:v>680</c:v>
                </c:pt>
                <c:pt idx="664">
                  <c:v>681</c:v>
                </c:pt>
                <c:pt idx="665">
                  <c:v>682</c:v>
                </c:pt>
                <c:pt idx="666">
                  <c:v>684</c:v>
                </c:pt>
                <c:pt idx="667">
                  <c:v>685</c:v>
                </c:pt>
                <c:pt idx="668">
                  <c:v>686</c:v>
                </c:pt>
                <c:pt idx="669">
                  <c:v>687</c:v>
                </c:pt>
                <c:pt idx="670">
                  <c:v>690</c:v>
                </c:pt>
                <c:pt idx="671">
                  <c:v>691</c:v>
                </c:pt>
                <c:pt idx="672">
                  <c:v>692</c:v>
                </c:pt>
                <c:pt idx="673">
                  <c:v>693</c:v>
                </c:pt>
                <c:pt idx="674">
                  <c:v>694</c:v>
                </c:pt>
                <c:pt idx="675">
                  <c:v>695</c:v>
                </c:pt>
                <c:pt idx="676">
                  <c:v>696</c:v>
                </c:pt>
                <c:pt idx="677">
                  <c:v>697</c:v>
                </c:pt>
                <c:pt idx="678">
                  <c:v>698</c:v>
                </c:pt>
                <c:pt idx="679">
                  <c:v>700</c:v>
                </c:pt>
                <c:pt idx="680">
                  <c:v>701</c:v>
                </c:pt>
                <c:pt idx="681">
                  <c:v>702</c:v>
                </c:pt>
                <c:pt idx="682">
                  <c:v>703</c:v>
                </c:pt>
                <c:pt idx="683">
                  <c:v>704</c:v>
                </c:pt>
                <c:pt idx="684">
                  <c:v>705</c:v>
                </c:pt>
                <c:pt idx="685">
                  <c:v>706</c:v>
                </c:pt>
                <c:pt idx="686">
                  <c:v>707</c:v>
                </c:pt>
                <c:pt idx="687">
                  <c:v>708</c:v>
                </c:pt>
                <c:pt idx="688">
                  <c:v>709</c:v>
                </c:pt>
                <c:pt idx="689">
                  <c:v>710</c:v>
                </c:pt>
                <c:pt idx="690">
                  <c:v>711</c:v>
                </c:pt>
                <c:pt idx="691">
                  <c:v>712</c:v>
                </c:pt>
                <c:pt idx="692">
                  <c:v>713</c:v>
                </c:pt>
                <c:pt idx="693">
                  <c:v>714</c:v>
                </c:pt>
                <c:pt idx="694">
                  <c:v>715</c:v>
                </c:pt>
                <c:pt idx="695">
                  <c:v>716</c:v>
                </c:pt>
                <c:pt idx="696">
                  <c:v>717</c:v>
                </c:pt>
                <c:pt idx="697">
                  <c:v>718</c:v>
                </c:pt>
                <c:pt idx="698">
                  <c:v>719</c:v>
                </c:pt>
                <c:pt idx="699">
                  <c:v>720</c:v>
                </c:pt>
                <c:pt idx="700">
                  <c:v>721</c:v>
                </c:pt>
                <c:pt idx="701">
                  <c:v>724</c:v>
                </c:pt>
                <c:pt idx="702">
                  <c:v>726</c:v>
                </c:pt>
                <c:pt idx="703">
                  <c:v>729</c:v>
                </c:pt>
                <c:pt idx="704">
                  <c:v>730</c:v>
                </c:pt>
                <c:pt idx="705">
                  <c:v>731</c:v>
                </c:pt>
                <c:pt idx="706">
                  <c:v>732</c:v>
                </c:pt>
                <c:pt idx="707">
                  <c:v>733</c:v>
                </c:pt>
                <c:pt idx="708">
                  <c:v>734</c:v>
                </c:pt>
                <c:pt idx="709">
                  <c:v>736</c:v>
                </c:pt>
                <c:pt idx="710">
                  <c:v>737</c:v>
                </c:pt>
                <c:pt idx="711">
                  <c:v>739</c:v>
                </c:pt>
                <c:pt idx="712">
                  <c:v>740</c:v>
                </c:pt>
                <c:pt idx="713">
                  <c:v>741</c:v>
                </c:pt>
                <c:pt idx="714">
                  <c:v>742</c:v>
                </c:pt>
                <c:pt idx="715">
                  <c:v>743</c:v>
                </c:pt>
                <c:pt idx="716">
                  <c:v>744</c:v>
                </c:pt>
                <c:pt idx="717">
                  <c:v>745</c:v>
                </c:pt>
                <c:pt idx="718">
                  <c:v>746</c:v>
                </c:pt>
                <c:pt idx="719">
                  <c:v>747</c:v>
                </c:pt>
                <c:pt idx="720">
                  <c:v>748</c:v>
                </c:pt>
                <c:pt idx="721">
                  <c:v>750</c:v>
                </c:pt>
                <c:pt idx="722">
                  <c:v>751</c:v>
                </c:pt>
                <c:pt idx="723">
                  <c:v>753</c:v>
                </c:pt>
                <c:pt idx="724">
                  <c:v>754</c:v>
                </c:pt>
                <c:pt idx="725">
                  <c:v>755</c:v>
                </c:pt>
                <c:pt idx="726">
                  <c:v>756</c:v>
                </c:pt>
                <c:pt idx="727">
                  <c:v>757</c:v>
                </c:pt>
                <c:pt idx="728">
                  <c:v>758</c:v>
                </c:pt>
                <c:pt idx="729">
                  <c:v>759</c:v>
                </c:pt>
                <c:pt idx="730">
                  <c:v>760</c:v>
                </c:pt>
                <c:pt idx="731">
                  <c:v>761</c:v>
                </c:pt>
                <c:pt idx="732">
                  <c:v>762</c:v>
                </c:pt>
                <c:pt idx="733">
                  <c:v>763</c:v>
                </c:pt>
                <c:pt idx="734">
                  <c:v>764</c:v>
                </c:pt>
                <c:pt idx="735">
                  <c:v>765</c:v>
                </c:pt>
                <c:pt idx="736">
                  <c:v>766</c:v>
                </c:pt>
                <c:pt idx="737">
                  <c:v>767</c:v>
                </c:pt>
                <c:pt idx="738">
                  <c:v>768</c:v>
                </c:pt>
                <c:pt idx="739">
                  <c:v>769</c:v>
                </c:pt>
                <c:pt idx="740">
                  <c:v>770</c:v>
                </c:pt>
                <c:pt idx="741">
                  <c:v>771</c:v>
                </c:pt>
                <c:pt idx="742">
                  <c:v>772</c:v>
                </c:pt>
                <c:pt idx="743">
                  <c:v>774</c:v>
                </c:pt>
                <c:pt idx="744">
                  <c:v>775</c:v>
                </c:pt>
                <c:pt idx="745">
                  <c:v>776</c:v>
                </c:pt>
                <c:pt idx="746">
                  <c:v>777</c:v>
                </c:pt>
                <c:pt idx="747">
                  <c:v>778</c:v>
                </c:pt>
                <c:pt idx="748">
                  <c:v>779</c:v>
                </c:pt>
                <c:pt idx="749">
                  <c:v>780</c:v>
                </c:pt>
                <c:pt idx="750">
                  <c:v>781</c:v>
                </c:pt>
                <c:pt idx="751">
                  <c:v>782</c:v>
                </c:pt>
                <c:pt idx="752">
                  <c:v>785</c:v>
                </c:pt>
                <c:pt idx="753">
                  <c:v>786</c:v>
                </c:pt>
                <c:pt idx="754">
                  <c:v>787</c:v>
                </c:pt>
                <c:pt idx="755">
                  <c:v>788</c:v>
                </c:pt>
                <c:pt idx="756">
                  <c:v>789</c:v>
                </c:pt>
                <c:pt idx="757">
                  <c:v>790</c:v>
                </c:pt>
                <c:pt idx="758">
                  <c:v>792</c:v>
                </c:pt>
                <c:pt idx="759">
                  <c:v>793</c:v>
                </c:pt>
                <c:pt idx="760">
                  <c:v>794</c:v>
                </c:pt>
                <c:pt idx="761">
                  <c:v>795</c:v>
                </c:pt>
                <c:pt idx="762">
                  <c:v>796</c:v>
                </c:pt>
                <c:pt idx="763">
                  <c:v>797</c:v>
                </c:pt>
                <c:pt idx="764">
                  <c:v>798</c:v>
                </c:pt>
                <c:pt idx="765">
                  <c:v>799</c:v>
                </c:pt>
                <c:pt idx="766">
                  <c:v>800</c:v>
                </c:pt>
                <c:pt idx="767">
                  <c:v>801</c:v>
                </c:pt>
                <c:pt idx="768">
                  <c:v>802</c:v>
                </c:pt>
                <c:pt idx="769">
                  <c:v>803</c:v>
                </c:pt>
                <c:pt idx="770">
                  <c:v>804</c:v>
                </c:pt>
                <c:pt idx="771">
                  <c:v>805</c:v>
                </c:pt>
                <c:pt idx="772">
                  <c:v>806</c:v>
                </c:pt>
                <c:pt idx="773">
                  <c:v>808</c:v>
                </c:pt>
                <c:pt idx="774">
                  <c:v>809</c:v>
                </c:pt>
                <c:pt idx="775">
                  <c:v>810</c:v>
                </c:pt>
                <c:pt idx="776">
                  <c:v>811</c:v>
                </c:pt>
                <c:pt idx="777">
                  <c:v>812</c:v>
                </c:pt>
                <c:pt idx="778">
                  <c:v>813</c:v>
                </c:pt>
                <c:pt idx="779">
                  <c:v>814</c:v>
                </c:pt>
                <c:pt idx="780">
                  <c:v>815</c:v>
                </c:pt>
                <c:pt idx="781">
                  <c:v>816</c:v>
                </c:pt>
                <c:pt idx="782">
                  <c:v>817</c:v>
                </c:pt>
                <c:pt idx="783">
                  <c:v>818</c:v>
                </c:pt>
                <c:pt idx="784">
                  <c:v>819</c:v>
                </c:pt>
                <c:pt idx="785">
                  <c:v>820</c:v>
                </c:pt>
                <c:pt idx="786">
                  <c:v>821</c:v>
                </c:pt>
                <c:pt idx="787">
                  <c:v>823</c:v>
                </c:pt>
                <c:pt idx="788">
                  <c:v>824</c:v>
                </c:pt>
                <c:pt idx="789">
                  <c:v>825</c:v>
                </c:pt>
                <c:pt idx="790">
                  <c:v>826</c:v>
                </c:pt>
                <c:pt idx="791">
                  <c:v>827</c:v>
                </c:pt>
                <c:pt idx="792">
                  <c:v>828</c:v>
                </c:pt>
                <c:pt idx="793">
                  <c:v>829</c:v>
                </c:pt>
                <c:pt idx="794">
                  <c:v>830</c:v>
                </c:pt>
                <c:pt idx="795">
                  <c:v>831</c:v>
                </c:pt>
                <c:pt idx="796">
                  <c:v>832</c:v>
                </c:pt>
                <c:pt idx="797">
                  <c:v>833</c:v>
                </c:pt>
                <c:pt idx="798">
                  <c:v>834</c:v>
                </c:pt>
                <c:pt idx="799">
                  <c:v>835</c:v>
                </c:pt>
                <c:pt idx="800">
                  <c:v>837</c:v>
                </c:pt>
                <c:pt idx="801">
                  <c:v>838</c:v>
                </c:pt>
                <c:pt idx="802">
                  <c:v>839</c:v>
                </c:pt>
                <c:pt idx="803">
                  <c:v>840</c:v>
                </c:pt>
                <c:pt idx="804">
                  <c:v>841</c:v>
                </c:pt>
                <c:pt idx="805">
                  <c:v>842</c:v>
                </c:pt>
                <c:pt idx="806">
                  <c:v>843</c:v>
                </c:pt>
                <c:pt idx="807">
                  <c:v>844</c:v>
                </c:pt>
                <c:pt idx="808">
                  <c:v>845</c:v>
                </c:pt>
                <c:pt idx="809">
                  <c:v>846</c:v>
                </c:pt>
                <c:pt idx="810">
                  <c:v>847</c:v>
                </c:pt>
                <c:pt idx="811">
                  <c:v>848</c:v>
                </c:pt>
                <c:pt idx="812">
                  <c:v>849</c:v>
                </c:pt>
                <c:pt idx="813">
                  <c:v>850</c:v>
                </c:pt>
                <c:pt idx="814">
                  <c:v>851</c:v>
                </c:pt>
                <c:pt idx="815">
                  <c:v>852</c:v>
                </c:pt>
                <c:pt idx="816">
                  <c:v>853</c:v>
                </c:pt>
                <c:pt idx="817">
                  <c:v>854</c:v>
                </c:pt>
                <c:pt idx="818">
                  <c:v>855</c:v>
                </c:pt>
                <c:pt idx="819">
                  <c:v>856</c:v>
                </c:pt>
                <c:pt idx="820">
                  <c:v>857</c:v>
                </c:pt>
                <c:pt idx="821">
                  <c:v>858</c:v>
                </c:pt>
                <c:pt idx="822">
                  <c:v>859</c:v>
                </c:pt>
                <c:pt idx="823">
                  <c:v>860</c:v>
                </c:pt>
                <c:pt idx="824">
                  <c:v>862</c:v>
                </c:pt>
                <c:pt idx="825">
                  <c:v>863</c:v>
                </c:pt>
                <c:pt idx="826">
                  <c:v>864</c:v>
                </c:pt>
                <c:pt idx="827">
                  <c:v>865</c:v>
                </c:pt>
                <c:pt idx="828">
                  <c:v>866</c:v>
                </c:pt>
                <c:pt idx="829">
                  <c:v>867</c:v>
                </c:pt>
                <c:pt idx="830">
                  <c:v>868</c:v>
                </c:pt>
                <c:pt idx="831">
                  <c:v>869</c:v>
                </c:pt>
                <c:pt idx="832">
                  <c:v>870</c:v>
                </c:pt>
                <c:pt idx="833">
                  <c:v>871</c:v>
                </c:pt>
                <c:pt idx="834">
                  <c:v>873</c:v>
                </c:pt>
                <c:pt idx="835">
                  <c:v>874</c:v>
                </c:pt>
                <c:pt idx="836">
                  <c:v>875</c:v>
                </c:pt>
                <c:pt idx="837">
                  <c:v>876</c:v>
                </c:pt>
                <c:pt idx="838">
                  <c:v>877</c:v>
                </c:pt>
                <c:pt idx="839">
                  <c:v>878</c:v>
                </c:pt>
                <c:pt idx="840">
                  <c:v>879</c:v>
                </c:pt>
                <c:pt idx="841">
                  <c:v>881</c:v>
                </c:pt>
                <c:pt idx="842">
                  <c:v>882</c:v>
                </c:pt>
                <c:pt idx="843">
                  <c:v>883</c:v>
                </c:pt>
                <c:pt idx="844">
                  <c:v>884</c:v>
                </c:pt>
                <c:pt idx="845">
                  <c:v>885</c:v>
                </c:pt>
                <c:pt idx="846">
                  <c:v>886</c:v>
                </c:pt>
                <c:pt idx="847">
                  <c:v>887</c:v>
                </c:pt>
                <c:pt idx="848">
                  <c:v>888</c:v>
                </c:pt>
                <c:pt idx="849">
                  <c:v>889</c:v>
                </c:pt>
                <c:pt idx="850">
                  <c:v>890</c:v>
                </c:pt>
                <c:pt idx="851">
                  <c:v>891</c:v>
                </c:pt>
                <c:pt idx="852">
                  <c:v>893</c:v>
                </c:pt>
                <c:pt idx="853">
                  <c:v>894</c:v>
                </c:pt>
                <c:pt idx="854">
                  <c:v>895</c:v>
                </c:pt>
                <c:pt idx="855">
                  <c:v>897</c:v>
                </c:pt>
                <c:pt idx="856">
                  <c:v>898</c:v>
                </c:pt>
                <c:pt idx="857">
                  <c:v>899</c:v>
                </c:pt>
                <c:pt idx="858">
                  <c:v>900</c:v>
                </c:pt>
                <c:pt idx="859">
                  <c:v>901</c:v>
                </c:pt>
                <c:pt idx="860">
                  <c:v>902</c:v>
                </c:pt>
                <c:pt idx="861">
                  <c:v>903</c:v>
                </c:pt>
                <c:pt idx="862">
                  <c:v>904</c:v>
                </c:pt>
                <c:pt idx="863">
                  <c:v>905</c:v>
                </c:pt>
                <c:pt idx="864">
                  <c:v>906</c:v>
                </c:pt>
                <c:pt idx="865">
                  <c:v>907</c:v>
                </c:pt>
                <c:pt idx="866">
                  <c:v>909</c:v>
                </c:pt>
                <c:pt idx="867">
                  <c:v>910</c:v>
                </c:pt>
                <c:pt idx="868">
                  <c:v>911</c:v>
                </c:pt>
                <c:pt idx="869">
                  <c:v>912</c:v>
                </c:pt>
                <c:pt idx="870">
                  <c:v>913</c:v>
                </c:pt>
                <c:pt idx="871">
                  <c:v>914</c:v>
                </c:pt>
                <c:pt idx="872">
                  <c:v>915</c:v>
                </c:pt>
                <c:pt idx="873">
                  <c:v>916</c:v>
                </c:pt>
                <c:pt idx="874">
                  <c:v>917</c:v>
                </c:pt>
                <c:pt idx="875">
                  <c:v>918</c:v>
                </c:pt>
                <c:pt idx="876">
                  <c:v>919</c:v>
                </c:pt>
                <c:pt idx="877">
                  <c:v>920</c:v>
                </c:pt>
                <c:pt idx="878">
                  <c:v>921</c:v>
                </c:pt>
                <c:pt idx="879">
                  <c:v>922</c:v>
                </c:pt>
                <c:pt idx="880">
                  <c:v>923</c:v>
                </c:pt>
                <c:pt idx="881">
                  <c:v>924</c:v>
                </c:pt>
                <c:pt idx="882">
                  <c:v>925</c:v>
                </c:pt>
                <c:pt idx="883">
                  <c:v>926</c:v>
                </c:pt>
                <c:pt idx="884">
                  <c:v>927</c:v>
                </c:pt>
                <c:pt idx="885">
                  <c:v>928</c:v>
                </c:pt>
                <c:pt idx="886">
                  <c:v>929</c:v>
                </c:pt>
                <c:pt idx="887">
                  <c:v>930</c:v>
                </c:pt>
                <c:pt idx="888">
                  <c:v>931</c:v>
                </c:pt>
                <c:pt idx="889">
                  <c:v>932</c:v>
                </c:pt>
                <c:pt idx="890">
                  <c:v>933</c:v>
                </c:pt>
                <c:pt idx="891">
                  <c:v>934</c:v>
                </c:pt>
                <c:pt idx="892">
                  <c:v>936</c:v>
                </c:pt>
                <c:pt idx="893">
                  <c:v>937</c:v>
                </c:pt>
                <c:pt idx="894">
                  <c:v>938</c:v>
                </c:pt>
                <c:pt idx="895">
                  <c:v>939</c:v>
                </c:pt>
                <c:pt idx="896">
                  <c:v>941</c:v>
                </c:pt>
                <c:pt idx="897">
                  <c:v>942</c:v>
                </c:pt>
                <c:pt idx="898">
                  <c:v>945</c:v>
                </c:pt>
                <c:pt idx="899">
                  <c:v>948</c:v>
                </c:pt>
                <c:pt idx="900">
                  <c:v>949</c:v>
                </c:pt>
                <c:pt idx="901">
                  <c:v>953</c:v>
                </c:pt>
                <c:pt idx="902">
                  <c:v>954</c:v>
                </c:pt>
                <c:pt idx="903">
                  <c:v>956</c:v>
                </c:pt>
                <c:pt idx="904">
                  <c:v>957</c:v>
                </c:pt>
                <c:pt idx="905">
                  <c:v>958</c:v>
                </c:pt>
                <c:pt idx="906">
                  <c:v>959</c:v>
                </c:pt>
                <c:pt idx="907">
                  <c:v>960</c:v>
                </c:pt>
                <c:pt idx="908">
                  <c:v>961</c:v>
                </c:pt>
                <c:pt idx="909">
                  <c:v>962</c:v>
                </c:pt>
                <c:pt idx="910">
                  <c:v>963</c:v>
                </c:pt>
                <c:pt idx="911">
                  <c:v>964</c:v>
                </c:pt>
                <c:pt idx="912">
                  <c:v>965</c:v>
                </c:pt>
                <c:pt idx="913">
                  <c:v>966</c:v>
                </c:pt>
                <c:pt idx="914">
                  <c:v>967</c:v>
                </c:pt>
                <c:pt idx="915">
                  <c:v>968</c:v>
                </c:pt>
                <c:pt idx="916">
                  <c:v>970</c:v>
                </c:pt>
                <c:pt idx="917">
                  <c:v>971</c:v>
                </c:pt>
                <c:pt idx="918">
                  <c:v>972</c:v>
                </c:pt>
                <c:pt idx="919">
                  <c:v>973</c:v>
                </c:pt>
                <c:pt idx="920">
                  <c:v>974</c:v>
                </c:pt>
                <c:pt idx="921">
                  <c:v>975</c:v>
                </c:pt>
                <c:pt idx="922">
                  <c:v>976</c:v>
                </c:pt>
                <c:pt idx="923">
                  <c:v>977</c:v>
                </c:pt>
                <c:pt idx="924">
                  <c:v>979</c:v>
                </c:pt>
                <c:pt idx="925">
                  <c:v>980</c:v>
                </c:pt>
                <c:pt idx="926">
                  <c:v>981</c:v>
                </c:pt>
                <c:pt idx="927">
                  <c:v>985</c:v>
                </c:pt>
                <c:pt idx="928">
                  <c:v>986</c:v>
                </c:pt>
                <c:pt idx="929">
                  <c:v>988</c:v>
                </c:pt>
                <c:pt idx="930">
                  <c:v>989</c:v>
                </c:pt>
                <c:pt idx="931">
                  <c:v>990</c:v>
                </c:pt>
                <c:pt idx="932">
                  <c:v>991</c:v>
                </c:pt>
                <c:pt idx="933">
                  <c:v>992</c:v>
                </c:pt>
                <c:pt idx="934">
                  <c:v>993</c:v>
                </c:pt>
                <c:pt idx="935">
                  <c:v>995</c:v>
                </c:pt>
                <c:pt idx="936">
                  <c:v>999</c:v>
                </c:pt>
                <c:pt idx="937">
                  <c:v>1000</c:v>
                </c:pt>
                <c:pt idx="938">
                  <c:v>1001</c:v>
                </c:pt>
                <c:pt idx="939">
                  <c:v>1002</c:v>
                </c:pt>
                <c:pt idx="940">
                  <c:v>1003</c:v>
                </c:pt>
                <c:pt idx="941">
                  <c:v>1004</c:v>
                </c:pt>
                <c:pt idx="942">
                  <c:v>1005</c:v>
                </c:pt>
                <c:pt idx="943">
                  <c:v>1006</c:v>
                </c:pt>
                <c:pt idx="944">
                  <c:v>1009</c:v>
                </c:pt>
                <c:pt idx="945">
                  <c:v>1010</c:v>
                </c:pt>
                <c:pt idx="946">
                  <c:v>1011</c:v>
                </c:pt>
                <c:pt idx="947">
                  <c:v>1012</c:v>
                </c:pt>
                <c:pt idx="948">
                  <c:v>1013</c:v>
                </c:pt>
                <c:pt idx="949">
                  <c:v>1014</c:v>
                </c:pt>
                <c:pt idx="950">
                  <c:v>1015</c:v>
                </c:pt>
                <c:pt idx="951">
                  <c:v>1016</c:v>
                </c:pt>
                <c:pt idx="952">
                  <c:v>1017</c:v>
                </c:pt>
                <c:pt idx="953">
                  <c:v>1018</c:v>
                </c:pt>
                <c:pt idx="954">
                  <c:v>1019</c:v>
                </c:pt>
                <c:pt idx="955">
                  <c:v>1020</c:v>
                </c:pt>
                <c:pt idx="956">
                  <c:v>1023</c:v>
                </c:pt>
                <c:pt idx="957">
                  <c:v>1024</c:v>
                </c:pt>
                <c:pt idx="958">
                  <c:v>1025</c:v>
                </c:pt>
                <c:pt idx="959">
                  <c:v>1026</c:v>
                </c:pt>
                <c:pt idx="960">
                  <c:v>1027</c:v>
                </c:pt>
                <c:pt idx="961">
                  <c:v>1028</c:v>
                </c:pt>
                <c:pt idx="962">
                  <c:v>1029</c:v>
                </c:pt>
                <c:pt idx="963">
                  <c:v>1030</c:v>
                </c:pt>
                <c:pt idx="964">
                  <c:v>1031</c:v>
                </c:pt>
                <c:pt idx="965">
                  <c:v>1032</c:v>
                </c:pt>
                <c:pt idx="966">
                  <c:v>1033</c:v>
                </c:pt>
                <c:pt idx="967">
                  <c:v>1034</c:v>
                </c:pt>
                <c:pt idx="968">
                  <c:v>1035</c:v>
                </c:pt>
                <c:pt idx="969">
                  <c:v>1036</c:v>
                </c:pt>
                <c:pt idx="970">
                  <c:v>1037</c:v>
                </c:pt>
                <c:pt idx="971">
                  <c:v>1038</c:v>
                </c:pt>
                <c:pt idx="972">
                  <c:v>1039</c:v>
                </c:pt>
                <c:pt idx="973">
                  <c:v>1041</c:v>
                </c:pt>
                <c:pt idx="974">
                  <c:v>1042</c:v>
                </c:pt>
                <c:pt idx="975">
                  <c:v>1043</c:v>
                </c:pt>
                <c:pt idx="976">
                  <c:v>1044</c:v>
                </c:pt>
                <c:pt idx="977">
                  <c:v>1045</c:v>
                </c:pt>
                <c:pt idx="978">
                  <c:v>1046</c:v>
                </c:pt>
                <c:pt idx="979">
                  <c:v>1047</c:v>
                </c:pt>
                <c:pt idx="980">
                  <c:v>1048</c:v>
                </c:pt>
                <c:pt idx="981">
                  <c:v>1050</c:v>
                </c:pt>
                <c:pt idx="982">
                  <c:v>1052</c:v>
                </c:pt>
                <c:pt idx="983">
                  <c:v>1053</c:v>
                </c:pt>
                <c:pt idx="984">
                  <c:v>1054</c:v>
                </c:pt>
                <c:pt idx="985">
                  <c:v>1055</c:v>
                </c:pt>
                <c:pt idx="986">
                  <c:v>1056</c:v>
                </c:pt>
                <c:pt idx="987">
                  <c:v>1057</c:v>
                </c:pt>
                <c:pt idx="988">
                  <c:v>1058</c:v>
                </c:pt>
                <c:pt idx="989">
                  <c:v>1060</c:v>
                </c:pt>
                <c:pt idx="990">
                  <c:v>1061</c:v>
                </c:pt>
                <c:pt idx="991">
                  <c:v>1062</c:v>
                </c:pt>
                <c:pt idx="992">
                  <c:v>1063</c:v>
                </c:pt>
                <c:pt idx="993">
                  <c:v>1065</c:v>
                </c:pt>
                <c:pt idx="994">
                  <c:v>1066</c:v>
                </c:pt>
                <c:pt idx="995">
                  <c:v>1067</c:v>
                </c:pt>
                <c:pt idx="996">
                  <c:v>1068</c:v>
                </c:pt>
                <c:pt idx="997">
                  <c:v>1070</c:v>
                </c:pt>
                <c:pt idx="998">
                  <c:v>1071</c:v>
                </c:pt>
                <c:pt idx="999">
                  <c:v>1072</c:v>
                </c:pt>
                <c:pt idx="1000">
                  <c:v>1074</c:v>
                </c:pt>
                <c:pt idx="1001">
                  <c:v>1075</c:v>
                </c:pt>
                <c:pt idx="1002">
                  <c:v>1076</c:v>
                </c:pt>
                <c:pt idx="1003">
                  <c:v>1077</c:v>
                </c:pt>
                <c:pt idx="1004">
                  <c:v>1078</c:v>
                </c:pt>
                <c:pt idx="1005">
                  <c:v>1079</c:v>
                </c:pt>
                <c:pt idx="1006">
                  <c:v>1081</c:v>
                </c:pt>
                <c:pt idx="1007">
                  <c:v>1082</c:v>
                </c:pt>
                <c:pt idx="1008">
                  <c:v>1084</c:v>
                </c:pt>
                <c:pt idx="1009">
                  <c:v>1086</c:v>
                </c:pt>
                <c:pt idx="1010">
                  <c:v>1087</c:v>
                </c:pt>
                <c:pt idx="1011">
                  <c:v>1088</c:v>
                </c:pt>
                <c:pt idx="1012">
                  <c:v>1089</c:v>
                </c:pt>
                <c:pt idx="1013">
                  <c:v>1090</c:v>
                </c:pt>
                <c:pt idx="1014">
                  <c:v>1091</c:v>
                </c:pt>
                <c:pt idx="1015">
                  <c:v>1095</c:v>
                </c:pt>
                <c:pt idx="1016">
                  <c:v>1096</c:v>
                </c:pt>
                <c:pt idx="1017">
                  <c:v>1097</c:v>
                </c:pt>
                <c:pt idx="1018">
                  <c:v>1098</c:v>
                </c:pt>
                <c:pt idx="1019">
                  <c:v>1099</c:v>
                </c:pt>
                <c:pt idx="1020">
                  <c:v>1100</c:v>
                </c:pt>
                <c:pt idx="1021">
                  <c:v>1101</c:v>
                </c:pt>
                <c:pt idx="1022">
                  <c:v>1102</c:v>
                </c:pt>
                <c:pt idx="1023">
                  <c:v>1103</c:v>
                </c:pt>
                <c:pt idx="1024">
                  <c:v>1104</c:v>
                </c:pt>
                <c:pt idx="1025">
                  <c:v>1105</c:v>
                </c:pt>
                <c:pt idx="1026">
                  <c:v>1106</c:v>
                </c:pt>
                <c:pt idx="1027">
                  <c:v>1107</c:v>
                </c:pt>
                <c:pt idx="1028">
                  <c:v>1108</c:v>
                </c:pt>
                <c:pt idx="1029">
                  <c:v>1109</c:v>
                </c:pt>
                <c:pt idx="1030">
                  <c:v>1110</c:v>
                </c:pt>
                <c:pt idx="1031">
                  <c:v>1112</c:v>
                </c:pt>
                <c:pt idx="1032">
                  <c:v>1114</c:v>
                </c:pt>
                <c:pt idx="1033">
                  <c:v>1115</c:v>
                </c:pt>
                <c:pt idx="1034">
                  <c:v>1116</c:v>
                </c:pt>
                <c:pt idx="1035">
                  <c:v>1118</c:v>
                </c:pt>
                <c:pt idx="1036">
                  <c:v>1119</c:v>
                </c:pt>
                <c:pt idx="1037">
                  <c:v>1120</c:v>
                </c:pt>
                <c:pt idx="1038">
                  <c:v>1122</c:v>
                </c:pt>
                <c:pt idx="1039">
                  <c:v>1123</c:v>
                </c:pt>
                <c:pt idx="1040">
                  <c:v>1124</c:v>
                </c:pt>
                <c:pt idx="1041">
                  <c:v>1125</c:v>
                </c:pt>
                <c:pt idx="1042">
                  <c:v>1126</c:v>
                </c:pt>
                <c:pt idx="1043">
                  <c:v>1127</c:v>
                </c:pt>
                <c:pt idx="1044">
                  <c:v>1128</c:v>
                </c:pt>
                <c:pt idx="1045">
                  <c:v>1129</c:v>
                </c:pt>
                <c:pt idx="1046">
                  <c:v>1130</c:v>
                </c:pt>
                <c:pt idx="1047">
                  <c:v>1131</c:v>
                </c:pt>
                <c:pt idx="1048">
                  <c:v>1132</c:v>
                </c:pt>
                <c:pt idx="1049">
                  <c:v>1133</c:v>
                </c:pt>
                <c:pt idx="1050">
                  <c:v>1134</c:v>
                </c:pt>
                <c:pt idx="1051">
                  <c:v>1135</c:v>
                </c:pt>
                <c:pt idx="1052">
                  <c:v>1136</c:v>
                </c:pt>
                <c:pt idx="1053">
                  <c:v>1137</c:v>
                </c:pt>
                <c:pt idx="1054">
                  <c:v>1138</c:v>
                </c:pt>
                <c:pt idx="1055">
                  <c:v>1139</c:v>
                </c:pt>
                <c:pt idx="1056">
                  <c:v>1140</c:v>
                </c:pt>
                <c:pt idx="1057">
                  <c:v>1141</c:v>
                </c:pt>
                <c:pt idx="1058">
                  <c:v>1143</c:v>
                </c:pt>
                <c:pt idx="1059">
                  <c:v>1144</c:v>
                </c:pt>
                <c:pt idx="1060">
                  <c:v>1145</c:v>
                </c:pt>
                <c:pt idx="1061">
                  <c:v>1146</c:v>
                </c:pt>
                <c:pt idx="1062">
                  <c:v>1147</c:v>
                </c:pt>
                <c:pt idx="1063">
                  <c:v>1148</c:v>
                </c:pt>
                <c:pt idx="1064">
                  <c:v>1150</c:v>
                </c:pt>
                <c:pt idx="1065">
                  <c:v>1151</c:v>
                </c:pt>
                <c:pt idx="1066">
                  <c:v>1152</c:v>
                </c:pt>
                <c:pt idx="1067">
                  <c:v>1154</c:v>
                </c:pt>
                <c:pt idx="1068">
                  <c:v>1155</c:v>
                </c:pt>
                <c:pt idx="1069">
                  <c:v>1157</c:v>
                </c:pt>
                <c:pt idx="1070">
                  <c:v>1158</c:v>
                </c:pt>
                <c:pt idx="1071">
                  <c:v>1159</c:v>
                </c:pt>
                <c:pt idx="1072">
                  <c:v>1160</c:v>
                </c:pt>
                <c:pt idx="1073">
                  <c:v>1161</c:v>
                </c:pt>
                <c:pt idx="1074">
                  <c:v>1166</c:v>
                </c:pt>
                <c:pt idx="1075">
                  <c:v>1167</c:v>
                </c:pt>
                <c:pt idx="1076">
                  <c:v>1168</c:v>
                </c:pt>
                <c:pt idx="1077">
                  <c:v>1171</c:v>
                </c:pt>
                <c:pt idx="1078">
                  <c:v>1172</c:v>
                </c:pt>
                <c:pt idx="1079">
                  <c:v>1173</c:v>
                </c:pt>
                <c:pt idx="1080">
                  <c:v>1174</c:v>
                </c:pt>
                <c:pt idx="1081">
                  <c:v>1175</c:v>
                </c:pt>
                <c:pt idx="1082">
                  <c:v>1176</c:v>
                </c:pt>
                <c:pt idx="1083">
                  <c:v>1177</c:v>
                </c:pt>
                <c:pt idx="1084">
                  <c:v>1178</c:v>
                </c:pt>
                <c:pt idx="1085">
                  <c:v>1179</c:v>
                </c:pt>
                <c:pt idx="1086">
                  <c:v>1180</c:v>
                </c:pt>
                <c:pt idx="1087">
                  <c:v>1181</c:v>
                </c:pt>
                <c:pt idx="1088">
                  <c:v>1182</c:v>
                </c:pt>
                <c:pt idx="1089">
                  <c:v>1183</c:v>
                </c:pt>
                <c:pt idx="1090">
                  <c:v>1184</c:v>
                </c:pt>
                <c:pt idx="1091">
                  <c:v>1185</c:v>
                </c:pt>
                <c:pt idx="1092">
                  <c:v>1186</c:v>
                </c:pt>
                <c:pt idx="1093">
                  <c:v>1187</c:v>
                </c:pt>
                <c:pt idx="1094">
                  <c:v>1188</c:v>
                </c:pt>
                <c:pt idx="1095">
                  <c:v>1189</c:v>
                </c:pt>
                <c:pt idx="1096">
                  <c:v>1190</c:v>
                </c:pt>
                <c:pt idx="1097">
                  <c:v>1192</c:v>
                </c:pt>
                <c:pt idx="1098">
                  <c:v>1194</c:v>
                </c:pt>
                <c:pt idx="1099">
                  <c:v>1197</c:v>
                </c:pt>
                <c:pt idx="1100">
                  <c:v>1198</c:v>
                </c:pt>
                <c:pt idx="1101">
                  <c:v>1199</c:v>
                </c:pt>
                <c:pt idx="1102">
                  <c:v>1200</c:v>
                </c:pt>
                <c:pt idx="1103">
                  <c:v>1206</c:v>
                </c:pt>
                <c:pt idx="1104">
                  <c:v>1207</c:v>
                </c:pt>
                <c:pt idx="1105">
                  <c:v>1208</c:v>
                </c:pt>
                <c:pt idx="1106">
                  <c:v>1209</c:v>
                </c:pt>
                <c:pt idx="1107">
                  <c:v>1210</c:v>
                </c:pt>
                <c:pt idx="1108">
                  <c:v>1211</c:v>
                </c:pt>
                <c:pt idx="1109">
                  <c:v>1212</c:v>
                </c:pt>
                <c:pt idx="1110">
                  <c:v>1213</c:v>
                </c:pt>
                <c:pt idx="1111">
                  <c:v>1215</c:v>
                </c:pt>
                <c:pt idx="1112">
                  <c:v>1216</c:v>
                </c:pt>
                <c:pt idx="1113">
                  <c:v>1217</c:v>
                </c:pt>
                <c:pt idx="1114">
                  <c:v>1218</c:v>
                </c:pt>
                <c:pt idx="1115">
                  <c:v>1219</c:v>
                </c:pt>
                <c:pt idx="1116">
                  <c:v>1220</c:v>
                </c:pt>
                <c:pt idx="1117">
                  <c:v>1221</c:v>
                </c:pt>
                <c:pt idx="1118">
                  <c:v>1222</c:v>
                </c:pt>
                <c:pt idx="1119">
                  <c:v>1223</c:v>
                </c:pt>
                <c:pt idx="1120">
                  <c:v>1224</c:v>
                </c:pt>
                <c:pt idx="1121">
                  <c:v>1225</c:v>
                </c:pt>
                <c:pt idx="1122">
                  <c:v>1227</c:v>
                </c:pt>
                <c:pt idx="1123">
                  <c:v>1229</c:v>
                </c:pt>
                <c:pt idx="1124">
                  <c:v>1231</c:v>
                </c:pt>
                <c:pt idx="1125">
                  <c:v>1232</c:v>
                </c:pt>
                <c:pt idx="1126">
                  <c:v>1233</c:v>
                </c:pt>
                <c:pt idx="1127">
                  <c:v>1234</c:v>
                </c:pt>
                <c:pt idx="1128">
                  <c:v>1235</c:v>
                </c:pt>
                <c:pt idx="1129">
                  <c:v>1236</c:v>
                </c:pt>
                <c:pt idx="1130">
                  <c:v>1237</c:v>
                </c:pt>
                <c:pt idx="1131">
                  <c:v>1238</c:v>
                </c:pt>
                <c:pt idx="1132">
                  <c:v>1239</c:v>
                </c:pt>
                <c:pt idx="1133">
                  <c:v>1240</c:v>
                </c:pt>
                <c:pt idx="1134">
                  <c:v>1241</c:v>
                </c:pt>
                <c:pt idx="1135">
                  <c:v>1242</c:v>
                </c:pt>
                <c:pt idx="1136">
                  <c:v>1244</c:v>
                </c:pt>
                <c:pt idx="1137">
                  <c:v>1246</c:v>
                </c:pt>
                <c:pt idx="1138">
                  <c:v>1247</c:v>
                </c:pt>
                <c:pt idx="1139">
                  <c:v>1248</c:v>
                </c:pt>
                <c:pt idx="1140">
                  <c:v>1249</c:v>
                </c:pt>
                <c:pt idx="1141">
                  <c:v>1250</c:v>
                </c:pt>
                <c:pt idx="1142">
                  <c:v>1251</c:v>
                </c:pt>
                <c:pt idx="1143">
                  <c:v>1252</c:v>
                </c:pt>
                <c:pt idx="1144">
                  <c:v>1253</c:v>
                </c:pt>
                <c:pt idx="1145">
                  <c:v>1254</c:v>
                </c:pt>
                <c:pt idx="1146">
                  <c:v>1255</c:v>
                </c:pt>
                <c:pt idx="1147">
                  <c:v>1256</c:v>
                </c:pt>
                <c:pt idx="1148">
                  <c:v>1257</c:v>
                </c:pt>
                <c:pt idx="1149">
                  <c:v>1259</c:v>
                </c:pt>
                <c:pt idx="1150">
                  <c:v>1260</c:v>
                </c:pt>
                <c:pt idx="1151">
                  <c:v>1261</c:v>
                </c:pt>
                <c:pt idx="1152">
                  <c:v>1262</c:v>
                </c:pt>
                <c:pt idx="1153">
                  <c:v>1263</c:v>
                </c:pt>
                <c:pt idx="1154">
                  <c:v>1265</c:v>
                </c:pt>
                <c:pt idx="1155">
                  <c:v>1266</c:v>
                </c:pt>
                <c:pt idx="1156">
                  <c:v>1270</c:v>
                </c:pt>
                <c:pt idx="1157">
                  <c:v>1271</c:v>
                </c:pt>
                <c:pt idx="1158">
                  <c:v>1274</c:v>
                </c:pt>
                <c:pt idx="1159">
                  <c:v>1276</c:v>
                </c:pt>
                <c:pt idx="1160">
                  <c:v>1277</c:v>
                </c:pt>
                <c:pt idx="1161">
                  <c:v>1278</c:v>
                </c:pt>
                <c:pt idx="1162">
                  <c:v>1279</c:v>
                </c:pt>
                <c:pt idx="1163">
                  <c:v>1280</c:v>
                </c:pt>
                <c:pt idx="1164">
                  <c:v>1281</c:v>
                </c:pt>
                <c:pt idx="1165">
                  <c:v>1282</c:v>
                </c:pt>
                <c:pt idx="1166">
                  <c:v>1283</c:v>
                </c:pt>
                <c:pt idx="1167">
                  <c:v>1284</c:v>
                </c:pt>
                <c:pt idx="1168">
                  <c:v>1285</c:v>
                </c:pt>
                <c:pt idx="1169">
                  <c:v>1288</c:v>
                </c:pt>
                <c:pt idx="1170">
                  <c:v>1292</c:v>
                </c:pt>
                <c:pt idx="1171">
                  <c:v>1293</c:v>
                </c:pt>
                <c:pt idx="1172">
                  <c:v>1294</c:v>
                </c:pt>
                <c:pt idx="1173">
                  <c:v>1295</c:v>
                </c:pt>
                <c:pt idx="1174">
                  <c:v>1296</c:v>
                </c:pt>
                <c:pt idx="1175">
                  <c:v>1297</c:v>
                </c:pt>
                <c:pt idx="1176">
                  <c:v>1298</c:v>
                </c:pt>
                <c:pt idx="1177">
                  <c:v>1299</c:v>
                </c:pt>
                <c:pt idx="1178">
                  <c:v>1300</c:v>
                </c:pt>
                <c:pt idx="1179">
                  <c:v>1301</c:v>
                </c:pt>
                <c:pt idx="1180">
                  <c:v>1302</c:v>
                </c:pt>
                <c:pt idx="1181">
                  <c:v>1303</c:v>
                </c:pt>
                <c:pt idx="1182">
                  <c:v>1304</c:v>
                </c:pt>
                <c:pt idx="1183">
                  <c:v>1305</c:v>
                </c:pt>
                <c:pt idx="1184">
                  <c:v>1306</c:v>
                </c:pt>
                <c:pt idx="1185">
                  <c:v>1307</c:v>
                </c:pt>
                <c:pt idx="1186">
                  <c:v>1308</c:v>
                </c:pt>
                <c:pt idx="1187">
                  <c:v>1310</c:v>
                </c:pt>
                <c:pt idx="1188">
                  <c:v>1313</c:v>
                </c:pt>
                <c:pt idx="1189">
                  <c:v>1315</c:v>
                </c:pt>
                <c:pt idx="1190">
                  <c:v>1316</c:v>
                </c:pt>
                <c:pt idx="1191">
                  <c:v>1318</c:v>
                </c:pt>
                <c:pt idx="1192">
                  <c:v>1319</c:v>
                </c:pt>
                <c:pt idx="1193">
                  <c:v>1320</c:v>
                </c:pt>
                <c:pt idx="1194">
                  <c:v>1321</c:v>
                </c:pt>
                <c:pt idx="1195">
                  <c:v>1322</c:v>
                </c:pt>
                <c:pt idx="1196">
                  <c:v>1323</c:v>
                </c:pt>
                <c:pt idx="1197">
                  <c:v>1324</c:v>
                </c:pt>
                <c:pt idx="1198">
                  <c:v>1325</c:v>
                </c:pt>
                <c:pt idx="1199">
                  <c:v>1326</c:v>
                </c:pt>
                <c:pt idx="1200">
                  <c:v>1327</c:v>
                </c:pt>
                <c:pt idx="1201">
                  <c:v>1329</c:v>
                </c:pt>
                <c:pt idx="1202">
                  <c:v>1330</c:v>
                </c:pt>
                <c:pt idx="1203">
                  <c:v>1331</c:v>
                </c:pt>
                <c:pt idx="1204">
                  <c:v>1332</c:v>
                </c:pt>
                <c:pt idx="1205">
                  <c:v>1333</c:v>
                </c:pt>
                <c:pt idx="1206">
                  <c:v>1335</c:v>
                </c:pt>
                <c:pt idx="1207">
                  <c:v>1336</c:v>
                </c:pt>
                <c:pt idx="1208">
                  <c:v>1338</c:v>
                </c:pt>
                <c:pt idx="1209">
                  <c:v>1339</c:v>
                </c:pt>
                <c:pt idx="1210">
                  <c:v>1340</c:v>
                </c:pt>
                <c:pt idx="1211">
                  <c:v>1341</c:v>
                </c:pt>
                <c:pt idx="1212">
                  <c:v>1343</c:v>
                </c:pt>
                <c:pt idx="1213">
                  <c:v>1344</c:v>
                </c:pt>
                <c:pt idx="1214">
                  <c:v>1345</c:v>
                </c:pt>
                <c:pt idx="1215">
                  <c:v>1349</c:v>
                </c:pt>
                <c:pt idx="1216">
                  <c:v>1350</c:v>
                </c:pt>
                <c:pt idx="1217">
                  <c:v>1353</c:v>
                </c:pt>
                <c:pt idx="1218">
                  <c:v>1354</c:v>
                </c:pt>
                <c:pt idx="1219">
                  <c:v>1355</c:v>
                </c:pt>
                <c:pt idx="1220">
                  <c:v>1356</c:v>
                </c:pt>
                <c:pt idx="1221">
                  <c:v>1357</c:v>
                </c:pt>
                <c:pt idx="1222">
                  <c:v>1359</c:v>
                </c:pt>
                <c:pt idx="1223">
                  <c:v>1360</c:v>
                </c:pt>
                <c:pt idx="1224">
                  <c:v>1361</c:v>
                </c:pt>
                <c:pt idx="1225">
                  <c:v>1363</c:v>
                </c:pt>
                <c:pt idx="1226">
                  <c:v>1364</c:v>
                </c:pt>
                <c:pt idx="1227">
                  <c:v>1369</c:v>
                </c:pt>
                <c:pt idx="1228">
                  <c:v>1371</c:v>
                </c:pt>
                <c:pt idx="1229">
                  <c:v>1372</c:v>
                </c:pt>
                <c:pt idx="1230">
                  <c:v>1373</c:v>
                </c:pt>
                <c:pt idx="1231">
                  <c:v>1374</c:v>
                </c:pt>
                <c:pt idx="1232">
                  <c:v>1375</c:v>
                </c:pt>
                <c:pt idx="1233">
                  <c:v>1376</c:v>
                </c:pt>
                <c:pt idx="1234">
                  <c:v>1380</c:v>
                </c:pt>
                <c:pt idx="1235">
                  <c:v>1382</c:v>
                </c:pt>
                <c:pt idx="1236">
                  <c:v>1383</c:v>
                </c:pt>
                <c:pt idx="1237">
                  <c:v>1384</c:v>
                </c:pt>
                <c:pt idx="1238">
                  <c:v>1387</c:v>
                </c:pt>
                <c:pt idx="1239">
                  <c:v>1388</c:v>
                </c:pt>
                <c:pt idx="1240">
                  <c:v>1392</c:v>
                </c:pt>
                <c:pt idx="1241">
                  <c:v>1394</c:v>
                </c:pt>
                <c:pt idx="1242">
                  <c:v>1395</c:v>
                </c:pt>
                <c:pt idx="1243">
                  <c:v>1397</c:v>
                </c:pt>
                <c:pt idx="1244">
                  <c:v>1399</c:v>
                </c:pt>
                <c:pt idx="1245">
                  <c:v>1401</c:v>
                </c:pt>
                <c:pt idx="1246">
                  <c:v>1403</c:v>
                </c:pt>
                <c:pt idx="1247">
                  <c:v>1404</c:v>
                </c:pt>
                <c:pt idx="1248">
                  <c:v>1405</c:v>
                </c:pt>
                <c:pt idx="1249">
                  <c:v>1407</c:v>
                </c:pt>
                <c:pt idx="1250">
                  <c:v>1408</c:v>
                </c:pt>
                <c:pt idx="1251">
                  <c:v>1411</c:v>
                </c:pt>
                <c:pt idx="1252">
                  <c:v>1412</c:v>
                </c:pt>
                <c:pt idx="1253">
                  <c:v>1413</c:v>
                </c:pt>
                <c:pt idx="1254">
                  <c:v>1414</c:v>
                </c:pt>
                <c:pt idx="1255">
                  <c:v>1416</c:v>
                </c:pt>
                <c:pt idx="1256">
                  <c:v>1417</c:v>
                </c:pt>
                <c:pt idx="1257">
                  <c:v>1418</c:v>
                </c:pt>
                <c:pt idx="1258">
                  <c:v>1419</c:v>
                </c:pt>
                <c:pt idx="1259">
                  <c:v>1420</c:v>
                </c:pt>
                <c:pt idx="1260">
                  <c:v>1423</c:v>
                </c:pt>
                <c:pt idx="1261">
                  <c:v>1424</c:v>
                </c:pt>
                <c:pt idx="1262">
                  <c:v>1425</c:v>
                </c:pt>
                <c:pt idx="1263">
                  <c:v>1426</c:v>
                </c:pt>
                <c:pt idx="1264">
                  <c:v>1427</c:v>
                </c:pt>
                <c:pt idx="1265">
                  <c:v>1429</c:v>
                </c:pt>
                <c:pt idx="1266">
                  <c:v>1430</c:v>
                </c:pt>
                <c:pt idx="1267">
                  <c:v>1431</c:v>
                </c:pt>
                <c:pt idx="1268">
                  <c:v>1438</c:v>
                </c:pt>
                <c:pt idx="1269">
                  <c:v>1439</c:v>
                </c:pt>
                <c:pt idx="1270">
                  <c:v>1440</c:v>
                </c:pt>
                <c:pt idx="1271">
                  <c:v>1441</c:v>
                </c:pt>
                <c:pt idx="1272">
                  <c:v>1442</c:v>
                </c:pt>
                <c:pt idx="1273">
                  <c:v>1443</c:v>
                </c:pt>
                <c:pt idx="1274">
                  <c:v>1444</c:v>
                </c:pt>
                <c:pt idx="1275">
                  <c:v>1445</c:v>
                </c:pt>
                <c:pt idx="1276">
                  <c:v>1446</c:v>
                </c:pt>
                <c:pt idx="1277">
                  <c:v>1447</c:v>
                </c:pt>
                <c:pt idx="1278">
                  <c:v>1448</c:v>
                </c:pt>
                <c:pt idx="1279">
                  <c:v>1450</c:v>
                </c:pt>
                <c:pt idx="1280">
                  <c:v>1452</c:v>
                </c:pt>
                <c:pt idx="1281">
                  <c:v>1453</c:v>
                </c:pt>
                <c:pt idx="1282">
                  <c:v>1454</c:v>
                </c:pt>
                <c:pt idx="1283">
                  <c:v>1455</c:v>
                </c:pt>
                <c:pt idx="1284">
                  <c:v>1456</c:v>
                </c:pt>
                <c:pt idx="1285">
                  <c:v>1457</c:v>
                </c:pt>
                <c:pt idx="1286">
                  <c:v>1458</c:v>
                </c:pt>
                <c:pt idx="1287">
                  <c:v>1459</c:v>
                </c:pt>
                <c:pt idx="1288">
                  <c:v>1460</c:v>
                </c:pt>
                <c:pt idx="1289">
                  <c:v>1461</c:v>
                </c:pt>
                <c:pt idx="1290">
                  <c:v>1462</c:v>
                </c:pt>
                <c:pt idx="1291">
                  <c:v>1464</c:v>
                </c:pt>
                <c:pt idx="1292">
                  <c:v>1465</c:v>
                </c:pt>
                <c:pt idx="1293">
                  <c:v>1467</c:v>
                </c:pt>
                <c:pt idx="1294">
                  <c:v>1468</c:v>
                </c:pt>
                <c:pt idx="1295">
                  <c:v>1470</c:v>
                </c:pt>
                <c:pt idx="1296">
                  <c:v>1471</c:v>
                </c:pt>
                <c:pt idx="1297">
                  <c:v>1472</c:v>
                </c:pt>
                <c:pt idx="1298">
                  <c:v>1473</c:v>
                </c:pt>
                <c:pt idx="1299">
                  <c:v>1475</c:v>
                </c:pt>
                <c:pt idx="1300">
                  <c:v>1478</c:v>
                </c:pt>
                <c:pt idx="1301">
                  <c:v>1479</c:v>
                </c:pt>
                <c:pt idx="1302">
                  <c:v>1482</c:v>
                </c:pt>
                <c:pt idx="1303">
                  <c:v>1483</c:v>
                </c:pt>
                <c:pt idx="1304">
                  <c:v>1484</c:v>
                </c:pt>
                <c:pt idx="1305">
                  <c:v>1485</c:v>
                </c:pt>
                <c:pt idx="1306">
                  <c:v>1486</c:v>
                </c:pt>
                <c:pt idx="1307">
                  <c:v>1488</c:v>
                </c:pt>
                <c:pt idx="1308">
                  <c:v>1491</c:v>
                </c:pt>
                <c:pt idx="1309">
                  <c:v>1492</c:v>
                </c:pt>
                <c:pt idx="1310">
                  <c:v>1493</c:v>
                </c:pt>
                <c:pt idx="1311">
                  <c:v>1494</c:v>
                </c:pt>
                <c:pt idx="1312">
                  <c:v>1495</c:v>
                </c:pt>
                <c:pt idx="1313">
                  <c:v>1496</c:v>
                </c:pt>
                <c:pt idx="1314">
                  <c:v>1497</c:v>
                </c:pt>
                <c:pt idx="1315">
                  <c:v>1499</c:v>
                </c:pt>
                <c:pt idx="1316">
                  <c:v>1500</c:v>
                </c:pt>
                <c:pt idx="1317">
                  <c:v>1501</c:v>
                </c:pt>
                <c:pt idx="1318">
                  <c:v>1503</c:v>
                </c:pt>
                <c:pt idx="1319">
                  <c:v>1507</c:v>
                </c:pt>
                <c:pt idx="1320">
                  <c:v>1508</c:v>
                </c:pt>
                <c:pt idx="1321">
                  <c:v>1509</c:v>
                </c:pt>
                <c:pt idx="1322">
                  <c:v>1510</c:v>
                </c:pt>
                <c:pt idx="1323">
                  <c:v>1511</c:v>
                </c:pt>
                <c:pt idx="1324">
                  <c:v>1512</c:v>
                </c:pt>
                <c:pt idx="1325">
                  <c:v>1513</c:v>
                </c:pt>
                <c:pt idx="1326">
                  <c:v>1514</c:v>
                </c:pt>
                <c:pt idx="1327">
                  <c:v>1515</c:v>
                </c:pt>
                <c:pt idx="1328">
                  <c:v>1516</c:v>
                </c:pt>
                <c:pt idx="1329">
                  <c:v>1519</c:v>
                </c:pt>
                <c:pt idx="1330">
                  <c:v>1520</c:v>
                </c:pt>
                <c:pt idx="1331">
                  <c:v>1522</c:v>
                </c:pt>
                <c:pt idx="1332">
                  <c:v>1523</c:v>
                </c:pt>
                <c:pt idx="1333">
                  <c:v>1524</c:v>
                </c:pt>
                <c:pt idx="1334">
                  <c:v>1525</c:v>
                </c:pt>
                <c:pt idx="1335">
                  <c:v>1526</c:v>
                </c:pt>
                <c:pt idx="1336">
                  <c:v>1530</c:v>
                </c:pt>
                <c:pt idx="1337">
                  <c:v>1532</c:v>
                </c:pt>
                <c:pt idx="1338">
                  <c:v>1533</c:v>
                </c:pt>
                <c:pt idx="1339">
                  <c:v>1534</c:v>
                </c:pt>
                <c:pt idx="1340">
                  <c:v>1535</c:v>
                </c:pt>
                <c:pt idx="1341">
                  <c:v>1536</c:v>
                </c:pt>
                <c:pt idx="1342">
                  <c:v>1539</c:v>
                </c:pt>
                <c:pt idx="1343">
                  <c:v>1540</c:v>
                </c:pt>
                <c:pt idx="1344">
                  <c:v>1543</c:v>
                </c:pt>
                <c:pt idx="1345">
                  <c:v>1544</c:v>
                </c:pt>
                <c:pt idx="1346">
                  <c:v>1545</c:v>
                </c:pt>
                <c:pt idx="1347">
                  <c:v>1547</c:v>
                </c:pt>
                <c:pt idx="1348">
                  <c:v>1548</c:v>
                </c:pt>
                <c:pt idx="1349">
                  <c:v>1550</c:v>
                </c:pt>
                <c:pt idx="1350">
                  <c:v>1551</c:v>
                </c:pt>
                <c:pt idx="1351">
                  <c:v>1552</c:v>
                </c:pt>
                <c:pt idx="1352">
                  <c:v>1553</c:v>
                </c:pt>
                <c:pt idx="1353">
                  <c:v>1554</c:v>
                </c:pt>
                <c:pt idx="1354">
                  <c:v>1555</c:v>
                </c:pt>
                <c:pt idx="1355">
                  <c:v>1556</c:v>
                </c:pt>
                <c:pt idx="1356">
                  <c:v>1557</c:v>
                </c:pt>
                <c:pt idx="1357">
                  <c:v>1560</c:v>
                </c:pt>
                <c:pt idx="1358">
                  <c:v>1569</c:v>
                </c:pt>
                <c:pt idx="1359">
                  <c:v>1570</c:v>
                </c:pt>
                <c:pt idx="1360">
                  <c:v>1572</c:v>
                </c:pt>
                <c:pt idx="1361">
                  <c:v>1574</c:v>
                </c:pt>
                <c:pt idx="1362">
                  <c:v>1575</c:v>
                </c:pt>
                <c:pt idx="1363">
                  <c:v>1577</c:v>
                </c:pt>
                <c:pt idx="1364">
                  <c:v>1578</c:v>
                </c:pt>
                <c:pt idx="1365">
                  <c:v>1579</c:v>
                </c:pt>
                <c:pt idx="1366">
                  <c:v>1581</c:v>
                </c:pt>
                <c:pt idx="1367">
                  <c:v>1582</c:v>
                </c:pt>
                <c:pt idx="1368">
                  <c:v>1583</c:v>
                </c:pt>
                <c:pt idx="1369">
                  <c:v>1584</c:v>
                </c:pt>
                <c:pt idx="1370">
                  <c:v>1587</c:v>
                </c:pt>
                <c:pt idx="1371">
                  <c:v>1588</c:v>
                </c:pt>
                <c:pt idx="1372">
                  <c:v>1589</c:v>
                </c:pt>
                <c:pt idx="1373">
                  <c:v>1590</c:v>
                </c:pt>
                <c:pt idx="1374">
                  <c:v>1591</c:v>
                </c:pt>
                <c:pt idx="1375">
                  <c:v>1592</c:v>
                </c:pt>
                <c:pt idx="1376">
                  <c:v>1593</c:v>
                </c:pt>
                <c:pt idx="1377">
                  <c:v>1594</c:v>
                </c:pt>
                <c:pt idx="1378">
                  <c:v>1597</c:v>
                </c:pt>
                <c:pt idx="1379">
                  <c:v>1599</c:v>
                </c:pt>
                <c:pt idx="1380">
                  <c:v>1600</c:v>
                </c:pt>
                <c:pt idx="1381">
                  <c:v>1601</c:v>
                </c:pt>
                <c:pt idx="1382">
                  <c:v>1605</c:v>
                </c:pt>
                <c:pt idx="1383">
                  <c:v>1606</c:v>
                </c:pt>
                <c:pt idx="1384">
                  <c:v>1607</c:v>
                </c:pt>
                <c:pt idx="1385">
                  <c:v>1609</c:v>
                </c:pt>
                <c:pt idx="1386">
                  <c:v>1610</c:v>
                </c:pt>
                <c:pt idx="1387">
                  <c:v>1611</c:v>
                </c:pt>
                <c:pt idx="1388">
                  <c:v>1612</c:v>
                </c:pt>
                <c:pt idx="1389">
                  <c:v>1613</c:v>
                </c:pt>
                <c:pt idx="1390">
                  <c:v>1614</c:v>
                </c:pt>
                <c:pt idx="1391">
                  <c:v>1617</c:v>
                </c:pt>
                <c:pt idx="1392">
                  <c:v>1618</c:v>
                </c:pt>
                <c:pt idx="1393">
                  <c:v>1619</c:v>
                </c:pt>
                <c:pt idx="1394">
                  <c:v>1620</c:v>
                </c:pt>
                <c:pt idx="1395">
                  <c:v>1627</c:v>
                </c:pt>
                <c:pt idx="1396">
                  <c:v>1630</c:v>
                </c:pt>
                <c:pt idx="1397">
                  <c:v>1633</c:v>
                </c:pt>
                <c:pt idx="1398">
                  <c:v>1635</c:v>
                </c:pt>
                <c:pt idx="1399">
                  <c:v>1636</c:v>
                </c:pt>
                <c:pt idx="1400">
                  <c:v>1636</c:v>
                </c:pt>
              </c:numCache>
            </c:numRef>
          </c:yVal>
          <c:smooth val="0"/>
        </c:ser>
        <c:ser>
          <c:idx val="13"/>
          <c:order val="13"/>
          <c:tx>
            <c:strRef>
              <c:f>Sheet2!$H$1</c:f>
              <c:strCache>
                <c:ptCount val="1"/>
                <c:pt idx="0">
                  <c:v>Best Possible Result</c:v>
                </c:pt>
              </c:strCache>
            </c:strRef>
          </c:tx>
          <c:spPr>
            <a:ln cmpd="sng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Sheet2!$H$2:$H$1402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1399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Sheet2!$B$1</c:f>
              <c:strCache>
                <c:ptCount val="1"/>
                <c:pt idx="0">
                  <c:v>Baseline; 20 Control Ensemble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c:spPr>
          <c:marker>
            <c:symbol val="none"/>
          </c:marker>
          <c:dLbls>
            <c:dLbl>
              <c:idx val="1400"/>
              <c:layout/>
              <c:spPr/>
              <c:txPr>
                <a:bodyPr/>
                <a:lstStyle/>
                <a:p>
                  <a:pPr>
                    <a:defRPr sz="1200">
                      <a:solidFill>
                        <a:schemeClr val="accent4">
                          <a:lumMod val="75000"/>
                        </a:schemeClr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Sheet2!$B$2:$B$1402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480</c:v>
                </c:pt>
                <c:pt idx="479">
                  <c:v>481</c:v>
                </c:pt>
                <c:pt idx="480">
                  <c:v>482</c:v>
                </c:pt>
                <c:pt idx="481">
                  <c:v>483</c:v>
                </c:pt>
                <c:pt idx="482">
                  <c:v>484</c:v>
                </c:pt>
                <c:pt idx="483">
                  <c:v>485</c:v>
                </c:pt>
                <c:pt idx="484">
                  <c:v>486</c:v>
                </c:pt>
                <c:pt idx="485">
                  <c:v>487</c:v>
                </c:pt>
                <c:pt idx="486">
                  <c:v>488</c:v>
                </c:pt>
                <c:pt idx="487">
                  <c:v>489</c:v>
                </c:pt>
                <c:pt idx="488">
                  <c:v>490</c:v>
                </c:pt>
                <c:pt idx="489">
                  <c:v>491</c:v>
                </c:pt>
                <c:pt idx="490">
                  <c:v>492</c:v>
                </c:pt>
                <c:pt idx="491">
                  <c:v>493</c:v>
                </c:pt>
                <c:pt idx="492">
                  <c:v>494</c:v>
                </c:pt>
                <c:pt idx="493">
                  <c:v>495</c:v>
                </c:pt>
                <c:pt idx="494">
                  <c:v>496</c:v>
                </c:pt>
                <c:pt idx="495">
                  <c:v>497</c:v>
                </c:pt>
                <c:pt idx="496">
                  <c:v>498</c:v>
                </c:pt>
                <c:pt idx="497">
                  <c:v>499</c:v>
                </c:pt>
                <c:pt idx="498">
                  <c:v>500</c:v>
                </c:pt>
                <c:pt idx="499">
                  <c:v>501</c:v>
                </c:pt>
                <c:pt idx="500">
                  <c:v>502</c:v>
                </c:pt>
                <c:pt idx="501">
                  <c:v>503</c:v>
                </c:pt>
                <c:pt idx="502">
                  <c:v>504</c:v>
                </c:pt>
                <c:pt idx="503">
                  <c:v>505</c:v>
                </c:pt>
                <c:pt idx="504">
                  <c:v>506</c:v>
                </c:pt>
                <c:pt idx="505">
                  <c:v>507</c:v>
                </c:pt>
                <c:pt idx="506">
                  <c:v>508</c:v>
                </c:pt>
                <c:pt idx="507">
                  <c:v>509</c:v>
                </c:pt>
                <c:pt idx="508">
                  <c:v>510</c:v>
                </c:pt>
                <c:pt idx="509">
                  <c:v>511</c:v>
                </c:pt>
                <c:pt idx="510">
                  <c:v>512</c:v>
                </c:pt>
                <c:pt idx="511">
                  <c:v>513</c:v>
                </c:pt>
                <c:pt idx="512">
                  <c:v>514</c:v>
                </c:pt>
                <c:pt idx="513">
                  <c:v>515</c:v>
                </c:pt>
                <c:pt idx="514">
                  <c:v>516</c:v>
                </c:pt>
                <c:pt idx="515">
                  <c:v>517</c:v>
                </c:pt>
                <c:pt idx="516">
                  <c:v>518</c:v>
                </c:pt>
                <c:pt idx="517">
                  <c:v>519</c:v>
                </c:pt>
                <c:pt idx="518">
                  <c:v>520</c:v>
                </c:pt>
                <c:pt idx="519">
                  <c:v>521</c:v>
                </c:pt>
                <c:pt idx="520">
                  <c:v>522</c:v>
                </c:pt>
                <c:pt idx="521">
                  <c:v>523</c:v>
                </c:pt>
                <c:pt idx="522">
                  <c:v>524</c:v>
                </c:pt>
                <c:pt idx="523">
                  <c:v>525</c:v>
                </c:pt>
                <c:pt idx="524">
                  <c:v>526</c:v>
                </c:pt>
                <c:pt idx="525">
                  <c:v>527</c:v>
                </c:pt>
                <c:pt idx="526">
                  <c:v>528</c:v>
                </c:pt>
                <c:pt idx="527">
                  <c:v>529</c:v>
                </c:pt>
                <c:pt idx="528">
                  <c:v>530</c:v>
                </c:pt>
                <c:pt idx="529">
                  <c:v>531</c:v>
                </c:pt>
                <c:pt idx="530">
                  <c:v>532</c:v>
                </c:pt>
                <c:pt idx="531">
                  <c:v>533</c:v>
                </c:pt>
                <c:pt idx="532">
                  <c:v>534</c:v>
                </c:pt>
                <c:pt idx="533">
                  <c:v>535</c:v>
                </c:pt>
                <c:pt idx="534">
                  <c:v>536</c:v>
                </c:pt>
                <c:pt idx="535">
                  <c:v>537</c:v>
                </c:pt>
                <c:pt idx="536">
                  <c:v>538</c:v>
                </c:pt>
                <c:pt idx="537">
                  <c:v>539</c:v>
                </c:pt>
                <c:pt idx="538">
                  <c:v>540</c:v>
                </c:pt>
                <c:pt idx="539">
                  <c:v>541</c:v>
                </c:pt>
                <c:pt idx="540">
                  <c:v>542</c:v>
                </c:pt>
                <c:pt idx="541">
                  <c:v>543</c:v>
                </c:pt>
                <c:pt idx="542">
                  <c:v>544</c:v>
                </c:pt>
                <c:pt idx="543">
                  <c:v>545</c:v>
                </c:pt>
                <c:pt idx="544">
                  <c:v>546</c:v>
                </c:pt>
                <c:pt idx="545">
                  <c:v>547</c:v>
                </c:pt>
                <c:pt idx="546">
                  <c:v>548</c:v>
                </c:pt>
                <c:pt idx="547">
                  <c:v>549</c:v>
                </c:pt>
                <c:pt idx="548">
                  <c:v>550</c:v>
                </c:pt>
                <c:pt idx="549">
                  <c:v>551</c:v>
                </c:pt>
                <c:pt idx="550">
                  <c:v>552</c:v>
                </c:pt>
                <c:pt idx="551">
                  <c:v>553</c:v>
                </c:pt>
                <c:pt idx="552">
                  <c:v>554</c:v>
                </c:pt>
                <c:pt idx="553">
                  <c:v>555</c:v>
                </c:pt>
                <c:pt idx="554">
                  <c:v>556</c:v>
                </c:pt>
                <c:pt idx="555">
                  <c:v>557</c:v>
                </c:pt>
                <c:pt idx="556">
                  <c:v>558</c:v>
                </c:pt>
                <c:pt idx="557">
                  <c:v>559</c:v>
                </c:pt>
                <c:pt idx="558">
                  <c:v>560</c:v>
                </c:pt>
                <c:pt idx="559">
                  <c:v>561</c:v>
                </c:pt>
                <c:pt idx="560">
                  <c:v>562</c:v>
                </c:pt>
                <c:pt idx="561">
                  <c:v>563</c:v>
                </c:pt>
                <c:pt idx="562">
                  <c:v>564</c:v>
                </c:pt>
                <c:pt idx="563">
                  <c:v>565</c:v>
                </c:pt>
                <c:pt idx="564">
                  <c:v>566</c:v>
                </c:pt>
                <c:pt idx="565">
                  <c:v>567</c:v>
                </c:pt>
                <c:pt idx="566">
                  <c:v>568</c:v>
                </c:pt>
                <c:pt idx="567">
                  <c:v>569</c:v>
                </c:pt>
                <c:pt idx="568">
                  <c:v>570</c:v>
                </c:pt>
                <c:pt idx="569">
                  <c:v>571</c:v>
                </c:pt>
                <c:pt idx="570">
                  <c:v>572</c:v>
                </c:pt>
                <c:pt idx="571">
                  <c:v>573</c:v>
                </c:pt>
                <c:pt idx="572">
                  <c:v>574</c:v>
                </c:pt>
                <c:pt idx="573">
                  <c:v>575</c:v>
                </c:pt>
                <c:pt idx="574">
                  <c:v>576</c:v>
                </c:pt>
                <c:pt idx="575">
                  <c:v>577</c:v>
                </c:pt>
                <c:pt idx="576">
                  <c:v>578</c:v>
                </c:pt>
                <c:pt idx="577">
                  <c:v>579</c:v>
                </c:pt>
                <c:pt idx="578">
                  <c:v>580</c:v>
                </c:pt>
                <c:pt idx="579">
                  <c:v>581</c:v>
                </c:pt>
                <c:pt idx="580">
                  <c:v>582</c:v>
                </c:pt>
                <c:pt idx="581">
                  <c:v>583</c:v>
                </c:pt>
                <c:pt idx="582">
                  <c:v>584</c:v>
                </c:pt>
                <c:pt idx="583">
                  <c:v>585</c:v>
                </c:pt>
                <c:pt idx="584">
                  <c:v>586</c:v>
                </c:pt>
                <c:pt idx="585">
                  <c:v>587</c:v>
                </c:pt>
                <c:pt idx="586">
                  <c:v>588</c:v>
                </c:pt>
                <c:pt idx="587">
                  <c:v>589</c:v>
                </c:pt>
                <c:pt idx="588">
                  <c:v>590</c:v>
                </c:pt>
                <c:pt idx="589">
                  <c:v>591</c:v>
                </c:pt>
                <c:pt idx="590">
                  <c:v>592</c:v>
                </c:pt>
                <c:pt idx="591">
                  <c:v>593</c:v>
                </c:pt>
                <c:pt idx="592">
                  <c:v>594</c:v>
                </c:pt>
                <c:pt idx="593">
                  <c:v>595</c:v>
                </c:pt>
                <c:pt idx="594">
                  <c:v>596</c:v>
                </c:pt>
                <c:pt idx="595">
                  <c:v>597</c:v>
                </c:pt>
                <c:pt idx="596">
                  <c:v>598</c:v>
                </c:pt>
                <c:pt idx="597">
                  <c:v>599</c:v>
                </c:pt>
                <c:pt idx="598">
                  <c:v>600</c:v>
                </c:pt>
                <c:pt idx="599">
                  <c:v>601</c:v>
                </c:pt>
                <c:pt idx="600">
                  <c:v>604</c:v>
                </c:pt>
                <c:pt idx="601">
                  <c:v>605</c:v>
                </c:pt>
                <c:pt idx="602">
                  <c:v>606</c:v>
                </c:pt>
                <c:pt idx="603">
                  <c:v>607</c:v>
                </c:pt>
                <c:pt idx="604">
                  <c:v>608</c:v>
                </c:pt>
                <c:pt idx="605">
                  <c:v>609</c:v>
                </c:pt>
                <c:pt idx="606">
                  <c:v>611</c:v>
                </c:pt>
                <c:pt idx="607">
                  <c:v>612</c:v>
                </c:pt>
                <c:pt idx="608">
                  <c:v>613</c:v>
                </c:pt>
                <c:pt idx="609">
                  <c:v>614</c:v>
                </c:pt>
                <c:pt idx="610">
                  <c:v>615</c:v>
                </c:pt>
                <c:pt idx="611">
                  <c:v>616</c:v>
                </c:pt>
                <c:pt idx="612">
                  <c:v>617</c:v>
                </c:pt>
                <c:pt idx="613">
                  <c:v>618</c:v>
                </c:pt>
                <c:pt idx="614">
                  <c:v>619</c:v>
                </c:pt>
                <c:pt idx="615">
                  <c:v>620</c:v>
                </c:pt>
                <c:pt idx="616">
                  <c:v>621</c:v>
                </c:pt>
                <c:pt idx="617">
                  <c:v>622</c:v>
                </c:pt>
                <c:pt idx="618">
                  <c:v>623</c:v>
                </c:pt>
                <c:pt idx="619">
                  <c:v>624</c:v>
                </c:pt>
                <c:pt idx="620">
                  <c:v>625</c:v>
                </c:pt>
                <c:pt idx="621">
                  <c:v>626</c:v>
                </c:pt>
                <c:pt idx="622">
                  <c:v>627</c:v>
                </c:pt>
                <c:pt idx="623">
                  <c:v>628</c:v>
                </c:pt>
                <c:pt idx="624">
                  <c:v>631</c:v>
                </c:pt>
                <c:pt idx="625">
                  <c:v>632</c:v>
                </c:pt>
                <c:pt idx="626">
                  <c:v>633</c:v>
                </c:pt>
                <c:pt idx="627">
                  <c:v>634</c:v>
                </c:pt>
                <c:pt idx="628">
                  <c:v>636</c:v>
                </c:pt>
                <c:pt idx="629">
                  <c:v>637</c:v>
                </c:pt>
                <c:pt idx="630">
                  <c:v>638</c:v>
                </c:pt>
                <c:pt idx="631">
                  <c:v>639</c:v>
                </c:pt>
                <c:pt idx="632">
                  <c:v>642</c:v>
                </c:pt>
                <c:pt idx="633">
                  <c:v>643</c:v>
                </c:pt>
                <c:pt idx="634">
                  <c:v>644</c:v>
                </c:pt>
                <c:pt idx="635">
                  <c:v>646</c:v>
                </c:pt>
                <c:pt idx="636">
                  <c:v>647</c:v>
                </c:pt>
                <c:pt idx="637">
                  <c:v>649</c:v>
                </c:pt>
                <c:pt idx="638">
                  <c:v>652</c:v>
                </c:pt>
                <c:pt idx="639">
                  <c:v>653</c:v>
                </c:pt>
                <c:pt idx="640">
                  <c:v>654</c:v>
                </c:pt>
                <c:pt idx="641">
                  <c:v>657</c:v>
                </c:pt>
                <c:pt idx="642">
                  <c:v>660</c:v>
                </c:pt>
                <c:pt idx="643">
                  <c:v>661</c:v>
                </c:pt>
                <c:pt idx="644">
                  <c:v>662</c:v>
                </c:pt>
                <c:pt idx="645">
                  <c:v>663</c:v>
                </c:pt>
                <c:pt idx="646">
                  <c:v>664</c:v>
                </c:pt>
                <c:pt idx="647">
                  <c:v>667</c:v>
                </c:pt>
                <c:pt idx="648">
                  <c:v>668</c:v>
                </c:pt>
                <c:pt idx="649">
                  <c:v>669</c:v>
                </c:pt>
                <c:pt idx="650">
                  <c:v>670</c:v>
                </c:pt>
                <c:pt idx="651">
                  <c:v>671</c:v>
                </c:pt>
                <c:pt idx="652">
                  <c:v>672</c:v>
                </c:pt>
                <c:pt idx="653">
                  <c:v>673</c:v>
                </c:pt>
                <c:pt idx="654">
                  <c:v>674</c:v>
                </c:pt>
                <c:pt idx="655">
                  <c:v>677</c:v>
                </c:pt>
                <c:pt idx="656">
                  <c:v>678</c:v>
                </c:pt>
                <c:pt idx="657">
                  <c:v>682</c:v>
                </c:pt>
                <c:pt idx="658">
                  <c:v>683</c:v>
                </c:pt>
                <c:pt idx="659">
                  <c:v>684</c:v>
                </c:pt>
                <c:pt idx="660">
                  <c:v>685</c:v>
                </c:pt>
                <c:pt idx="661">
                  <c:v>688</c:v>
                </c:pt>
                <c:pt idx="662">
                  <c:v>689</c:v>
                </c:pt>
                <c:pt idx="663">
                  <c:v>690</c:v>
                </c:pt>
                <c:pt idx="664">
                  <c:v>691</c:v>
                </c:pt>
                <c:pt idx="665">
                  <c:v>692</c:v>
                </c:pt>
                <c:pt idx="666">
                  <c:v>693</c:v>
                </c:pt>
                <c:pt idx="667">
                  <c:v>694</c:v>
                </c:pt>
                <c:pt idx="668">
                  <c:v>697</c:v>
                </c:pt>
                <c:pt idx="669">
                  <c:v>698</c:v>
                </c:pt>
                <c:pt idx="670">
                  <c:v>699</c:v>
                </c:pt>
                <c:pt idx="671">
                  <c:v>700</c:v>
                </c:pt>
                <c:pt idx="672">
                  <c:v>701</c:v>
                </c:pt>
                <c:pt idx="673">
                  <c:v>702</c:v>
                </c:pt>
                <c:pt idx="674">
                  <c:v>703</c:v>
                </c:pt>
                <c:pt idx="675">
                  <c:v>704</c:v>
                </c:pt>
                <c:pt idx="676">
                  <c:v>705</c:v>
                </c:pt>
                <c:pt idx="677">
                  <c:v>708</c:v>
                </c:pt>
                <c:pt idx="678">
                  <c:v>712</c:v>
                </c:pt>
                <c:pt idx="679">
                  <c:v>713</c:v>
                </c:pt>
                <c:pt idx="680">
                  <c:v>714</c:v>
                </c:pt>
                <c:pt idx="681">
                  <c:v>715</c:v>
                </c:pt>
                <c:pt idx="682">
                  <c:v>716</c:v>
                </c:pt>
                <c:pt idx="683">
                  <c:v>717</c:v>
                </c:pt>
                <c:pt idx="684">
                  <c:v>718</c:v>
                </c:pt>
                <c:pt idx="685">
                  <c:v>721</c:v>
                </c:pt>
                <c:pt idx="686">
                  <c:v>724</c:v>
                </c:pt>
                <c:pt idx="687">
                  <c:v>725</c:v>
                </c:pt>
                <c:pt idx="688">
                  <c:v>726</c:v>
                </c:pt>
                <c:pt idx="689">
                  <c:v>727</c:v>
                </c:pt>
                <c:pt idx="690">
                  <c:v>728</c:v>
                </c:pt>
                <c:pt idx="691">
                  <c:v>729</c:v>
                </c:pt>
                <c:pt idx="692">
                  <c:v>730</c:v>
                </c:pt>
                <c:pt idx="693">
                  <c:v>731</c:v>
                </c:pt>
                <c:pt idx="694">
                  <c:v>732</c:v>
                </c:pt>
                <c:pt idx="695">
                  <c:v>733</c:v>
                </c:pt>
                <c:pt idx="696">
                  <c:v>734</c:v>
                </c:pt>
                <c:pt idx="697">
                  <c:v>735</c:v>
                </c:pt>
                <c:pt idx="698">
                  <c:v>736</c:v>
                </c:pt>
                <c:pt idx="699">
                  <c:v>737</c:v>
                </c:pt>
                <c:pt idx="700">
                  <c:v>741</c:v>
                </c:pt>
                <c:pt idx="701">
                  <c:v>742</c:v>
                </c:pt>
                <c:pt idx="702">
                  <c:v>743</c:v>
                </c:pt>
                <c:pt idx="703">
                  <c:v>744</c:v>
                </c:pt>
                <c:pt idx="704">
                  <c:v>745</c:v>
                </c:pt>
                <c:pt idx="705">
                  <c:v>746</c:v>
                </c:pt>
                <c:pt idx="706">
                  <c:v>748</c:v>
                </c:pt>
                <c:pt idx="707">
                  <c:v>749</c:v>
                </c:pt>
                <c:pt idx="708">
                  <c:v>752</c:v>
                </c:pt>
                <c:pt idx="709">
                  <c:v>753</c:v>
                </c:pt>
                <c:pt idx="710">
                  <c:v>754</c:v>
                </c:pt>
                <c:pt idx="711">
                  <c:v>757</c:v>
                </c:pt>
                <c:pt idx="712">
                  <c:v>758</c:v>
                </c:pt>
                <c:pt idx="713">
                  <c:v>759</c:v>
                </c:pt>
                <c:pt idx="714">
                  <c:v>760</c:v>
                </c:pt>
                <c:pt idx="715">
                  <c:v>761</c:v>
                </c:pt>
                <c:pt idx="716">
                  <c:v>763</c:v>
                </c:pt>
                <c:pt idx="717">
                  <c:v>764</c:v>
                </c:pt>
                <c:pt idx="718">
                  <c:v>767</c:v>
                </c:pt>
                <c:pt idx="719">
                  <c:v>768</c:v>
                </c:pt>
                <c:pt idx="720">
                  <c:v>769</c:v>
                </c:pt>
                <c:pt idx="721">
                  <c:v>770</c:v>
                </c:pt>
                <c:pt idx="722">
                  <c:v>771</c:v>
                </c:pt>
                <c:pt idx="723">
                  <c:v>772</c:v>
                </c:pt>
                <c:pt idx="724">
                  <c:v>773</c:v>
                </c:pt>
                <c:pt idx="725">
                  <c:v>774</c:v>
                </c:pt>
                <c:pt idx="726">
                  <c:v>775</c:v>
                </c:pt>
                <c:pt idx="727">
                  <c:v>778</c:v>
                </c:pt>
                <c:pt idx="728">
                  <c:v>779</c:v>
                </c:pt>
                <c:pt idx="729">
                  <c:v>780</c:v>
                </c:pt>
                <c:pt idx="730">
                  <c:v>781</c:v>
                </c:pt>
                <c:pt idx="731">
                  <c:v>782</c:v>
                </c:pt>
                <c:pt idx="732">
                  <c:v>783</c:v>
                </c:pt>
                <c:pt idx="733">
                  <c:v>784</c:v>
                </c:pt>
                <c:pt idx="734">
                  <c:v>785</c:v>
                </c:pt>
                <c:pt idx="735">
                  <c:v>786</c:v>
                </c:pt>
                <c:pt idx="736">
                  <c:v>789</c:v>
                </c:pt>
                <c:pt idx="737">
                  <c:v>790</c:v>
                </c:pt>
                <c:pt idx="738">
                  <c:v>791</c:v>
                </c:pt>
                <c:pt idx="739">
                  <c:v>792</c:v>
                </c:pt>
                <c:pt idx="740">
                  <c:v>793</c:v>
                </c:pt>
                <c:pt idx="741">
                  <c:v>794</c:v>
                </c:pt>
                <c:pt idx="742">
                  <c:v>797</c:v>
                </c:pt>
                <c:pt idx="743">
                  <c:v>798</c:v>
                </c:pt>
                <c:pt idx="744">
                  <c:v>799</c:v>
                </c:pt>
                <c:pt idx="745">
                  <c:v>800</c:v>
                </c:pt>
                <c:pt idx="746">
                  <c:v>801</c:v>
                </c:pt>
                <c:pt idx="747">
                  <c:v>802</c:v>
                </c:pt>
                <c:pt idx="748">
                  <c:v>803</c:v>
                </c:pt>
                <c:pt idx="749">
                  <c:v>804</c:v>
                </c:pt>
                <c:pt idx="750">
                  <c:v>805</c:v>
                </c:pt>
                <c:pt idx="751">
                  <c:v>806</c:v>
                </c:pt>
                <c:pt idx="752">
                  <c:v>807</c:v>
                </c:pt>
                <c:pt idx="753">
                  <c:v>808</c:v>
                </c:pt>
                <c:pt idx="754">
                  <c:v>809</c:v>
                </c:pt>
                <c:pt idx="755">
                  <c:v>810</c:v>
                </c:pt>
                <c:pt idx="756">
                  <c:v>811</c:v>
                </c:pt>
                <c:pt idx="757">
                  <c:v>814</c:v>
                </c:pt>
                <c:pt idx="758">
                  <c:v>817</c:v>
                </c:pt>
                <c:pt idx="759">
                  <c:v>818</c:v>
                </c:pt>
                <c:pt idx="760">
                  <c:v>820</c:v>
                </c:pt>
                <c:pt idx="761">
                  <c:v>821</c:v>
                </c:pt>
                <c:pt idx="762">
                  <c:v>822</c:v>
                </c:pt>
                <c:pt idx="763">
                  <c:v>825</c:v>
                </c:pt>
                <c:pt idx="764">
                  <c:v>826</c:v>
                </c:pt>
                <c:pt idx="765">
                  <c:v>827</c:v>
                </c:pt>
                <c:pt idx="766">
                  <c:v>828</c:v>
                </c:pt>
                <c:pt idx="767">
                  <c:v>829</c:v>
                </c:pt>
                <c:pt idx="768">
                  <c:v>830</c:v>
                </c:pt>
                <c:pt idx="769">
                  <c:v>831</c:v>
                </c:pt>
                <c:pt idx="770">
                  <c:v>832</c:v>
                </c:pt>
                <c:pt idx="771">
                  <c:v>833</c:v>
                </c:pt>
                <c:pt idx="772">
                  <c:v>834</c:v>
                </c:pt>
                <c:pt idx="773">
                  <c:v>835</c:v>
                </c:pt>
                <c:pt idx="774">
                  <c:v>837</c:v>
                </c:pt>
                <c:pt idx="775">
                  <c:v>839</c:v>
                </c:pt>
                <c:pt idx="776">
                  <c:v>842</c:v>
                </c:pt>
                <c:pt idx="777">
                  <c:v>843</c:v>
                </c:pt>
                <c:pt idx="778">
                  <c:v>845</c:v>
                </c:pt>
                <c:pt idx="779">
                  <c:v>846</c:v>
                </c:pt>
                <c:pt idx="780">
                  <c:v>847</c:v>
                </c:pt>
                <c:pt idx="781">
                  <c:v>848</c:v>
                </c:pt>
                <c:pt idx="782">
                  <c:v>849</c:v>
                </c:pt>
                <c:pt idx="783">
                  <c:v>850</c:v>
                </c:pt>
                <c:pt idx="784">
                  <c:v>851</c:v>
                </c:pt>
                <c:pt idx="785">
                  <c:v>852</c:v>
                </c:pt>
                <c:pt idx="786">
                  <c:v>853</c:v>
                </c:pt>
                <c:pt idx="787">
                  <c:v>856</c:v>
                </c:pt>
                <c:pt idx="788">
                  <c:v>857</c:v>
                </c:pt>
                <c:pt idx="789">
                  <c:v>860</c:v>
                </c:pt>
                <c:pt idx="790">
                  <c:v>861</c:v>
                </c:pt>
                <c:pt idx="791">
                  <c:v>862</c:v>
                </c:pt>
                <c:pt idx="792">
                  <c:v>863</c:v>
                </c:pt>
                <c:pt idx="793">
                  <c:v>864</c:v>
                </c:pt>
                <c:pt idx="794">
                  <c:v>865</c:v>
                </c:pt>
                <c:pt idx="795">
                  <c:v>868</c:v>
                </c:pt>
                <c:pt idx="796">
                  <c:v>869</c:v>
                </c:pt>
                <c:pt idx="797">
                  <c:v>871</c:v>
                </c:pt>
                <c:pt idx="798">
                  <c:v>872</c:v>
                </c:pt>
                <c:pt idx="799">
                  <c:v>873</c:v>
                </c:pt>
                <c:pt idx="800">
                  <c:v>876</c:v>
                </c:pt>
                <c:pt idx="801">
                  <c:v>881</c:v>
                </c:pt>
                <c:pt idx="802">
                  <c:v>886</c:v>
                </c:pt>
                <c:pt idx="803">
                  <c:v>887</c:v>
                </c:pt>
                <c:pt idx="804">
                  <c:v>888</c:v>
                </c:pt>
                <c:pt idx="805">
                  <c:v>893</c:v>
                </c:pt>
                <c:pt idx="806">
                  <c:v>896</c:v>
                </c:pt>
                <c:pt idx="807">
                  <c:v>897</c:v>
                </c:pt>
                <c:pt idx="808">
                  <c:v>901</c:v>
                </c:pt>
                <c:pt idx="809">
                  <c:v>906</c:v>
                </c:pt>
                <c:pt idx="810">
                  <c:v>907</c:v>
                </c:pt>
                <c:pt idx="811">
                  <c:v>908</c:v>
                </c:pt>
                <c:pt idx="812">
                  <c:v>911</c:v>
                </c:pt>
                <c:pt idx="813">
                  <c:v>914</c:v>
                </c:pt>
                <c:pt idx="814">
                  <c:v>915</c:v>
                </c:pt>
                <c:pt idx="815">
                  <c:v>918</c:v>
                </c:pt>
                <c:pt idx="816">
                  <c:v>919</c:v>
                </c:pt>
                <c:pt idx="817">
                  <c:v>924</c:v>
                </c:pt>
                <c:pt idx="818">
                  <c:v>925</c:v>
                </c:pt>
                <c:pt idx="819">
                  <c:v>926</c:v>
                </c:pt>
                <c:pt idx="820">
                  <c:v>927</c:v>
                </c:pt>
                <c:pt idx="821">
                  <c:v>928</c:v>
                </c:pt>
                <c:pt idx="822">
                  <c:v>932</c:v>
                </c:pt>
                <c:pt idx="823">
                  <c:v>933</c:v>
                </c:pt>
                <c:pt idx="824">
                  <c:v>936</c:v>
                </c:pt>
                <c:pt idx="825">
                  <c:v>939</c:v>
                </c:pt>
                <c:pt idx="826">
                  <c:v>942</c:v>
                </c:pt>
                <c:pt idx="827">
                  <c:v>943</c:v>
                </c:pt>
                <c:pt idx="828">
                  <c:v>944</c:v>
                </c:pt>
                <c:pt idx="829">
                  <c:v>945</c:v>
                </c:pt>
                <c:pt idx="830">
                  <c:v>946</c:v>
                </c:pt>
                <c:pt idx="831">
                  <c:v>951</c:v>
                </c:pt>
                <c:pt idx="832">
                  <c:v>957</c:v>
                </c:pt>
                <c:pt idx="833">
                  <c:v>960</c:v>
                </c:pt>
                <c:pt idx="834">
                  <c:v>961</c:v>
                </c:pt>
                <c:pt idx="835">
                  <c:v>966</c:v>
                </c:pt>
                <c:pt idx="836">
                  <c:v>967</c:v>
                </c:pt>
                <c:pt idx="837">
                  <c:v>972</c:v>
                </c:pt>
                <c:pt idx="838">
                  <c:v>973</c:v>
                </c:pt>
                <c:pt idx="839">
                  <c:v>976</c:v>
                </c:pt>
                <c:pt idx="840">
                  <c:v>977</c:v>
                </c:pt>
                <c:pt idx="841">
                  <c:v>982</c:v>
                </c:pt>
                <c:pt idx="842">
                  <c:v>986</c:v>
                </c:pt>
                <c:pt idx="843">
                  <c:v>989</c:v>
                </c:pt>
                <c:pt idx="844">
                  <c:v>990</c:v>
                </c:pt>
                <c:pt idx="845">
                  <c:v>993</c:v>
                </c:pt>
                <c:pt idx="846">
                  <c:v>994</c:v>
                </c:pt>
                <c:pt idx="847">
                  <c:v>995</c:v>
                </c:pt>
                <c:pt idx="848">
                  <c:v>996</c:v>
                </c:pt>
                <c:pt idx="849">
                  <c:v>1000</c:v>
                </c:pt>
                <c:pt idx="850">
                  <c:v>1001</c:v>
                </c:pt>
                <c:pt idx="851">
                  <c:v>1002</c:v>
                </c:pt>
                <c:pt idx="852">
                  <c:v>1004</c:v>
                </c:pt>
                <c:pt idx="853">
                  <c:v>1006</c:v>
                </c:pt>
                <c:pt idx="854">
                  <c:v>1008</c:v>
                </c:pt>
                <c:pt idx="855">
                  <c:v>1009</c:v>
                </c:pt>
                <c:pt idx="856">
                  <c:v>1013</c:v>
                </c:pt>
                <c:pt idx="857">
                  <c:v>1016</c:v>
                </c:pt>
                <c:pt idx="858">
                  <c:v>1017</c:v>
                </c:pt>
                <c:pt idx="859">
                  <c:v>1018</c:v>
                </c:pt>
                <c:pt idx="860">
                  <c:v>1021</c:v>
                </c:pt>
                <c:pt idx="861">
                  <c:v>1025</c:v>
                </c:pt>
                <c:pt idx="862">
                  <c:v>1026</c:v>
                </c:pt>
                <c:pt idx="863">
                  <c:v>1029</c:v>
                </c:pt>
                <c:pt idx="864">
                  <c:v>1033</c:v>
                </c:pt>
                <c:pt idx="865">
                  <c:v>1034</c:v>
                </c:pt>
                <c:pt idx="866">
                  <c:v>1035</c:v>
                </c:pt>
                <c:pt idx="867">
                  <c:v>1036</c:v>
                </c:pt>
                <c:pt idx="868">
                  <c:v>1039</c:v>
                </c:pt>
                <c:pt idx="869">
                  <c:v>1040</c:v>
                </c:pt>
                <c:pt idx="870">
                  <c:v>1044</c:v>
                </c:pt>
                <c:pt idx="871">
                  <c:v>1045</c:v>
                </c:pt>
                <c:pt idx="872">
                  <c:v>1048</c:v>
                </c:pt>
                <c:pt idx="873">
                  <c:v>1049</c:v>
                </c:pt>
                <c:pt idx="874">
                  <c:v>1054</c:v>
                </c:pt>
                <c:pt idx="875">
                  <c:v>1058</c:v>
                </c:pt>
                <c:pt idx="876">
                  <c:v>1059</c:v>
                </c:pt>
                <c:pt idx="877">
                  <c:v>1063</c:v>
                </c:pt>
                <c:pt idx="878">
                  <c:v>1070</c:v>
                </c:pt>
                <c:pt idx="879">
                  <c:v>1071</c:v>
                </c:pt>
                <c:pt idx="880">
                  <c:v>1072</c:v>
                </c:pt>
                <c:pt idx="881">
                  <c:v>1073</c:v>
                </c:pt>
                <c:pt idx="882">
                  <c:v>1074</c:v>
                </c:pt>
                <c:pt idx="883">
                  <c:v>1075</c:v>
                </c:pt>
                <c:pt idx="884">
                  <c:v>1076</c:v>
                </c:pt>
                <c:pt idx="885">
                  <c:v>1077</c:v>
                </c:pt>
                <c:pt idx="886">
                  <c:v>1081</c:v>
                </c:pt>
                <c:pt idx="887">
                  <c:v>1082</c:v>
                </c:pt>
                <c:pt idx="888">
                  <c:v>1085</c:v>
                </c:pt>
                <c:pt idx="889">
                  <c:v>1088</c:v>
                </c:pt>
                <c:pt idx="890">
                  <c:v>1089</c:v>
                </c:pt>
                <c:pt idx="891">
                  <c:v>1090</c:v>
                </c:pt>
                <c:pt idx="892">
                  <c:v>1091</c:v>
                </c:pt>
                <c:pt idx="893">
                  <c:v>1092</c:v>
                </c:pt>
                <c:pt idx="894">
                  <c:v>1095</c:v>
                </c:pt>
                <c:pt idx="895">
                  <c:v>1097</c:v>
                </c:pt>
                <c:pt idx="896">
                  <c:v>1098</c:v>
                </c:pt>
                <c:pt idx="897">
                  <c:v>1102</c:v>
                </c:pt>
                <c:pt idx="898">
                  <c:v>1105</c:v>
                </c:pt>
                <c:pt idx="899">
                  <c:v>1108</c:v>
                </c:pt>
                <c:pt idx="900">
                  <c:v>1109</c:v>
                </c:pt>
                <c:pt idx="901">
                  <c:v>1111</c:v>
                </c:pt>
                <c:pt idx="902">
                  <c:v>1112</c:v>
                </c:pt>
                <c:pt idx="903">
                  <c:v>1114</c:v>
                </c:pt>
                <c:pt idx="904">
                  <c:v>1115</c:v>
                </c:pt>
                <c:pt idx="905">
                  <c:v>1116</c:v>
                </c:pt>
                <c:pt idx="906">
                  <c:v>1117</c:v>
                </c:pt>
                <c:pt idx="907">
                  <c:v>1118</c:v>
                </c:pt>
                <c:pt idx="908">
                  <c:v>1121</c:v>
                </c:pt>
                <c:pt idx="909">
                  <c:v>1122</c:v>
                </c:pt>
                <c:pt idx="910">
                  <c:v>1125</c:v>
                </c:pt>
                <c:pt idx="911">
                  <c:v>1128</c:v>
                </c:pt>
                <c:pt idx="912">
                  <c:v>1133</c:v>
                </c:pt>
                <c:pt idx="913">
                  <c:v>1134</c:v>
                </c:pt>
                <c:pt idx="914">
                  <c:v>1139</c:v>
                </c:pt>
                <c:pt idx="915">
                  <c:v>1140</c:v>
                </c:pt>
                <c:pt idx="916">
                  <c:v>1141</c:v>
                </c:pt>
                <c:pt idx="917">
                  <c:v>1142</c:v>
                </c:pt>
                <c:pt idx="918">
                  <c:v>1147</c:v>
                </c:pt>
                <c:pt idx="919">
                  <c:v>1148</c:v>
                </c:pt>
                <c:pt idx="920">
                  <c:v>1149</c:v>
                </c:pt>
                <c:pt idx="921">
                  <c:v>1153</c:v>
                </c:pt>
                <c:pt idx="922">
                  <c:v>1154</c:v>
                </c:pt>
                <c:pt idx="923">
                  <c:v>1155</c:v>
                </c:pt>
                <c:pt idx="924">
                  <c:v>1156</c:v>
                </c:pt>
                <c:pt idx="925">
                  <c:v>1159</c:v>
                </c:pt>
                <c:pt idx="926">
                  <c:v>1160</c:v>
                </c:pt>
                <c:pt idx="927">
                  <c:v>1161</c:v>
                </c:pt>
                <c:pt idx="928">
                  <c:v>1162</c:v>
                </c:pt>
                <c:pt idx="929">
                  <c:v>1166</c:v>
                </c:pt>
                <c:pt idx="930">
                  <c:v>1169</c:v>
                </c:pt>
                <c:pt idx="931">
                  <c:v>1170</c:v>
                </c:pt>
                <c:pt idx="932">
                  <c:v>1172</c:v>
                </c:pt>
                <c:pt idx="933">
                  <c:v>1177</c:v>
                </c:pt>
                <c:pt idx="934">
                  <c:v>1179</c:v>
                </c:pt>
                <c:pt idx="935">
                  <c:v>1180</c:v>
                </c:pt>
                <c:pt idx="936">
                  <c:v>1183</c:v>
                </c:pt>
                <c:pt idx="937">
                  <c:v>1184</c:v>
                </c:pt>
                <c:pt idx="938">
                  <c:v>1185</c:v>
                </c:pt>
                <c:pt idx="939">
                  <c:v>1186</c:v>
                </c:pt>
                <c:pt idx="940">
                  <c:v>1190</c:v>
                </c:pt>
                <c:pt idx="941">
                  <c:v>1193</c:v>
                </c:pt>
                <c:pt idx="942">
                  <c:v>1196</c:v>
                </c:pt>
                <c:pt idx="943">
                  <c:v>1199</c:v>
                </c:pt>
                <c:pt idx="944">
                  <c:v>1200</c:v>
                </c:pt>
                <c:pt idx="945">
                  <c:v>1201</c:v>
                </c:pt>
                <c:pt idx="946">
                  <c:v>1202</c:v>
                </c:pt>
                <c:pt idx="947">
                  <c:v>1207</c:v>
                </c:pt>
                <c:pt idx="948">
                  <c:v>1208</c:v>
                </c:pt>
                <c:pt idx="949">
                  <c:v>1211</c:v>
                </c:pt>
                <c:pt idx="950">
                  <c:v>1215</c:v>
                </c:pt>
                <c:pt idx="951">
                  <c:v>1216</c:v>
                </c:pt>
                <c:pt idx="952">
                  <c:v>1219</c:v>
                </c:pt>
                <c:pt idx="953">
                  <c:v>1220</c:v>
                </c:pt>
                <c:pt idx="954">
                  <c:v>1221</c:v>
                </c:pt>
                <c:pt idx="955">
                  <c:v>1224</c:v>
                </c:pt>
                <c:pt idx="956">
                  <c:v>1227</c:v>
                </c:pt>
                <c:pt idx="957">
                  <c:v>1228</c:v>
                </c:pt>
                <c:pt idx="958">
                  <c:v>1235</c:v>
                </c:pt>
                <c:pt idx="959">
                  <c:v>1239</c:v>
                </c:pt>
                <c:pt idx="960">
                  <c:v>1242</c:v>
                </c:pt>
                <c:pt idx="961">
                  <c:v>1243</c:v>
                </c:pt>
                <c:pt idx="962">
                  <c:v>1250</c:v>
                </c:pt>
                <c:pt idx="963">
                  <c:v>1251</c:v>
                </c:pt>
                <c:pt idx="964">
                  <c:v>1254</c:v>
                </c:pt>
                <c:pt idx="965">
                  <c:v>1257</c:v>
                </c:pt>
                <c:pt idx="966">
                  <c:v>1258</c:v>
                </c:pt>
                <c:pt idx="967">
                  <c:v>1261</c:v>
                </c:pt>
                <c:pt idx="968">
                  <c:v>1262</c:v>
                </c:pt>
                <c:pt idx="969">
                  <c:v>1265</c:v>
                </c:pt>
                <c:pt idx="970">
                  <c:v>1266</c:v>
                </c:pt>
                <c:pt idx="971">
                  <c:v>1267</c:v>
                </c:pt>
                <c:pt idx="972">
                  <c:v>1268</c:v>
                </c:pt>
                <c:pt idx="973">
                  <c:v>1269</c:v>
                </c:pt>
                <c:pt idx="974">
                  <c:v>1273</c:v>
                </c:pt>
                <c:pt idx="975">
                  <c:v>1274</c:v>
                </c:pt>
                <c:pt idx="976">
                  <c:v>1279</c:v>
                </c:pt>
                <c:pt idx="977">
                  <c:v>1280</c:v>
                </c:pt>
                <c:pt idx="978">
                  <c:v>1284</c:v>
                </c:pt>
                <c:pt idx="979">
                  <c:v>1288</c:v>
                </c:pt>
                <c:pt idx="980">
                  <c:v>1289</c:v>
                </c:pt>
                <c:pt idx="981">
                  <c:v>1292</c:v>
                </c:pt>
                <c:pt idx="982">
                  <c:v>1294</c:v>
                </c:pt>
                <c:pt idx="983">
                  <c:v>1296</c:v>
                </c:pt>
                <c:pt idx="984">
                  <c:v>1299</c:v>
                </c:pt>
                <c:pt idx="985">
                  <c:v>1302</c:v>
                </c:pt>
                <c:pt idx="986">
                  <c:v>1303</c:v>
                </c:pt>
                <c:pt idx="987">
                  <c:v>1304</c:v>
                </c:pt>
                <c:pt idx="988">
                  <c:v>1305</c:v>
                </c:pt>
                <c:pt idx="989">
                  <c:v>1310</c:v>
                </c:pt>
                <c:pt idx="990">
                  <c:v>1311</c:v>
                </c:pt>
                <c:pt idx="991">
                  <c:v>1314</c:v>
                </c:pt>
                <c:pt idx="992">
                  <c:v>1315</c:v>
                </c:pt>
                <c:pt idx="993">
                  <c:v>1318</c:v>
                </c:pt>
                <c:pt idx="994">
                  <c:v>1321</c:v>
                </c:pt>
                <c:pt idx="995">
                  <c:v>1326</c:v>
                </c:pt>
                <c:pt idx="996">
                  <c:v>1327</c:v>
                </c:pt>
                <c:pt idx="997">
                  <c:v>1330</c:v>
                </c:pt>
                <c:pt idx="998">
                  <c:v>1331</c:v>
                </c:pt>
                <c:pt idx="999">
                  <c:v>1332</c:v>
                </c:pt>
                <c:pt idx="1000">
                  <c:v>1333</c:v>
                </c:pt>
                <c:pt idx="1001">
                  <c:v>1340</c:v>
                </c:pt>
                <c:pt idx="1002">
                  <c:v>1342</c:v>
                </c:pt>
                <c:pt idx="1003">
                  <c:v>1347</c:v>
                </c:pt>
                <c:pt idx="1004">
                  <c:v>1351</c:v>
                </c:pt>
                <c:pt idx="1005">
                  <c:v>1358</c:v>
                </c:pt>
                <c:pt idx="1006">
                  <c:v>1362</c:v>
                </c:pt>
                <c:pt idx="1007">
                  <c:v>1363</c:v>
                </c:pt>
                <c:pt idx="1008">
                  <c:v>1369</c:v>
                </c:pt>
                <c:pt idx="1009">
                  <c:v>1372</c:v>
                </c:pt>
                <c:pt idx="1010">
                  <c:v>1375</c:v>
                </c:pt>
                <c:pt idx="1011">
                  <c:v>1379</c:v>
                </c:pt>
                <c:pt idx="1012">
                  <c:v>1382</c:v>
                </c:pt>
                <c:pt idx="1013">
                  <c:v>1383</c:v>
                </c:pt>
                <c:pt idx="1014">
                  <c:v>1385</c:v>
                </c:pt>
                <c:pt idx="1015">
                  <c:v>1389</c:v>
                </c:pt>
                <c:pt idx="1016">
                  <c:v>1390</c:v>
                </c:pt>
                <c:pt idx="1017">
                  <c:v>1391</c:v>
                </c:pt>
                <c:pt idx="1018">
                  <c:v>1392</c:v>
                </c:pt>
                <c:pt idx="1019">
                  <c:v>1399</c:v>
                </c:pt>
                <c:pt idx="1020">
                  <c:v>1401</c:v>
                </c:pt>
                <c:pt idx="1021">
                  <c:v>1402</c:v>
                </c:pt>
                <c:pt idx="1022">
                  <c:v>1403</c:v>
                </c:pt>
                <c:pt idx="1023">
                  <c:v>1404</c:v>
                </c:pt>
                <c:pt idx="1024">
                  <c:v>1409</c:v>
                </c:pt>
                <c:pt idx="1025">
                  <c:v>1412</c:v>
                </c:pt>
                <c:pt idx="1026">
                  <c:v>1415</c:v>
                </c:pt>
                <c:pt idx="1027">
                  <c:v>1420</c:v>
                </c:pt>
                <c:pt idx="1028">
                  <c:v>1423</c:v>
                </c:pt>
                <c:pt idx="1029">
                  <c:v>1424</c:v>
                </c:pt>
                <c:pt idx="1030">
                  <c:v>1425</c:v>
                </c:pt>
                <c:pt idx="1031">
                  <c:v>1430</c:v>
                </c:pt>
                <c:pt idx="1032">
                  <c:v>1434</c:v>
                </c:pt>
                <c:pt idx="1033">
                  <c:v>1437</c:v>
                </c:pt>
                <c:pt idx="1034">
                  <c:v>1440</c:v>
                </c:pt>
                <c:pt idx="1035">
                  <c:v>1449</c:v>
                </c:pt>
                <c:pt idx="1036">
                  <c:v>1450</c:v>
                </c:pt>
                <c:pt idx="1037">
                  <c:v>1452</c:v>
                </c:pt>
                <c:pt idx="1038">
                  <c:v>1456</c:v>
                </c:pt>
                <c:pt idx="1039">
                  <c:v>1457</c:v>
                </c:pt>
                <c:pt idx="1040">
                  <c:v>1460</c:v>
                </c:pt>
                <c:pt idx="1041">
                  <c:v>1467</c:v>
                </c:pt>
                <c:pt idx="1042">
                  <c:v>1475</c:v>
                </c:pt>
                <c:pt idx="1043">
                  <c:v>1478</c:v>
                </c:pt>
                <c:pt idx="1044">
                  <c:v>1479</c:v>
                </c:pt>
                <c:pt idx="1045">
                  <c:v>1484</c:v>
                </c:pt>
                <c:pt idx="1046">
                  <c:v>1486</c:v>
                </c:pt>
                <c:pt idx="1047">
                  <c:v>1490</c:v>
                </c:pt>
                <c:pt idx="1048">
                  <c:v>1491</c:v>
                </c:pt>
                <c:pt idx="1049">
                  <c:v>1495</c:v>
                </c:pt>
                <c:pt idx="1050">
                  <c:v>1497</c:v>
                </c:pt>
                <c:pt idx="1051">
                  <c:v>1498</c:v>
                </c:pt>
                <c:pt idx="1052">
                  <c:v>1499</c:v>
                </c:pt>
                <c:pt idx="1053">
                  <c:v>1500</c:v>
                </c:pt>
                <c:pt idx="1054">
                  <c:v>1503</c:v>
                </c:pt>
                <c:pt idx="1055">
                  <c:v>1504</c:v>
                </c:pt>
                <c:pt idx="1056">
                  <c:v>1508</c:v>
                </c:pt>
                <c:pt idx="1057">
                  <c:v>1509</c:v>
                </c:pt>
                <c:pt idx="1058">
                  <c:v>1510</c:v>
                </c:pt>
                <c:pt idx="1059">
                  <c:v>1511</c:v>
                </c:pt>
                <c:pt idx="1060">
                  <c:v>1514</c:v>
                </c:pt>
                <c:pt idx="1061">
                  <c:v>1518</c:v>
                </c:pt>
                <c:pt idx="1062">
                  <c:v>1519</c:v>
                </c:pt>
                <c:pt idx="1063">
                  <c:v>1521</c:v>
                </c:pt>
                <c:pt idx="1064">
                  <c:v>1528</c:v>
                </c:pt>
                <c:pt idx="1065">
                  <c:v>1531</c:v>
                </c:pt>
                <c:pt idx="1066">
                  <c:v>1538</c:v>
                </c:pt>
                <c:pt idx="1067">
                  <c:v>1539</c:v>
                </c:pt>
                <c:pt idx="1068">
                  <c:v>1549</c:v>
                </c:pt>
                <c:pt idx="1069">
                  <c:v>1550</c:v>
                </c:pt>
                <c:pt idx="1070">
                  <c:v>1554</c:v>
                </c:pt>
                <c:pt idx="1071">
                  <c:v>1555</c:v>
                </c:pt>
                <c:pt idx="1072">
                  <c:v>1556</c:v>
                </c:pt>
                <c:pt idx="1073">
                  <c:v>1563</c:v>
                </c:pt>
                <c:pt idx="1074">
                  <c:v>1567</c:v>
                </c:pt>
                <c:pt idx="1075">
                  <c:v>1571</c:v>
                </c:pt>
                <c:pt idx="1076">
                  <c:v>1572</c:v>
                </c:pt>
                <c:pt idx="1077">
                  <c:v>1574</c:v>
                </c:pt>
                <c:pt idx="1078">
                  <c:v>1578</c:v>
                </c:pt>
                <c:pt idx="1079">
                  <c:v>1579</c:v>
                </c:pt>
                <c:pt idx="1080">
                  <c:v>1583</c:v>
                </c:pt>
                <c:pt idx="1081">
                  <c:v>1587</c:v>
                </c:pt>
                <c:pt idx="1082">
                  <c:v>1590</c:v>
                </c:pt>
                <c:pt idx="1083">
                  <c:v>1591</c:v>
                </c:pt>
                <c:pt idx="1084">
                  <c:v>1595</c:v>
                </c:pt>
                <c:pt idx="1085">
                  <c:v>1600</c:v>
                </c:pt>
                <c:pt idx="1086">
                  <c:v>1605</c:v>
                </c:pt>
                <c:pt idx="1087">
                  <c:v>1606</c:v>
                </c:pt>
                <c:pt idx="1088">
                  <c:v>1607</c:v>
                </c:pt>
                <c:pt idx="1089">
                  <c:v>1611</c:v>
                </c:pt>
                <c:pt idx="1090">
                  <c:v>1613</c:v>
                </c:pt>
                <c:pt idx="1091">
                  <c:v>1614</c:v>
                </c:pt>
                <c:pt idx="1092">
                  <c:v>1615</c:v>
                </c:pt>
                <c:pt idx="1093">
                  <c:v>1616</c:v>
                </c:pt>
                <c:pt idx="1094">
                  <c:v>1620</c:v>
                </c:pt>
                <c:pt idx="1095">
                  <c:v>1623</c:v>
                </c:pt>
                <c:pt idx="1096">
                  <c:v>1624</c:v>
                </c:pt>
                <c:pt idx="1097">
                  <c:v>1628</c:v>
                </c:pt>
                <c:pt idx="1098">
                  <c:v>1631</c:v>
                </c:pt>
                <c:pt idx="1099">
                  <c:v>1635</c:v>
                </c:pt>
                <c:pt idx="1100">
                  <c:v>1638</c:v>
                </c:pt>
                <c:pt idx="1101">
                  <c:v>1641</c:v>
                </c:pt>
                <c:pt idx="1102">
                  <c:v>1642</c:v>
                </c:pt>
                <c:pt idx="1103">
                  <c:v>1647</c:v>
                </c:pt>
                <c:pt idx="1104">
                  <c:v>1652</c:v>
                </c:pt>
                <c:pt idx="1105">
                  <c:v>1655</c:v>
                </c:pt>
                <c:pt idx="1106">
                  <c:v>1662</c:v>
                </c:pt>
                <c:pt idx="1107">
                  <c:v>1663</c:v>
                </c:pt>
                <c:pt idx="1108">
                  <c:v>1667</c:v>
                </c:pt>
                <c:pt idx="1109">
                  <c:v>1668</c:v>
                </c:pt>
                <c:pt idx="1110">
                  <c:v>1669</c:v>
                </c:pt>
                <c:pt idx="1111">
                  <c:v>1673</c:v>
                </c:pt>
                <c:pt idx="1112">
                  <c:v>1681</c:v>
                </c:pt>
                <c:pt idx="1113">
                  <c:v>1682</c:v>
                </c:pt>
                <c:pt idx="1114">
                  <c:v>1685</c:v>
                </c:pt>
                <c:pt idx="1115">
                  <c:v>1688</c:v>
                </c:pt>
                <c:pt idx="1116">
                  <c:v>1691</c:v>
                </c:pt>
                <c:pt idx="1117">
                  <c:v>1695</c:v>
                </c:pt>
                <c:pt idx="1118">
                  <c:v>1696</c:v>
                </c:pt>
                <c:pt idx="1119">
                  <c:v>1700</c:v>
                </c:pt>
                <c:pt idx="1120">
                  <c:v>1703</c:v>
                </c:pt>
                <c:pt idx="1121">
                  <c:v>1706</c:v>
                </c:pt>
                <c:pt idx="1122">
                  <c:v>1707</c:v>
                </c:pt>
                <c:pt idx="1123">
                  <c:v>1708</c:v>
                </c:pt>
                <c:pt idx="1124">
                  <c:v>1715</c:v>
                </c:pt>
                <c:pt idx="1125">
                  <c:v>1718</c:v>
                </c:pt>
                <c:pt idx="1126">
                  <c:v>1720</c:v>
                </c:pt>
                <c:pt idx="1127">
                  <c:v>1723</c:v>
                </c:pt>
                <c:pt idx="1128">
                  <c:v>1724</c:v>
                </c:pt>
                <c:pt idx="1129">
                  <c:v>1725</c:v>
                </c:pt>
                <c:pt idx="1130">
                  <c:v>1728</c:v>
                </c:pt>
                <c:pt idx="1131">
                  <c:v>1731</c:v>
                </c:pt>
                <c:pt idx="1132">
                  <c:v>1735</c:v>
                </c:pt>
                <c:pt idx="1133">
                  <c:v>1742</c:v>
                </c:pt>
                <c:pt idx="1134">
                  <c:v>1745</c:v>
                </c:pt>
                <c:pt idx="1135">
                  <c:v>1746</c:v>
                </c:pt>
                <c:pt idx="1136">
                  <c:v>1751</c:v>
                </c:pt>
                <c:pt idx="1137">
                  <c:v>1756</c:v>
                </c:pt>
                <c:pt idx="1138">
                  <c:v>1757</c:v>
                </c:pt>
                <c:pt idx="1139">
                  <c:v>1758</c:v>
                </c:pt>
                <c:pt idx="1140">
                  <c:v>1763</c:v>
                </c:pt>
                <c:pt idx="1141">
                  <c:v>1766</c:v>
                </c:pt>
                <c:pt idx="1142">
                  <c:v>1770</c:v>
                </c:pt>
                <c:pt idx="1143">
                  <c:v>1775</c:v>
                </c:pt>
                <c:pt idx="1144">
                  <c:v>1776</c:v>
                </c:pt>
                <c:pt idx="1145">
                  <c:v>1777</c:v>
                </c:pt>
                <c:pt idx="1146">
                  <c:v>1778</c:v>
                </c:pt>
                <c:pt idx="1147">
                  <c:v>1786</c:v>
                </c:pt>
                <c:pt idx="1148">
                  <c:v>1789</c:v>
                </c:pt>
                <c:pt idx="1149">
                  <c:v>1792</c:v>
                </c:pt>
                <c:pt idx="1150">
                  <c:v>1795</c:v>
                </c:pt>
                <c:pt idx="1151">
                  <c:v>1796</c:v>
                </c:pt>
                <c:pt idx="1152">
                  <c:v>1797</c:v>
                </c:pt>
                <c:pt idx="1153">
                  <c:v>1802</c:v>
                </c:pt>
                <c:pt idx="1154">
                  <c:v>1803</c:v>
                </c:pt>
                <c:pt idx="1155">
                  <c:v>1806</c:v>
                </c:pt>
                <c:pt idx="1156">
                  <c:v>1811</c:v>
                </c:pt>
                <c:pt idx="1157">
                  <c:v>1819</c:v>
                </c:pt>
                <c:pt idx="1158">
                  <c:v>1823</c:v>
                </c:pt>
                <c:pt idx="1159">
                  <c:v>1831</c:v>
                </c:pt>
                <c:pt idx="1160">
                  <c:v>1835</c:v>
                </c:pt>
                <c:pt idx="1161">
                  <c:v>1836</c:v>
                </c:pt>
                <c:pt idx="1162">
                  <c:v>1837</c:v>
                </c:pt>
                <c:pt idx="1163">
                  <c:v>1841</c:v>
                </c:pt>
                <c:pt idx="1164">
                  <c:v>1844</c:v>
                </c:pt>
                <c:pt idx="1165">
                  <c:v>1848</c:v>
                </c:pt>
                <c:pt idx="1166">
                  <c:v>1852</c:v>
                </c:pt>
                <c:pt idx="1167">
                  <c:v>1853</c:v>
                </c:pt>
                <c:pt idx="1168">
                  <c:v>1856</c:v>
                </c:pt>
                <c:pt idx="1169">
                  <c:v>1859</c:v>
                </c:pt>
                <c:pt idx="1170">
                  <c:v>1863</c:v>
                </c:pt>
                <c:pt idx="1171">
                  <c:v>1866</c:v>
                </c:pt>
                <c:pt idx="1172">
                  <c:v>1869</c:v>
                </c:pt>
                <c:pt idx="1173">
                  <c:v>1874</c:v>
                </c:pt>
                <c:pt idx="1174">
                  <c:v>1879</c:v>
                </c:pt>
                <c:pt idx="1175">
                  <c:v>1880</c:v>
                </c:pt>
                <c:pt idx="1176">
                  <c:v>1883</c:v>
                </c:pt>
                <c:pt idx="1177">
                  <c:v>1887</c:v>
                </c:pt>
                <c:pt idx="1178">
                  <c:v>1893</c:v>
                </c:pt>
                <c:pt idx="1179">
                  <c:v>1897</c:v>
                </c:pt>
                <c:pt idx="1180">
                  <c:v>1900</c:v>
                </c:pt>
                <c:pt idx="1181">
                  <c:v>1901</c:v>
                </c:pt>
                <c:pt idx="1182">
                  <c:v>1902</c:v>
                </c:pt>
                <c:pt idx="1183">
                  <c:v>1905</c:v>
                </c:pt>
                <c:pt idx="1184">
                  <c:v>1909</c:v>
                </c:pt>
                <c:pt idx="1185">
                  <c:v>1914</c:v>
                </c:pt>
                <c:pt idx="1186">
                  <c:v>1915</c:v>
                </c:pt>
                <c:pt idx="1187">
                  <c:v>1918</c:v>
                </c:pt>
                <c:pt idx="1188">
                  <c:v>1922</c:v>
                </c:pt>
                <c:pt idx="1189">
                  <c:v>1926</c:v>
                </c:pt>
                <c:pt idx="1190">
                  <c:v>1927</c:v>
                </c:pt>
                <c:pt idx="1191">
                  <c:v>1930</c:v>
                </c:pt>
                <c:pt idx="1192">
                  <c:v>1931</c:v>
                </c:pt>
                <c:pt idx="1193">
                  <c:v>1934</c:v>
                </c:pt>
                <c:pt idx="1194">
                  <c:v>1937</c:v>
                </c:pt>
                <c:pt idx="1195">
                  <c:v>1945</c:v>
                </c:pt>
                <c:pt idx="1196">
                  <c:v>1949</c:v>
                </c:pt>
                <c:pt idx="1197">
                  <c:v>1953</c:v>
                </c:pt>
                <c:pt idx="1198">
                  <c:v>1954</c:v>
                </c:pt>
                <c:pt idx="1199">
                  <c:v>1955</c:v>
                </c:pt>
                <c:pt idx="1200">
                  <c:v>1962</c:v>
                </c:pt>
                <c:pt idx="1201">
                  <c:v>1983</c:v>
                </c:pt>
                <c:pt idx="1202">
                  <c:v>1987</c:v>
                </c:pt>
                <c:pt idx="1203">
                  <c:v>1994</c:v>
                </c:pt>
                <c:pt idx="1204">
                  <c:v>1998</c:v>
                </c:pt>
                <c:pt idx="1205">
                  <c:v>2002</c:v>
                </c:pt>
                <c:pt idx="1206">
                  <c:v>2010</c:v>
                </c:pt>
                <c:pt idx="1207">
                  <c:v>2013</c:v>
                </c:pt>
                <c:pt idx="1208">
                  <c:v>2021</c:v>
                </c:pt>
                <c:pt idx="1209">
                  <c:v>2024</c:v>
                </c:pt>
                <c:pt idx="1210">
                  <c:v>2026</c:v>
                </c:pt>
                <c:pt idx="1211">
                  <c:v>2030</c:v>
                </c:pt>
                <c:pt idx="1212">
                  <c:v>2033</c:v>
                </c:pt>
                <c:pt idx="1213">
                  <c:v>2034</c:v>
                </c:pt>
                <c:pt idx="1214">
                  <c:v>2036</c:v>
                </c:pt>
                <c:pt idx="1215">
                  <c:v>2040</c:v>
                </c:pt>
                <c:pt idx="1216">
                  <c:v>2041</c:v>
                </c:pt>
                <c:pt idx="1217">
                  <c:v>2044</c:v>
                </c:pt>
                <c:pt idx="1218">
                  <c:v>2047</c:v>
                </c:pt>
                <c:pt idx="1219">
                  <c:v>2054</c:v>
                </c:pt>
                <c:pt idx="1220">
                  <c:v>2057</c:v>
                </c:pt>
                <c:pt idx="1221">
                  <c:v>2064</c:v>
                </c:pt>
                <c:pt idx="1222">
                  <c:v>2065</c:v>
                </c:pt>
                <c:pt idx="1223">
                  <c:v>2066</c:v>
                </c:pt>
                <c:pt idx="1224">
                  <c:v>2076</c:v>
                </c:pt>
                <c:pt idx="1225">
                  <c:v>2081</c:v>
                </c:pt>
                <c:pt idx="1226">
                  <c:v>2082</c:v>
                </c:pt>
                <c:pt idx="1227">
                  <c:v>2086</c:v>
                </c:pt>
                <c:pt idx="1228">
                  <c:v>2090</c:v>
                </c:pt>
                <c:pt idx="1229">
                  <c:v>2093</c:v>
                </c:pt>
                <c:pt idx="1230">
                  <c:v>2096</c:v>
                </c:pt>
                <c:pt idx="1231">
                  <c:v>2100</c:v>
                </c:pt>
                <c:pt idx="1232">
                  <c:v>2104</c:v>
                </c:pt>
                <c:pt idx="1233">
                  <c:v>2105</c:v>
                </c:pt>
                <c:pt idx="1234">
                  <c:v>2118</c:v>
                </c:pt>
                <c:pt idx="1235">
                  <c:v>2122</c:v>
                </c:pt>
                <c:pt idx="1236">
                  <c:v>2126</c:v>
                </c:pt>
                <c:pt idx="1237">
                  <c:v>2129</c:v>
                </c:pt>
                <c:pt idx="1238">
                  <c:v>2133</c:v>
                </c:pt>
                <c:pt idx="1239">
                  <c:v>2136</c:v>
                </c:pt>
                <c:pt idx="1240">
                  <c:v>2137</c:v>
                </c:pt>
                <c:pt idx="1241">
                  <c:v>2141</c:v>
                </c:pt>
                <c:pt idx="1242">
                  <c:v>2145</c:v>
                </c:pt>
                <c:pt idx="1243">
                  <c:v>2149</c:v>
                </c:pt>
                <c:pt idx="1244">
                  <c:v>2152</c:v>
                </c:pt>
                <c:pt idx="1245">
                  <c:v>2157</c:v>
                </c:pt>
                <c:pt idx="1246">
                  <c:v>2160</c:v>
                </c:pt>
                <c:pt idx="1247">
                  <c:v>2167</c:v>
                </c:pt>
                <c:pt idx="1248">
                  <c:v>2170</c:v>
                </c:pt>
                <c:pt idx="1249">
                  <c:v>2177</c:v>
                </c:pt>
                <c:pt idx="1250">
                  <c:v>2181</c:v>
                </c:pt>
                <c:pt idx="1251">
                  <c:v>2184</c:v>
                </c:pt>
                <c:pt idx="1252">
                  <c:v>2187</c:v>
                </c:pt>
                <c:pt idx="1253">
                  <c:v>2188</c:v>
                </c:pt>
                <c:pt idx="1254">
                  <c:v>2189</c:v>
                </c:pt>
                <c:pt idx="1255">
                  <c:v>2191</c:v>
                </c:pt>
                <c:pt idx="1256">
                  <c:v>2195</c:v>
                </c:pt>
                <c:pt idx="1257">
                  <c:v>2199</c:v>
                </c:pt>
                <c:pt idx="1258">
                  <c:v>2200</c:v>
                </c:pt>
                <c:pt idx="1259">
                  <c:v>2203</c:v>
                </c:pt>
                <c:pt idx="1260">
                  <c:v>2207</c:v>
                </c:pt>
                <c:pt idx="1261">
                  <c:v>2211</c:v>
                </c:pt>
                <c:pt idx="1262">
                  <c:v>2212</c:v>
                </c:pt>
                <c:pt idx="1263">
                  <c:v>2215</c:v>
                </c:pt>
                <c:pt idx="1264">
                  <c:v>2219</c:v>
                </c:pt>
                <c:pt idx="1265">
                  <c:v>2224</c:v>
                </c:pt>
                <c:pt idx="1266">
                  <c:v>2233</c:v>
                </c:pt>
                <c:pt idx="1267">
                  <c:v>2236</c:v>
                </c:pt>
                <c:pt idx="1268">
                  <c:v>2240</c:v>
                </c:pt>
                <c:pt idx="1269">
                  <c:v>2241</c:v>
                </c:pt>
                <c:pt idx="1270">
                  <c:v>2245</c:v>
                </c:pt>
                <c:pt idx="1271">
                  <c:v>2246</c:v>
                </c:pt>
                <c:pt idx="1272">
                  <c:v>2247</c:v>
                </c:pt>
                <c:pt idx="1273">
                  <c:v>2251</c:v>
                </c:pt>
                <c:pt idx="1274">
                  <c:v>2255</c:v>
                </c:pt>
                <c:pt idx="1275">
                  <c:v>2259</c:v>
                </c:pt>
                <c:pt idx="1276">
                  <c:v>2263</c:v>
                </c:pt>
                <c:pt idx="1277">
                  <c:v>2267</c:v>
                </c:pt>
                <c:pt idx="1278">
                  <c:v>2270</c:v>
                </c:pt>
                <c:pt idx="1279">
                  <c:v>2273</c:v>
                </c:pt>
                <c:pt idx="1280">
                  <c:v>2280</c:v>
                </c:pt>
                <c:pt idx="1281">
                  <c:v>2284</c:v>
                </c:pt>
                <c:pt idx="1282">
                  <c:v>2288</c:v>
                </c:pt>
                <c:pt idx="1283">
                  <c:v>2289</c:v>
                </c:pt>
                <c:pt idx="1284">
                  <c:v>2293</c:v>
                </c:pt>
                <c:pt idx="1285">
                  <c:v>2297</c:v>
                </c:pt>
                <c:pt idx="1286">
                  <c:v>2305</c:v>
                </c:pt>
                <c:pt idx="1287">
                  <c:v>2306</c:v>
                </c:pt>
                <c:pt idx="1288">
                  <c:v>2310</c:v>
                </c:pt>
                <c:pt idx="1289">
                  <c:v>2314</c:v>
                </c:pt>
                <c:pt idx="1290">
                  <c:v>2317</c:v>
                </c:pt>
                <c:pt idx="1291">
                  <c:v>2321</c:v>
                </c:pt>
                <c:pt idx="1292">
                  <c:v>2326</c:v>
                </c:pt>
                <c:pt idx="1293">
                  <c:v>2327</c:v>
                </c:pt>
                <c:pt idx="1294">
                  <c:v>2331</c:v>
                </c:pt>
                <c:pt idx="1295">
                  <c:v>2337</c:v>
                </c:pt>
                <c:pt idx="1296">
                  <c:v>2338</c:v>
                </c:pt>
                <c:pt idx="1297">
                  <c:v>2347</c:v>
                </c:pt>
                <c:pt idx="1298">
                  <c:v>2351</c:v>
                </c:pt>
                <c:pt idx="1299">
                  <c:v>2355</c:v>
                </c:pt>
                <c:pt idx="1300">
                  <c:v>2364</c:v>
                </c:pt>
                <c:pt idx="1301">
                  <c:v>2365</c:v>
                </c:pt>
                <c:pt idx="1302">
                  <c:v>2368</c:v>
                </c:pt>
                <c:pt idx="1303">
                  <c:v>2372</c:v>
                </c:pt>
                <c:pt idx="1304">
                  <c:v>2376</c:v>
                </c:pt>
                <c:pt idx="1305">
                  <c:v>2387</c:v>
                </c:pt>
                <c:pt idx="1306">
                  <c:v>2395</c:v>
                </c:pt>
                <c:pt idx="1307">
                  <c:v>2400</c:v>
                </c:pt>
                <c:pt idx="1308">
                  <c:v>2405</c:v>
                </c:pt>
                <c:pt idx="1309">
                  <c:v>2409</c:v>
                </c:pt>
                <c:pt idx="1310">
                  <c:v>2412</c:v>
                </c:pt>
                <c:pt idx="1311">
                  <c:v>2419</c:v>
                </c:pt>
                <c:pt idx="1312">
                  <c:v>2423</c:v>
                </c:pt>
                <c:pt idx="1313">
                  <c:v>2424</c:v>
                </c:pt>
                <c:pt idx="1314">
                  <c:v>2427</c:v>
                </c:pt>
                <c:pt idx="1315">
                  <c:v>2430</c:v>
                </c:pt>
                <c:pt idx="1316">
                  <c:v>2435</c:v>
                </c:pt>
                <c:pt idx="1317">
                  <c:v>2438</c:v>
                </c:pt>
                <c:pt idx="1318">
                  <c:v>2441</c:v>
                </c:pt>
                <c:pt idx="1319">
                  <c:v>2445</c:v>
                </c:pt>
                <c:pt idx="1320">
                  <c:v>2448</c:v>
                </c:pt>
                <c:pt idx="1321">
                  <c:v>2453</c:v>
                </c:pt>
                <c:pt idx="1322">
                  <c:v>2457</c:v>
                </c:pt>
                <c:pt idx="1323">
                  <c:v>2460</c:v>
                </c:pt>
                <c:pt idx="1324">
                  <c:v>2465</c:v>
                </c:pt>
                <c:pt idx="1325">
                  <c:v>2476</c:v>
                </c:pt>
                <c:pt idx="1326">
                  <c:v>2477</c:v>
                </c:pt>
                <c:pt idx="1327">
                  <c:v>2480</c:v>
                </c:pt>
                <c:pt idx="1328">
                  <c:v>2484</c:v>
                </c:pt>
                <c:pt idx="1329">
                  <c:v>2487</c:v>
                </c:pt>
                <c:pt idx="1330">
                  <c:v>2490</c:v>
                </c:pt>
                <c:pt idx="1331">
                  <c:v>2495</c:v>
                </c:pt>
                <c:pt idx="1332">
                  <c:v>2502</c:v>
                </c:pt>
                <c:pt idx="1333">
                  <c:v>2506</c:v>
                </c:pt>
                <c:pt idx="1334">
                  <c:v>2507</c:v>
                </c:pt>
                <c:pt idx="1335">
                  <c:v>2510</c:v>
                </c:pt>
                <c:pt idx="1336">
                  <c:v>2518</c:v>
                </c:pt>
                <c:pt idx="1337">
                  <c:v>2521</c:v>
                </c:pt>
                <c:pt idx="1338">
                  <c:v>2524</c:v>
                </c:pt>
                <c:pt idx="1339">
                  <c:v>2525</c:v>
                </c:pt>
                <c:pt idx="1340">
                  <c:v>2534</c:v>
                </c:pt>
                <c:pt idx="1341">
                  <c:v>2537</c:v>
                </c:pt>
                <c:pt idx="1342">
                  <c:v>2541</c:v>
                </c:pt>
                <c:pt idx="1343">
                  <c:v>2544</c:v>
                </c:pt>
                <c:pt idx="1344">
                  <c:v>2548</c:v>
                </c:pt>
                <c:pt idx="1345">
                  <c:v>2549</c:v>
                </c:pt>
                <c:pt idx="1346">
                  <c:v>2552</c:v>
                </c:pt>
                <c:pt idx="1347">
                  <c:v>2556</c:v>
                </c:pt>
                <c:pt idx="1348">
                  <c:v>2559</c:v>
                </c:pt>
                <c:pt idx="1349">
                  <c:v>2562</c:v>
                </c:pt>
                <c:pt idx="1350">
                  <c:v>2568</c:v>
                </c:pt>
                <c:pt idx="1351">
                  <c:v>2569</c:v>
                </c:pt>
                <c:pt idx="1352">
                  <c:v>2570</c:v>
                </c:pt>
                <c:pt idx="1353">
                  <c:v>2575</c:v>
                </c:pt>
                <c:pt idx="1354">
                  <c:v>2584</c:v>
                </c:pt>
                <c:pt idx="1355">
                  <c:v>2588</c:v>
                </c:pt>
                <c:pt idx="1356">
                  <c:v>2595</c:v>
                </c:pt>
                <c:pt idx="1357">
                  <c:v>2617</c:v>
                </c:pt>
                <c:pt idx="1358">
                  <c:v>2624</c:v>
                </c:pt>
                <c:pt idx="1359">
                  <c:v>2628</c:v>
                </c:pt>
                <c:pt idx="1360">
                  <c:v>2630</c:v>
                </c:pt>
                <c:pt idx="1361">
                  <c:v>2634</c:v>
                </c:pt>
                <c:pt idx="1362">
                  <c:v>2639</c:v>
                </c:pt>
                <c:pt idx="1363">
                  <c:v>2643</c:v>
                </c:pt>
                <c:pt idx="1364">
                  <c:v>2646</c:v>
                </c:pt>
                <c:pt idx="1365">
                  <c:v>2650</c:v>
                </c:pt>
                <c:pt idx="1366">
                  <c:v>2669</c:v>
                </c:pt>
                <c:pt idx="1367">
                  <c:v>2676</c:v>
                </c:pt>
                <c:pt idx="1368">
                  <c:v>2677</c:v>
                </c:pt>
                <c:pt idx="1369">
                  <c:v>2680</c:v>
                </c:pt>
                <c:pt idx="1370">
                  <c:v>2684</c:v>
                </c:pt>
                <c:pt idx="1371">
                  <c:v>2689</c:v>
                </c:pt>
                <c:pt idx="1372">
                  <c:v>2691</c:v>
                </c:pt>
                <c:pt idx="1373">
                  <c:v>2694</c:v>
                </c:pt>
                <c:pt idx="1374">
                  <c:v>2701</c:v>
                </c:pt>
                <c:pt idx="1375">
                  <c:v>2702</c:v>
                </c:pt>
                <c:pt idx="1376">
                  <c:v>2711</c:v>
                </c:pt>
                <c:pt idx="1377">
                  <c:v>2715</c:v>
                </c:pt>
                <c:pt idx="1378">
                  <c:v>2719</c:v>
                </c:pt>
                <c:pt idx="1379">
                  <c:v>2729</c:v>
                </c:pt>
                <c:pt idx="1380">
                  <c:v>2732</c:v>
                </c:pt>
                <c:pt idx="1381">
                  <c:v>2736</c:v>
                </c:pt>
                <c:pt idx="1382">
                  <c:v>2740</c:v>
                </c:pt>
                <c:pt idx="1383">
                  <c:v>2743</c:v>
                </c:pt>
                <c:pt idx="1384">
                  <c:v>2747</c:v>
                </c:pt>
                <c:pt idx="1385">
                  <c:v>2752</c:v>
                </c:pt>
                <c:pt idx="1386">
                  <c:v>2755</c:v>
                </c:pt>
                <c:pt idx="1387">
                  <c:v>2762</c:v>
                </c:pt>
                <c:pt idx="1388">
                  <c:v>2770</c:v>
                </c:pt>
                <c:pt idx="1389">
                  <c:v>2779</c:v>
                </c:pt>
                <c:pt idx="1390">
                  <c:v>2780</c:v>
                </c:pt>
                <c:pt idx="1391">
                  <c:v>2791</c:v>
                </c:pt>
                <c:pt idx="1392">
                  <c:v>2794</c:v>
                </c:pt>
                <c:pt idx="1393">
                  <c:v>2795</c:v>
                </c:pt>
                <c:pt idx="1394">
                  <c:v>2796</c:v>
                </c:pt>
                <c:pt idx="1395">
                  <c:v>2814</c:v>
                </c:pt>
                <c:pt idx="1396">
                  <c:v>2820</c:v>
                </c:pt>
                <c:pt idx="1397">
                  <c:v>2824</c:v>
                </c:pt>
                <c:pt idx="1398">
                  <c:v>2826</c:v>
                </c:pt>
                <c:pt idx="1399">
                  <c:v>2827</c:v>
                </c:pt>
                <c:pt idx="1400">
                  <c:v>2827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Baseline; 200 Control Ensemble</c:v>
                </c:pt>
              </c:strCache>
            </c:strRef>
          </c:tx>
          <c:spPr>
            <a:ln w="28575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1400"/>
              <c:layout/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Sheet2!$C$2:$C$1402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626</c:v>
                </c:pt>
                <c:pt idx="625">
                  <c:v>627</c:v>
                </c:pt>
                <c:pt idx="626">
                  <c:v>628</c:v>
                </c:pt>
                <c:pt idx="627">
                  <c:v>629</c:v>
                </c:pt>
                <c:pt idx="628">
                  <c:v>630</c:v>
                </c:pt>
                <c:pt idx="629">
                  <c:v>631</c:v>
                </c:pt>
                <c:pt idx="630">
                  <c:v>632</c:v>
                </c:pt>
                <c:pt idx="631">
                  <c:v>633</c:v>
                </c:pt>
                <c:pt idx="632">
                  <c:v>634</c:v>
                </c:pt>
                <c:pt idx="633">
                  <c:v>635</c:v>
                </c:pt>
                <c:pt idx="634">
                  <c:v>636</c:v>
                </c:pt>
                <c:pt idx="635">
                  <c:v>638</c:v>
                </c:pt>
                <c:pt idx="636">
                  <c:v>639</c:v>
                </c:pt>
                <c:pt idx="637">
                  <c:v>640</c:v>
                </c:pt>
                <c:pt idx="638">
                  <c:v>648</c:v>
                </c:pt>
                <c:pt idx="639">
                  <c:v>649</c:v>
                </c:pt>
                <c:pt idx="640">
                  <c:v>650</c:v>
                </c:pt>
                <c:pt idx="641">
                  <c:v>651</c:v>
                </c:pt>
                <c:pt idx="642">
                  <c:v>653</c:v>
                </c:pt>
                <c:pt idx="643">
                  <c:v>654</c:v>
                </c:pt>
                <c:pt idx="644">
                  <c:v>655</c:v>
                </c:pt>
                <c:pt idx="645">
                  <c:v>656</c:v>
                </c:pt>
                <c:pt idx="646">
                  <c:v>657</c:v>
                </c:pt>
                <c:pt idx="647">
                  <c:v>658</c:v>
                </c:pt>
                <c:pt idx="648">
                  <c:v>659</c:v>
                </c:pt>
                <c:pt idx="649">
                  <c:v>660</c:v>
                </c:pt>
                <c:pt idx="650">
                  <c:v>661</c:v>
                </c:pt>
                <c:pt idx="651">
                  <c:v>663</c:v>
                </c:pt>
                <c:pt idx="652">
                  <c:v>664</c:v>
                </c:pt>
                <c:pt idx="653">
                  <c:v>665</c:v>
                </c:pt>
                <c:pt idx="654">
                  <c:v>666</c:v>
                </c:pt>
                <c:pt idx="655">
                  <c:v>667</c:v>
                </c:pt>
                <c:pt idx="656">
                  <c:v>668</c:v>
                </c:pt>
                <c:pt idx="657">
                  <c:v>670</c:v>
                </c:pt>
                <c:pt idx="658">
                  <c:v>671</c:v>
                </c:pt>
                <c:pt idx="659">
                  <c:v>672</c:v>
                </c:pt>
                <c:pt idx="660">
                  <c:v>673</c:v>
                </c:pt>
                <c:pt idx="661">
                  <c:v>675</c:v>
                </c:pt>
                <c:pt idx="662">
                  <c:v>676</c:v>
                </c:pt>
                <c:pt idx="663">
                  <c:v>677</c:v>
                </c:pt>
                <c:pt idx="664">
                  <c:v>678</c:v>
                </c:pt>
                <c:pt idx="665">
                  <c:v>679</c:v>
                </c:pt>
                <c:pt idx="666">
                  <c:v>680</c:v>
                </c:pt>
                <c:pt idx="667">
                  <c:v>681</c:v>
                </c:pt>
                <c:pt idx="668">
                  <c:v>682</c:v>
                </c:pt>
                <c:pt idx="669">
                  <c:v>683</c:v>
                </c:pt>
                <c:pt idx="670">
                  <c:v>684</c:v>
                </c:pt>
                <c:pt idx="671">
                  <c:v>685</c:v>
                </c:pt>
                <c:pt idx="672">
                  <c:v>686</c:v>
                </c:pt>
                <c:pt idx="673">
                  <c:v>687</c:v>
                </c:pt>
                <c:pt idx="674">
                  <c:v>688</c:v>
                </c:pt>
                <c:pt idx="675">
                  <c:v>689</c:v>
                </c:pt>
                <c:pt idx="676">
                  <c:v>690</c:v>
                </c:pt>
                <c:pt idx="677">
                  <c:v>691</c:v>
                </c:pt>
                <c:pt idx="678">
                  <c:v>692</c:v>
                </c:pt>
                <c:pt idx="679">
                  <c:v>693</c:v>
                </c:pt>
                <c:pt idx="680">
                  <c:v>694</c:v>
                </c:pt>
                <c:pt idx="681">
                  <c:v>695</c:v>
                </c:pt>
                <c:pt idx="682">
                  <c:v>696</c:v>
                </c:pt>
                <c:pt idx="683">
                  <c:v>697</c:v>
                </c:pt>
                <c:pt idx="684">
                  <c:v>698</c:v>
                </c:pt>
                <c:pt idx="685">
                  <c:v>699</c:v>
                </c:pt>
                <c:pt idx="686">
                  <c:v>700</c:v>
                </c:pt>
                <c:pt idx="687">
                  <c:v>701</c:v>
                </c:pt>
                <c:pt idx="688">
                  <c:v>702</c:v>
                </c:pt>
                <c:pt idx="689">
                  <c:v>703</c:v>
                </c:pt>
                <c:pt idx="690">
                  <c:v>704</c:v>
                </c:pt>
                <c:pt idx="691">
                  <c:v>705</c:v>
                </c:pt>
                <c:pt idx="692">
                  <c:v>706</c:v>
                </c:pt>
                <c:pt idx="693">
                  <c:v>707</c:v>
                </c:pt>
                <c:pt idx="694">
                  <c:v>708</c:v>
                </c:pt>
                <c:pt idx="695">
                  <c:v>709</c:v>
                </c:pt>
                <c:pt idx="696">
                  <c:v>710</c:v>
                </c:pt>
                <c:pt idx="697">
                  <c:v>712</c:v>
                </c:pt>
                <c:pt idx="698">
                  <c:v>713</c:v>
                </c:pt>
                <c:pt idx="699">
                  <c:v>714</c:v>
                </c:pt>
                <c:pt idx="700">
                  <c:v>715</c:v>
                </c:pt>
                <c:pt idx="701">
                  <c:v>716</c:v>
                </c:pt>
                <c:pt idx="702">
                  <c:v>717</c:v>
                </c:pt>
                <c:pt idx="703">
                  <c:v>718</c:v>
                </c:pt>
                <c:pt idx="704">
                  <c:v>719</c:v>
                </c:pt>
                <c:pt idx="705">
                  <c:v>720</c:v>
                </c:pt>
                <c:pt idx="706">
                  <c:v>721</c:v>
                </c:pt>
                <c:pt idx="707">
                  <c:v>722</c:v>
                </c:pt>
                <c:pt idx="708">
                  <c:v>724</c:v>
                </c:pt>
                <c:pt idx="709">
                  <c:v>726</c:v>
                </c:pt>
                <c:pt idx="710">
                  <c:v>727</c:v>
                </c:pt>
                <c:pt idx="711">
                  <c:v>728</c:v>
                </c:pt>
                <c:pt idx="712">
                  <c:v>729</c:v>
                </c:pt>
                <c:pt idx="713">
                  <c:v>730</c:v>
                </c:pt>
                <c:pt idx="714">
                  <c:v>731</c:v>
                </c:pt>
                <c:pt idx="715">
                  <c:v>732</c:v>
                </c:pt>
                <c:pt idx="716">
                  <c:v>733</c:v>
                </c:pt>
                <c:pt idx="717">
                  <c:v>734</c:v>
                </c:pt>
                <c:pt idx="718">
                  <c:v>735</c:v>
                </c:pt>
                <c:pt idx="719">
                  <c:v>736</c:v>
                </c:pt>
                <c:pt idx="720">
                  <c:v>737</c:v>
                </c:pt>
                <c:pt idx="721">
                  <c:v>738</c:v>
                </c:pt>
                <c:pt idx="722">
                  <c:v>739</c:v>
                </c:pt>
                <c:pt idx="723">
                  <c:v>740</c:v>
                </c:pt>
                <c:pt idx="724">
                  <c:v>741</c:v>
                </c:pt>
                <c:pt idx="725">
                  <c:v>742</c:v>
                </c:pt>
                <c:pt idx="726">
                  <c:v>743</c:v>
                </c:pt>
                <c:pt idx="727">
                  <c:v>744</c:v>
                </c:pt>
                <c:pt idx="728">
                  <c:v>745</c:v>
                </c:pt>
                <c:pt idx="729">
                  <c:v>746</c:v>
                </c:pt>
                <c:pt idx="730">
                  <c:v>747</c:v>
                </c:pt>
                <c:pt idx="731">
                  <c:v>748</c:v>
                </c:pt>
                <c:pt idx="732">
                  <c:v>749</c:v>
                </c:pt>
                <c:pt idx="733">
                  <c:v>750</c:v>
                </c:pt>
                <c:pt idx="734">
                  <c:v>751</c:v>
                </c:pt>
                <c:pt idx="735">
                  <c:v>752</c:v>
                </c:pt>
                <c:pt idx="736">
                  <c:v>754</c:v>
                </c:pt>
                <c:pt idx="737">
                  <c:v>755</c:v>
                </c:pt>
                <c:pt idx="738">
                  <c:v>756</c:v>
                </c:pt>
                <c:pt idx="739">
                  <c:v>757</c:v>
                </c:pt>
                <c:pt idx="740">
                  <c:v>758</c:v>
                </c:pt>
                <c:pt idx="741">
                  <c:v>759</c:v>
                </c:pt>
                <c:pt idx="742">
                  <c:v>760</c:v>
                </c:pt>
                <c:pt idx="743">
                  <c:v>761</c:v>
                </c:pt>
                <c:pt idx="744">
                  <c:v>762</c:v>
                </c:pt>
                <c:pt idx="745">
                  <c:v>763</c:v>
                </c:pt>
                <c:pt idx="746">
                  <c:v>764</c:v>
                </c:pt>
                <c:pt idx="747">
                  <c:v>766</c:v>
                </c:pt>
                <c:pt idx="748">
                  <c:v>767</c:v>
                </c:pt>
                <c:pt idx="749">
                  <c:v>768</c:v>
                </c:pt>
                <c:pt idx="750">
                  <c:v>770</c:v>
                </c:pt>
                <c:pt idx="751">
                  <c:v>771</c:v>
                </c:pt>
                <c:pt idx="752">
                  <c:v>772</c:v>
                </c:pt>
                <c:pt idx="753">
                  <c:v>773</c:v>
                </c:pt>
                <c:pt idx="754">
                  <c:v>774</c:v>
                </c:pt>
                <c:pt idx="755">
                  <c:v>775</c:v>
                </c:pt>
                <c:pt idx="756">
                  <c:v>776</c:v>
                </c:pt>
                <c:pt idx="757">
                  <c:v>777</c:v>
                </c:pt>
                <c:pt idx="758">
                  <c:v>778</c:v>
                </c:pt>
                <c:pt idx="759">
                  <c:v>779</c:v>
                </c:pt>
                <c:pt idx="760">
                  <c:v>780</c:v>
                </c:pt>
                <c:pt idx="761">
                  <c:v>781</c:v>
                </c:pt>
                <c:pt idx="762">
                  <c:v>782</c:v>
                </c:pt>
                <c:pt idx="763">
                  <c:v>785</c:v>
                </c:pt>
                <c:pt idx="764">
                  <c:v>786</c:v>
                </c:pt>
                <c:pt idx="765">
                  <c:v>787</c:v>
                </c:pt>
                <c:pt idx="766">
                  <c:v>788</c:v>
                </c:pt>
                <c:pt idx="767">
                  <c:v>789</c:v>
                </c:pt>
                <c:pt idx="768">
                  <c:v>790</c:v>
                </c:pt>
                <c:pt idx="769">
                  <c:v>791</c:v>
                </c:pt>
                <c:pt idx="770">
                  <c:v>792</c:v>
                </c:pt>
                <c:pt idx="771">
                  <c:v>793</c:v>
                </c:pt>
                <c:pt idx="772">
                  <c:v>794</c:v>
                </c:pt>
                <c:pt idx="773">
                  <c:v>795</c:v>
                </c:pt>
                <c:pt idx="774">
                  <c:v>796</c:v>
                </c:pt>
                <c:pt idx="775">
                  <c:v>797</c:v>
                </c:pt>
                <c:pt idx="776">
                  <c:v>798</c:v>
                </c:pt>
                <c:pt idx="777">
                  <c:v>799</c:v>
                </c:pt>
                <c:pt idx="778">
                  <c:v>800</c:v>
                </c:pt>
                <c:pt idx="779">
                  <c:v>805</c:v>
                </c:pt>
                <c:pt idx="780">
                  <c:v>806</c:v>
                </c:pt>
                <c:pt idx="781">
                  <c:v>807</c:v>
                </c:pt>
                <c:pt idx="782">
                  <c:v>808</c:v>
                </c:pt>
                <c:pt idx="783">
                  <c:v>809</c:v>
                </c:pt>
                <c:pt idx="784">
                  <c:v>811</c:v>
                </c:pt>
                <c:pt idx="785">
                  <c:v>812</c:v>
                </c:pt>
                <c:pt idx="786">
                  <c:v>813</c:v>
                </c:pt>
                <c:pt idx="787">
                  <c:v>814</c:v>
                </c:pt>
                <c:pt idx="788">
                  <c:v>815</c:v>
                </c:pt>
                <c:pt idx="789">
                  <c:v>816</c:v>
                </c:pt>
                <c:pt idx="790">
                  <c:v>817</c:v>
                </c:pt>
                <c:pt idx="791">
                  <c:v>818</c:v>
                </c:pt>
                <c:pt idx="792">
                  <c:v>819</c:v>
                </c:pt>
                <c:pt idx="793">
                  <c:v>820</c:v>
                </c:pt>
                <c:pt idx="794">
                  <c:v>821</c:v>
                </c:pt>
                <c:pt idx="795">
                  <c:v>822</c:v>
                </c:pt>
                <c:pt idx="796">
                  <c:v>823</c:v>
                </c:pt>
                <c:pt idx="797">
                  <c:v>824</c:v>
                </c:pt>
                <c:pt idx="798">
                  <c:v>825</c:v>
                </c:pt>
                <c:pt idx="799">
                  <c:v>826</c:v>
                </c:pt>
                <c:pt idx="800">
                  <c:v>835</c:v>
                </c:pt>
                <c:pt idx="801">
                  <c:v>839</c:v>
                </c:pt>
                <c:pt idx="802">
                  <c:v>842</c:v>
                </c:pt>
                <c:pt idx="803">
                  <c:v>844</c:v>
                </c:pt>
                <c:pt idx="804">
                  <c:v>848</c:v>
                </c:pt>
                <c:pt idx="805">
                  <c:v>852</c:v>
                </c:pt>
                <c:pt idx="806">
                  <c:v>853</c:v>
                </c:pt>
                <c:pt idx="807">
                  <c:v>854</c:v>
                </c:pt>
                <c:pt idx="808">
                  <c:v>855</c:v>
                </c:pt>
                <c:pt idx="809">
                  <c:v>856</c:v>
                </c:pt>
                <c:pt idx="810">
                  <c:v>857</c:v>
                </c:pt>
                <c:pt idx="811">
                  <c:v>859</c:v>
                </c:pt>
                <c:pt idx="812">
                  <c:v>861</c:v>
                </c:pt>
                <c:pt idx="813">
                  <c:v>862</c:v>
                </c:pt>
                <c:pt idx="814">
                  <c:v>863</c:v>
                </c:pt>
                <c:pt idx="815">
                  <c:v>864</c:v>
                </c:pt>
                <c:pt idx="816">
                  <c:v>865</c:v>
                </c:pt>
                <c:pt idx="817">
                  <c:v>866</c:v>
                </c:pt>
                <c:pt idx="818">
                  <c:v>867</c:v>
                </c:pt>
                <c:pt idx="819">
                  <c:v>870</c:v>
                </c:pt>
                <c:pt idx="820">
                  <c:v>871</c:v>
                </c:pt>
                <c:pt idx="821">
                  <c:v>876</c:v>
                </c:pt>
                <c:pt idx="822">
                  <c:v>877</c:v>
                </c:pt>
                <c:pt idx="823">
                  <c:v>878</c:v>
                </c:pt>
                <c:pt idx="824">
                  <c:v>882</c:v>
                </c:pt>
                <c:pt idx="825">
                  <c:v>883</c:v>
                </c:pt>
                <c:pt idx="826">
                  <c:v>884</c:v>
                </c:pt>
                <c:pt idx="827">
                  <c:v>885</c:v>
                </c:pt>
                <c:pt idx="828">
                  <c:v>886</c:v>
                </c:pt>
                <c:pt idx="829">
                  <c:v>887</c:v>
                </c:pt>
                <c:pt idx="830">
                  <c:v>888</c:v>
                </c:pt>
                <c:pt idx="831">
                  <c:v>889</c:v>
                </c:pt>
                <c:pt idx="832">
                  <c:v>897</c:v>
                </c:pt>
                <c:pt idx="833">
                  <c:v>898</c:v>
                </c:pt>
                <c:pt idx="834">
                  <c:v>899</c:v>
                </c:pt>
                <c:pt idx="835">
                  <c:v>903</c:v>
                </c:pt>
                <c:pt idx="836">
                  <c:v>904</c:v>
                </c:pt>
                <c:pt idx="837">
                  <c:v>905</c:v>
                </c:pt>
                <c:pt idx="838">
                  <c:v>909</c:v>
                </c:pt>
                <c:pt idx="839">
                  <c:v>911</c:v>
                </c:pt>
                <c:pt idx="840">
                  <c:v>912</c:v>
                </c:pt>
                <c:pt idx="841">
                  <c:v>913</c:v>
                </c:pt>
                <c:pt idx="842">
                  <c:v>917</c:v>
                </c:pt>
                <c:pt idx="843">
                  <c:v>918</c:v>
                </c:pt>
                <c:pt idx="844">
                  <c:v>919</c:v>
                </c:pt>
                <c:pt idx="845">
                  <c:v>920</c:v>
                </c:pt>
                <c:pt idx="846">
                  <c:v>921</c:v>
                </c:pt>
                <c:pt idx="847">
                  <c:v>926</c:v>
                </c:pt>
                <c:pt idx="848">
                  <c:v>927</c:v>
                </c:pt>
                <c:pt idx="849">
                  <c:v>931</c:v>
                </c:pt>
                <c:pt idx="850">
                  <c:v>932</c:v>
                </c:pt>
                <c:pt idx="851">
                  <c:v>933</c:v>
                </c:pt>
                <c:pt idx="852">
                  <c:v>934</c:v>
                </c:pt>
                <c:pt idx="853">
                  <c:v>935</c:v>
                </c:pt>
                <c:pt idx="854">
                  <c:v>936</c:v>
                </c:pt>
                <c:pt idx="855">
                  <c:v>938</c:v>
                </c:pt>
                <c:pt idx="856">
                  <c:v>939</c:v>
                </c:pt>
                <c:pt idx="857">
                  <c:v>941</c:v>
                </c:pt>
                <c:pt idx="858">
                  <c:v>942</c:v>
                </c:pt>
                <c:pt idx="859">
                  <c:v>943</c:v>
                </c:pt>
                <c:pt idx="860">
                  <c:v>945</c:v>
                </c:pt>
                <c:pt idx="861">
                  <c:v>949</c:v>
                </c:pt>
                <c:pt idx="862">
                  <c:v>950</c:v>
                </c:pt>
                <c:pt idx="863">
                  <c:v>951</c:v>
                </c:pt>
                <c:pt idx="864">
                  <c:v>952</c:v>
                </c:pt>
                <c:pt idx="865">
                  <c:v>953</c:v>
                </c:pt>
                <c:pt idx="866">
                  <c:v>959</c:v>
                </c:pt>
                <c:pt idx="867">
                  <c:v>960</c:v>
                </c:pt>
                <c:pt idx="868">
                  <c:v>968</c:v>
                </c:pt>
                <c:pt idx="869">
                  <c:v>969</c:v>
                </c:pt>
                <c:pt idx="870">
                  <c:v>970</c:v>
                </c:pt>
                <c:pt idx="871">
                  <c:v>971</c:v>
                </c:pt>
                <c:pt idx="872">
                  <c:v>972</c:v>
                </c:pt>
                <c:pt idx="873">
                  <c:v>974</c:v>
                </c:pt>
                <c:pt idx="874">
                  <c:v>975</c:v>
                </c:pt>
                <c:pt idx="875">
                  <c:v>976</c:v>
                </c:pt>
                <c:pt idx="876">
                  <c:v>985</c:v>
                </c:pt>
                <c:pt idx="877">
                  <c:v>986</c:v>
                </c:pt>
                <c:pt idx="878">
                  <c:v>990</c:v>
                </c:pt>
                <c:pt idx="879">
                  <c:v>992</c:v>
                </c:pt>
                <c:pt idx="880">
                  <c:v>994</c:v>
                </c:pt>
                <c:pt idx="881">
                  <c:v>995</c:v>
                </c:pt>
                <c:pt idx="882">
                  <c:v>996</c:v>
                </c:pt>
                <c:pt idx="883">
                  <c:v>997</c:v>
                </c:pt>
                <c:pt idx="884">
                  <c:v>998</c:v>
                </c:pt>
                <c:pt idx="885">
                  <c:v>1000</c:v>
                </c:pt>
                <c:pt idx="886">
                  <c:v>1001</c:v>
                </c:pt>
                <c:pt idx="887">
                  <c:v>1002</c:v>
                </c:pt>
                <c:pt idx="888">
                  <c:v>1003</c:v>
                </c:pt>
                <c:pt idx="889">
                  <c:v>1005</c:v>
                </c:pt>
                <c:pt idx="890">
                  <c:v>1006</c:v>
                </c:pt>
                <c:pt idx="891">
                  <c:v>1007</c:v>
                </c:pt>
                <c:pt idx="892">
                  <c:v>1008</c:v>
                </c:pt>
                <c:pt idx="893">
                  <c:v>1009</c:v>
                </c:pt>
                <c:pt idx="894">
                  <c:v>1011</c:v>
                </c:pt>
                <c:pt idx="895">
                  <c:v>1012</c:v>
                </c:pt>
                <c:pt idx="896">
                  <c:v>1013</c:v>
                </c:pt>
                <c:pt idx="897">
                  <c:v>1017</c:v>
                </c:pt>
                <c:pt idx="898">
                  <c:v>1018</c:v>
                </c:pt>
                <c:pt idx="899">
                  <c:v>1023</c:v>
                </c:pt>
                <c:pt idx="900">
                  <c:v>1032</c:v>
                </c:pt>
                <c:pt idx="901">
                  <c:v>1034</c:v>
                </c:pt>
                <c:pt idx="902">
                  <c:v>1035</c:v>
                </c:pt>
                <c:pt idx="903">
                  <c:v>1036</c:v>
                </c:pt>
                <c:pt idx="904">
                  <c:v>1038</c:v>
                </c:pt>
                <c:pt idx="905">
                  <c:v>1039</c:v>
                </c:pt>
                <c:pt idx="906">
                  <c:v>1043</c:v>
                </c:pt>
                <c:pt idx="907">
                  <c:v>1044</c:v>
                </c:pt>
                <c:pt idx="908">
                  <c:v>1046</c:v>
                </c:pt>
                <c:pt idx="909">
                  <c:v>1047</c:v>
                </c:pt>
                <c:pt idx="910">
                  <c:v>1048</c:v>
                </c:pt>
                <c:pt idx="911">
                  <c:v>1049</c:v>
                </c:pt>
                <c:pt idx="912">
                  <c:v>1053</c:v>
                </c:pt>
                <c:pt idx="913">
                  <c:v>1054</c:v>
                </c:pt>
                <c:pt idx="914">
                  <c:v>1055</c:v>
                </c:pt>
                <c:pt idx="915">
                  <c:v>1056</c:v>
                </c:pt>
                <c:pt idx="916">
                  <c:v>1061</c:v>
                </c:pt>
                <c:pt idx="917">
                  <c:v>1062</c:v>
                </c:pt>
                <c:pt idx="918">
                  <c:v>1063</c:v>
                </c:pt>
                <c:pt idx="919">
                  <c:v>1064</c:v>
                </c:pt>
                <c:pt idx="920">
                  <c:v>1065</c:v>
                </c:pt>
                <c:pt idx="921">
                  <c:v>1066</c:v>
                </c:pt>
                <c:pt idx="922">
                  <c:v>1067</c:v>
                </c:pt>
                <c:pt idx="923">
                  <c:v>1068</c:v>
                </c:pt>
                <c:pt idx="924">
                  <c:v>1069</c:v>
                </c:pt>
                <c:pt idx="925">
                  <c:v>1073</c:v>
                </c:pt>
                <c:pt idx="926">
                  <c:v>1074</c:v>
                </c:pt>
                <c:pt idx="927">
                  <c:v>1075</c:v>
                </c:pt>
                <c:pt idx="928">
                  <c:v>1077</c:v>
                </c:pt>
                <c:pt idx="929">
                  <c:v>1086</c:v>
                </c:pt>
                <c:pt idx="930">
                  <c:v>1087</c:v>
                </c:pt>
                <c:pt idx="931">
                  <c:v>1088</c:v>
                </c:pt>
                <c:pt idx="932">
                  <c:v>1089</c:v>
                </c:pt>
                <c:pt idx="933">
                  <c:v>1092</c:v>
                </c:pt>
                <c:pt idx="934">
                  <c:v>1093</c:v>
                </c:pt>
                <c:pt idx="935">
                  <c:v>1094</c:v>
                </c:pt>
                <c:pt idx="936">
                  <c:v>1100</c:v>
                </c:pt>
                <c:pt idx="937">
                  <c:v>1101</c:v>
                </c:pt>
                <c:pt idx="938">
                  <c:v>1102</c:v>
                </c:pt>
                <c:pt idx="939">
                  <c:v>1103</c:v>
                </c:pt>
                <c:pt idx="940">
                  <c:v>1104</c:v>
                </c:pt>
                <c:pt idx="941">
                  <c:v>1105</c:v>
                </c:pt>
                <c:pt idx="942">
                  <c:v>1106</c:v>
                </c:pt>
                <c:pt idx="943">
                  <c:v>1107</c:v>
                </c:pt>
                <c:pt idx="944">
                  <c:v>1108</c:v>
                </c:pt>
                <c:pt idx="945">
                  <c:v>1109</c:v>
                </c:pt>
                <c:pt idx="946">
                  <c:v>1110</c:v>
                </c:pt>
                <c:pt idx="947">
                  <c:v>1114</c:v>
                </c:pt>
                <c:pt idx="948">
                  <c:v>1115</c:v>
                </c:pt>
                <c:pt idx="949">
                  <c:v>1116</c:v>
                </c:pt>
                <c:pt idx="950">
                  <c:v>1117</c:v>
                </c:pt>
                <c:pt idx="951">
                  <c:v>1118</c:v>
                </c:pt>
                <c:pt idx="952">
                  <c:v>1119</c:v>
                </c:pt>
                <c:pt idx="953">
                  <c:v>1121</c:v>
                </c:pt>
                <c:pt idx="954">
                  <c:v>1123</c:v>
                </c:pt>
                <c:pt idx="955">
                  <c:v>1124</c:v>
                </c:pt>
                <c:pt idx="956">
                  <c:v>1125</c:v>
                </c:pt>
                <c:pt idx="957">
                  <c:v>1129</c:v>
                </c:pt>
                <c:pt idx="958">
                  <c:v>1133</c:v>
                </c:pt>
                <c:pt idx="959">
                  <c:v>1136</c:v>
                </c:pt>
                <c:pt idx="960">
                  <c:v>1137</c:v>
                </c:pt>
                <c:pt idx="961">
                  <c:v>1138</c:v>
                </c:pt>
                <c:pt idx="962">
                  <c:v>1139</c:v>
                </c:pt>
                <c:pt idx="963">
                  <c:v>1143</c:v>
                </c:pt>
                <c:pt idx="964">
                  <c:v>1144</c:v>
                </c:pt>
                <c:pt idx="965">
                  <c:v>1147</c:v>
                </c:pt>
                <c:pt idx="966">
                  <c:v>1148</c:v>
                </c:pt>
                <c:pt idx="967">
                  <c:v>1156</c:v>
                </c:pt>
                <c:pt idx="968">
                  <c:v>1157</c:v>
                </c:pt>
                <c:pt idx="969">
                  <c:v>1159</c:v>
                </c:pt>
                <c:pt idx="970">
                  <c:v>1163</c:v>
                </c:pt>
                <c:pt idx="971">
                  <c:v>1165</c:v>
                </c:pt>
                <c:pt idx="972">
                  <c:v>1166</c:v>
                </c:pt>
                <c:pt idx="973">
                  <c:v>1168</c:v>
                </c:pt>
                <c:pt idx="974">
                  <c:v>1169</c:v>
                </c:pt>
                <c:pt idx="975">
                  <c:v>1171</c:v>
                </c:pt>
                <c:pt idx="976">
                  <c:v>1172</c:v>
                </c:pt>
                <c:pt idx="977">
                  <c:v>1173</c:v>
                </c:pt>
                <c:pt idx="978">
                  <c:v>1175</c:v>
                </c:pt>
                <c:pt idx="979">
                  <c:v>1180</c:v>
                </c:pt>
                <c:pt idx="980">
                  <c:v>1181</c:v>
                </c:pt>
                <c:pt idx="981">
                  <c:v>1182</c:v>
                </c:pt>
                <c:pt idx="982">
                  <c:v>1184</c:v>
                </c:pt>
                <c:pt idx="983">
                  <c:v>1185</c:v>
                </c:pt>
                <c:pt idx="984">
                  <c:v>1187</c:v>
                </c:pt>
                <c:pt idx="985">
                  <c:v>1195</c:v>
                </c:pt>
                <c:pt idx="986">
                  <c:v>1196</c:v>
                </c:pt>
                <c:pt idx="987">
                  <c:v>1198</c:v>
                </c:pt>
                <c:pt idx="988">
                  <c:v>1199</c:v>
                </c:pt>
                <c:pt idx="989">
                  <c:v>1200</c:v>
                </c:pt>
                <c:pt idx="990">
                  <c:v>1201</c:v>
                </c:pt>
                <c:pt idx="991">
                  <c:v>1202</c:v>
                </c:pt>
                <c:pt idx="992">
                  <c:v>1203</c:v>
                </c:pt>
                <c:pt idx="993">
                  <c:v>1204</c:v>
                </c:pt>
                <c:pt idx="994">
                  <c:v>1206</c:v>
                </c:pt>
                <c:pt idx="995">
                  <c:v>1210</c:v>
                </c:pt>
                <c:pt idx="996">
                  <c:v>1212</c:v>
                </c:pt>
                <c:pt idx="997">
                  <c:v>1213</c:v>
                </c:pt>
                <c:pt idx="998">
                  <c:v>1214</c:v>
                </c:pt>
                <c:pt idx="999">
                  <c:v>1215</c:v>
                </c:pt>
                <c:pt idx="1000">
                  <c:v>1223</c:v>
                </c:pt>
                <c:pt idx="1001">
                  <c:v>1231</c:v>
                </c:pt>
                <c:pt idx="1002">
                  <c:v>1235</c:v>
                </c:pt>
                <c:pt idx="1003">
                  <c:v>1236</c:v>
                </c:pt>
                <c:pt idx="1004">
                  <c:v>1240</c:v>
                </c:pt>
                <c:pt idx="1005">
                  <c:v>1259</c:v>
                </c:pt>
                <c:pt idx="1006">
                  <c:v>1261</c:v>
                </c:pt>
                <c:pt idx="1007">
                  <c:v>1262</c:v>
                </c:pt>
                <c:pt idx="1008">
                  <c:v>1266</c:v>
                </c:pt>
                <c:pt idx="1009">
                  <c:v>1272</c:v>
                </c:pt>
                <c:pt idx="1010">
                  <c:v>1273</c:v>
                </c:pt>
                <c:pt idx="1011">
                  <c:v>1277</c:v>
                </c:pt>
                <c:pt idx="1012">
                  <c:v>1278</c:v>
                </c:pt>
                <c:pt idx="1013">
                  <c:v>1279</c:v>
                </c:pt>
                <c:pt idx="1014">
                  <c:v>1280</c:v>
                </c:pt>
                <c:pt idx="1015">
                  <c:v>1282</c:v>
                </c:pt>
                <c:pt idx="1016">
                  <c:v>1283</c:v>
                </c:pt>
                <c:pt idx="1017">
                  <c:v>1284</c:v>
                </c:pt>
                <c:pt idx="1018">
                  <c:v>1285</c:v>
                </c:pt>
                <c:pt idx="1019">
                  <c:v>1293</c:v>
                </c:pt>
                <c:pt idx="1020">
                  <c:v>1294</c:v>
                </c:pt>
                <c:pt idx="1021">
                  <c:v>1298</c:v>
                </c:pt>
                <c:pt idx="1022">
                  <c:v>1299</c:v>
                </c:pt>
                <c:pt idx="1023">
                  <c:v>1300</c:v>
                </c:pt>
                <c:pt idx="1024">
                  <c:v>1304</c:v>
                </c:pt>
                <c:pt idx="1025">
                  <c:v>1306</c:v>
                </c:pt>
                <c:pt idx="1026">
                  <c:v>1309</c:v>
                </c:pt>
                <c:pt idx="1027">
                  <c:v>1313</c:v>
                </c:pt>
                <c:pt idx="1028">
                  <c:v>1314</c:v>
                </c:pt>
                <c:pt idx="1029">
                  <c:v>1315</c:v>
                </c:pt>
                <c:pt idx="1030">
                  <c:v>1316</c:v>
                </c:pt>
                <c:pt idx="1031">
                  <c:v>1320</c:v>
                </c:pt>
                <c:pt idx="1032">
                  <c:v>1324</c:v>
                </c:pt>
                <c:pt idx="1033">
                  <c:v>1328</c:v>
                </c:pt>
                <c:pt idx="1034">
                  <c:v>1336</c:v>
                </c:pt>
                <c:pt idx="1035">
                  <c:v>1340</c:v>
                </c:pt>
                <c:pt idx="1036">
                  <c:v>1341</c:v>
                </c:pt>
                <c:pt idx="1037">
                  <c:v>1343</c:v>
                </c:pt>
                <c:pt idx="1038">
                  <c:v>1347</c:v>
                </c:pt>
                <c:pt idx="1039">
                  <c:v>1349</c:v>
                </c:pt>
                <c:pt idx="1040">
                  <c:v>1350</c:v>
                </c:pt>
                <c:pt idx="1041">
                  <c:v>1354</c:v>
                </c:pt>
                <c:pt idx="1042">
                  <c:v>1358</c:v>
                </c:pt>
                <c:pt idx="1043">
                  <c:v>1360</c:v>
                </c:pt>
                <c:pt idx="1044">
                  <c:v>1362</c:v>
                </c:pt>
                <c:pt idx="1045">
                  <c:v>1370</c:v>
                </c:pt>
                <c:pt idx="1046">
                  <c:v>1371</c:v>
                </c:pt>
                <c:pt idx="1047">
                  <c:v>1387</c:v>
                </c:pt>
                <c:pt idx="1048">
                  <c:v>1388</c:v>
                </c:pt>
                <c:pt idx="1049">
                  <c:v>1396</c:v>
                </c:pt>
                <c:pt idx="1050">
                  <c:v>1398</c:v>
                </c:pt>
                <c:pt idx="1051">
                  <c:v>1399</c:v>
                </c:pt>
                <c:pt idx="1052">
                  <c:v>1400</c:v>
                </c:pt>
                <c:pt idx="1053">
                  <c:v>1401</c:v>
                </c:pt>
                <c:pt idx="1054">
                  <c:v>1402</c:v>
                </c:pt>
                <c:pt idx="1055">
                  <c:v>1404</c:v>
                </c:pt>
                <c:pt idx="1056">
                  <c:v>1408</c:v>
                </c:pt>
                <c:pt idx="1057">
                  <c:v>1410</c:v>
                </c:pt>
                <c:pt idx="1058">
                  <c:v>1411</c:v>
                </c:pt>
                <c:pt idx="1059">
                  <c:v>1412</c:v>
                </c:pt>
                <c:pt idx="1060">
                  <c:v>1413</c:v>
                </c:pt>
                <c:pt idx="1061">
                  <c:v>1417</c:v>
                </c:pt>
                <c:pt idx="1062">
                  <c:v>1418</c:v>
                </c:pt>
                <c:pt idx="1063">
                  <c:v>1419</c:v>
                </c:pt>
                <c:pt idx="1064">
                  <c:v>1423</c:v>
                </c:pt>
                <c:pt idx="1065">
                  <c:v>1424</c:v>
                </c:pt>
                <c:pt idx="1066">
                  <c:v>1425</c:v>
                </c:pt>
                <c:pt idx="1067">
                  <c:v>1426</c:v>
                </c:pt>
                <c:pt idx="1068">
                  <c:v>1430</c:v>
                </c:pt>
                <c:pt idx="1069">
                  <c:v>1431</c:v>
                </c:pt>
                <c:pt idx="1070">
                  <c:v>1435</c:v>
                </c:pt>
                <c:pt idx="1071">
                  <c:v>1436</c:v>
                </c:pt>
                <c:pt idx="1072">
                  <c:v>1437</c:v>
                </c:pt>
                <c:pt idx="1073">
                  <c:v>1441</c:v>
                </c:pt>
                <c:pt idx="1074">
                  <c:v>1445</c:v>
                </c:pt>
                <c:pt idx="1075">
                  <c:v>1449</c:v>
                </c:pt>
                <c:pt idx="1076">
                  <c:v>1451</c:v>
                </c:pt>
                <c:pt idx="1077">
                  <c:v>1456</c:v>
                </c:pt>
                <c:pt idx="1078">
                  <c:v>1464</c:v>
                </c:pt>
                <c:pt idx="1079">
                  <c:v>1469</c:v>
                </c:pt>
                <c:pt idx="1080">
                  <c:v>1478</c:v>
                </c:pt>
                <c:pt idx="1081">
                  <c:v>1480</c:v>
                </c:pt>
                <c:pt idx="1082">
                  <c:v>1481</c:v>
                </c:pt>
                <c:pt idx="1083">
                  <c:v>1482</c:v>
                </c:pt>
                <c:pt idx="1084">
                  <c:v>1486</c:v>
                </c:pt>
                <c:pt idx="1085">
                  <c:v>1487</c:v>
                </c:pt>
                <c:pt idx="1086">
                  <c:v>1491</c:v>
                </c:pt>
                <c:pt idx="1087">
                  <c:v>1492</c:v>
                </c:pt>
                <c:pt idx="1088">
                  <c:v>1493</c:v>
                </c:pt>
                <c:pt idx="1089">
                  <c:v>1497</c:v>
                </c:pt>
                <c:pt idx="1090">
                  <c:v>1498</c:v>
                </c:pt>
                <c:pt idx="1091">
                  <c:v>1499</c:v>
                </c:pt>
                <c:pt idx="1092">
                  <c:v>1500</c:v>
                </c:pt>
                <c:pt idx="1093">
                  <c:v>1501</c:v>
                </c:pt>
                <c:pt idx="1094">
                  <c:v>1504</c:v>
                </c:pt>
                <c:pt idx="1095">
                  <c:v>1505</c:v>
                </c:pt>
                <c:pt idx="1096">
                  <c:v>1506</c:v>
                </c:pt>
                <c:pt idx="1097">
                  <c:v>1510</c:v>
                </c:pt>
                <c:pt idx="1098">
                  <c:v>1511</c:v>
                </c:pt>
                <c:pt idx="1099">
                  <c:v>1514</c:v>
                </c:pt>
                <c:pt idx="1100">
                  <c:v>1525</c:v>
                </c:pt>
                <c:pt idx="1101">
                  <c:v>1527</c:v>
                </c:pt>
                <c:pt idx="1102">
                  <c:v>1528</c:v>
                </c:pt>
                <c:pt idx="1103">
                  <c:v>1532</c:v>
                </c:pt>
                <c:pt idx="1104">
                  <c:v>1533</c:v>
                </c:pt>
                <c:pt idx="1105">
                  <c:v>1534</c:v>
                </c:pt>
                <c:pt idx="1106">
                  <c:v>1538</c:v>
                </c:pt>
                <c:pt idx="1107">
                  <c:v>1540</c:v>
                </c:pt>
                <c:pt idx="1108">
                  <c:v>1542</c:v>
                </c:pt>
                <c:pt idx="1109">
                  <c:v>1543</c:v>
                </c:pt>
                <c:pt idx="1110">
                  <c:v>1544</c:v>
                </c:pt>
                <c:pt idx="1111">
                  <c:v>1548</c:v>
                </c:pt>
                <c:pt idx="1112">
                  <c:v>1552</c:v>
                </c:pt>
                <c:pt idx="1113">
                  <c:v>1553</c:v>
                </c:pt>
                <c:pt idx="1114">
                  <c:v>1555</c:v>
                </c:pt>
                <c:pt idx="1115">
                  <c:v>1556</c:v>
                </c:pt>
                <c:pt idx="1116">
                  <c:v>1557</c:v>
                </c:pt>
                <c:pt idx="1117">
                  <c:v>1558</c:v>
                </c:pt>
                <c:pt idx="1118">
                  <c:v>1559</c:v>
                </c:pt>
                <c:pt idx="1119">
                  <c:v>1563</c:v>
                </c:pt>
                <c:pt idx="1120">
                  <c:v>1564</c:v>
                </c:pt>
                <c:pt idx="1121">
                  <c:v>1566</c:v>
                </c:pt>
                <c:pt idx="1122">
                  <c:v>1567</c:v>
                </c:pt>
                <c:pt idx="1123">
                  <c:v>1568</c:v>
                </c:pt>
                <c:pt idx="1124">
                  <c:v>1569</c:v>
                </c:pt>
                <c:pt idx="1125">
                  <c:v>1570</c:v>
                </c:pt>
                <c:pt idx="1126">
                  <c:v>1571</c:v>
                </c:pt>
                <c:pt idx="1127">
                  <c:v>1579</c:v>
                </c:pt>
                <c:pt idx="1128">
                  <c:v>1581</c:v>
                </c:pt>
                <c:pt idx="1129">
                  <c:v>1587</c:v>
                </c:pt>
                <c:pt idx="1130">
                  <c:v>1588</c:v>
                </c:pt>
                <c:pt idx="1131">
                  <c:v>1590</c:v>
                </c:pt>
                <c:pt idx="1132">
                  <c:v>1594</c:v>
                </c:pt>
                <c:pt idx="1133">
                  <c:v>1599</c:v>
                </c:pt>
                <c:pt idx="1134">
                  <c:v>1600</c:v>
                </c:pt>
                <c:pt idx="1135">
                  <c:v>1601</c:v>
                </c:pt>
                <c:pt idx="1136">
                  <c:v>1609</c:v>
                </c:pt>
                <c:pt idx="1137">
                  <c:v>1610</c:v>
                </c:pt>
                <c:pt idx="1138">
                  <c:v>1611</c:v>
                </c:pt>
                <c:pt idx="1139">
                  <c:v>1612</c:v>
                </c:pt>
                <c:pt idx="1140">
                  <c:v>1616</c:v>
                </c:pt>
                <c:pt idx="1141">
                  <c:v>1618</c:v>
                </c:pt>
                <c:pt idx="1142">
                  <c:v>1622</c:v>
                </c:pt>
                <c:pt idx="1143">
                  <c:v>1627</c:v>
                </c:pt>
                <c:pt idx="1144">
                  <c:v>1628</c:v>
                </c:pt>
                <c:pt idx="1145">
                  <c:v>1629</c:v>
                </c:pt>
                <c:pt idx="1146">
                  <c:v>1630</c:v>
                </c:pt>
                <c:pt idx="1147">
                  <c:v>1634</c:v>
                </c:pt>
                <c:pt idx="1148">
                  <c:v>1636</c:v>
                </c:pt>
                <c:pt idx="1149">
                  <c:v>1645</c:v>
                </c:pt>
                <c:pt idx="1150">
                  <c:v>1647</c:v>
                </c:pt>
                <c:pt idx="1151">
                  <c:v>1648</c:v>
                </c:pt>
                <c:pt idx="1152">
                  <c:v>1649</c:v>
                </c:pt>
                <c:pt idx="1153">
                  <c:v>1654</c:v>
                </c:pt>
                <c:pt idx="1154">
                  <c:v>1655</c:v>
                </c:pt>
                <c:pt idx="1155">
                  <c:v>1656</c:v>
                </c:pt>
                <c:pt idx="1156">
                  <c:v>1660</c:v>
                </c:pt>
                <c:pt idx="1157">
                  <c:v>1665</c:v>
                </c:pt>
                <c:pt idx="1158">
                  <c:v>1673</c:v>
                </c:pt>
                <c:pt idx="1159">
                  <c:v>1678</c:v>
                </c:pt>
                <c:pt idx="1160">
                  <c:v>1679</c:v>
                </c:pt>
                <c:pt idx="1161">
                  <c:v>1680</c:v>
                </c:pt>
                <c:pt idx="1162">
                  <c:v>1681</c:v>
                </c:pt>
                <c:pt idx="1163">
                  <c:v>1685</c:v>
                </c:pt>
                <c:pt idx="1164">
                  <c:v>1693</c:v>
                </c:pt>
                <c:pt idx="1165">
                  <c:v>1702</c:v>
                </c:pt>
                <c:pt idx="1166">
                  <c:v>1703</c:v>
                </c:pt>
                <c:pt idx="1167">
                  <c:v>1712</c:v>
                </c:pt>
                <c:pt idx="1168">
                  <c:v>1713</c:v>
                </c:pt>
                <c:pt idx="1169">
                  <c:v>1714</c:v>
                </c:pt>
                <c:pt idx="1170">
                  <c:v>1718</c:v>
                </c:pt>
                <c:pt idx="1171">
                  <c:v>1719</c:v>
                </c:pt>
                <c:pt idx="1172">
                  <c:v>1720</c:v>
                </c:pt>
                <c:pt idx="1173">
                  <c:v>1724</c:v>
                </c:pt>
                <c:pt idx="1174">
                  <c:v>1728</c:v>
                </c:pt>
                <c:pt idx="1175">
                  <c:v>1731</c:v>
                </c:pt>
                <c:pt idx="1176">
                  <c:v>1736</c:v>
                </c:pt>
                <c:pt idx="1177">
                  <c:v>1738</c:v>
                </c:pt>
                <c:pt idx="1178">
                  <c:v>1739</c:v>
                </c:pt>
                <c:pt idx="1179">
                  <c:v>1744</c:v>
                </c:pt>
                <c:pt idx="1180">
                  <c:v>1745</c:v>
                </c:pt>
                <c:pt idx="1181">
                  <c:v>1746</c:v>
                </c:pt>
                <c:pt idx="1182">
                  <c:v>1747</c:v>
                </c:pt>
                <c:pt idx="1183">
                  <c:v>1748</c:v>
                </c:pt>
                <c:pt idx="1184">
                  <c:v>1752</c:v>
                </c:pt>
                <c:pt idx="1185">
                  <c:v>1760</c:v>
                </c:pt>
                <c:pt idx="1186">
                  <c:v>1761</c:v>
                </c:pt>
                <c:pt idx="1187">
                  <c:v>1767</c:v>
                </c:pt>
                <c:pt idx="1188">
                  <c:v>1770</c:v>
                </c:pt>
                <c:pt idx="1189">
                  <c:v>1773</c:v>
                </c:pt>
                <c:pt idx="1190">
                  <c:v>1774</c:v>
                </c:pt>
                <c:pt idx="1191">
                  <c:v>1775</c:v>
                </c:pt>
                <c:pt idx="1192">
                  <c:v>1777</c:v>
                </c:pt>
                <c:pt idx="1193">
                  <c:v>1779</c:v>
                </c:pt>
                <c:pt idx="1194">
                  <c:v>1788</c:v>
                </c:pt>
                <c:pt idx="1195">
                  <c:v>1792</c:v>
                </c:pt>
                <c:pt idx="1196">
                  <c:v>1796</c:v>
                </c:pt>
                <c:pt idx="1197">
                  <c:v>1798</c:v>
                </c:pt>
                <c:pt idx="1198">
                  <c:v>1799</c:v>
                </c:pt>
                <c:pt idx="1199">
                  <c:v>1800</c:v>
                </c:pt>
                <c:pt idx="1200">
                  <c:v>1802</c:v>
                </c:pt>
                <c:pt idx="1201">
                  <c:v>1806</c:v>
                </c:pt>
                <c:pt idx="1202">
                  <c:v>1807</c:v>
                </c:pt>
                <c:pt idx="1203">
                  <c:v>1811</c:v>
                </c:pt>
                <c:pt idx="1204">
                  <c:v>1812</c:v>
                </c:pt>
                <c:pt idx="1205">
                  <c:v>1813</c:v>
                </c:pt>
                <c:pt idx="1206">
                  <c:v>1817</c:v>
                </c:pt>
                <c:pt idx="1207">
                  <c:v>1825</c:v>
                </c:pt>
                <c:pt idx="1208">
                  <c:v>1829</c:v>
                </c:pt>
                <c:pt idx="1209">
                  <c:v>1830</c:v>
                </c:pt>
                <c:pt idx="1210">
                  <c:v>1839</c:v>
                </c:pt>
                <c:pt idx="1211">
                  <c:v>1863</c:v>
                </c:pt>
                <c:pt idx="1212">
                  <c:v>1866</c:v>
                </c:pt>
                <c:pt idx="1213">
                  <c:v>1870</c:v>
                </c:pt>
                <c:pt idx="1214">
                  <c:v>1871</c:v>
                </c:pt>
                <c:pt idx="1215">
                  <c:v>1875</c:v>
                </c:pt>
                <c:pt idx="1216">
                  <c:v>1876</c:v>
                </c:pt>
                <c:pt idx="1217">
                  <c:v>1878</c:v>
                </c:pt>
                <c:pt idx="1218">
                  <c:v>1879</c:v>
                </c:pt>
                <c:pt idx="1219">
                  <c:v>1880</c:v>
                </c:pt>
                <c:pt idx="1220">
                  <c:v>1888</c:v>
                </c:pt>
                <c:pt idx="1221">
                  <c:v>1891</c:v>
                </c:pt>
                <c:pt idx="1222">
                  <c:v>1893</c:v>
                </c:pt>
                <c:pt idx="1223">
                  <c:v>1894</c:v>
                </c:pt>
                <c:pt idx="1224">
                  <c:v>1898</c:v>
                </c:pt>
                <c:pt idx="1225">
                  <c:v>1903</c:v>
                </c:pt>
                <c:pt idx="1226">
                  <c:v>1905</c:v>
                </c:pt>
                <c:pt idx="1227">
                  <c:v>1915</c:v>
                </c:pt>
                <c:pt idx="1228">
                  <c:v>1916</c:v>
                </c:pt>
                <c:pt idx="1229">
                  <c:v>1917</c:v>
                </c:pt>
                <c:pt idx="1230">
                  <c:v>1919</c:v>
                </c:pt>
                <c:pt idx="1231">
                  <c:v>1929</c:v>
                </c:pt>
                <c:pt idx="1232">
                  <c:v>1952</c:v>
                </c:pt>
                <c:pt idx="1233">
                  <c:v>1956</c:v>
                </c:pt>
                <c:pt idx="1234">
                  <c:v>1961</c:v>
                </c:pt>
                <c:pt idx="1235">
                  <c:v>1962</c:v>
                </c:pt>
                <c:pt idx="1236">
                  <c:v>1963</c:v>
                </c:pt>
                <c:pt idx="1237">
                  <c:v>1965</c:v>
                </c:pt>
                <c:pt idx="1238">
                  <c:v>1989</c:v>
                </c:pt>
                <c:pt idx="1239">
                  <c:v>1991</c:v>
                </c:pt>
                <c:pt idx="1240">
                  <c:v>2002</c:v>
                </c:pt>
                <c:pt idx="1241">
                  <c:v>2013</c:v>
                </c:pt>
                <c:pt idx="1242">
                  <c:v>2016</c:v>
                </c:pt>
                <c:pt idx="1243">
                  <c:v>2018</c:v>
                </c:pt>
                <c:pt idx="1244">
                  <c:v>2020</c:v>
                </c:pt>
                <c:pt idx="1245">
                  <c:v>2024</c:v>
                </c:pt>
                <c:pt idx="1246">
                  <c:v>2025</c:v>
                </c:pt>
                <c:pt idx="1247">
                  <c:v>2026</c:v>
                </c:pt>
                <c:pt idx="1248">
                  <c:v>2027</c:v>
                </c:pt>
                <c:pt idx="1249">
                  <c:v>2028</c:v>
                </c:pt>
                <c:pt idx="1250">
                  <c:v>2031</c:v>
                </c:pt>
                <c:pt idx="1251">
                  <c:v>2032</c:v>
                </c:pt>
                <c:pt idx="1252">
                  <c:v>2033</c:v>
                </c:pt>
                <c:pt idx="1253">
                  <c:v>2034</c:v>
                </c:pt>
                <c:pt idx="1254">
                  <c:v>2035</c:v>
                </c:pt>
                <c:pt idx="1255">
                  <c:v>2044</c:v>
                </c:pt>
                <c:pt idx="1256">
                  <c:v>2048</c:v>
                </c:pt>
                <c:pt idx="1257">
                  <c:v>2052</c:v>
                </c:pt>
                <c:pt idx="1258">
                  <c:v>2053</c:v>
                </c:pt>
                <c:pt idx="1259">
                  <c:v>2054</c:v>
                </c:pt>
                <c:pt idx="1260">
                  <c:v>2055</c:v>
                </c:pt>
                <c:pt idx="1261">
                  <c:v>2060</c:v>
                </c:pt>
                <c:pt idx="1262">
                  <c:v>2061</c:v>
                </c:pt>
                <c:pt idx="1263">
                  <c:v>2068</c:v>
                </c:pt>
                <c:pt idx="1264">
                  <c:v>2069</c:v>
                </c:pt>
                <c:pt idx="1265">
                  <c:v>2078</c:v>
                </c:pt>
                <c:pt idx="1266">
                  <c:v>2080</c:v>
                </c:pt>
                <c:pt idx="1267">
                  <c:v>2081</c:v>
                </c:pt>
                <c:pt idx="1268">
                  <c:v>2089</c:v>
                </c:pt>
                <c:pt idx="1269">
                  <c:v>2090</c:v>
                </c:pt>
                <c:pt idx="1270">
                  <c:v>2098</c:v>
                </c:pt>
                <c:pt idx="1271">
                  <c:v>2099</c:v>
                </c:pt>
                <c:pt idx="1272">
                  <c:v>2100</c:v>
                </c:pt>
                <c:pt idx="1273">
                  <c:v>2110</c:v>
                </c:pt>
                <c:pt idx="1274">
                  <c:v>2118</c:v>
                </c:pt>
                <c:pt idx="1275">
                  <c:v>2126</c:v>
                </c:pt>
                <c:pt idx="1276">
                  <c:v>2128</c:v>
                </c:pt>
                <c:pt idx="1277">
                  <c:v>2132</c:v>
                </c:pt>
                <c:pt idx="1278">
                  <c:v>2135</c:v>
                </c:pt>
                <c:pt idx="1279">
                  <c:v>2140</c:v>
                </c:pt>
                <c:pt idx="1280">
                  <c:v>2145</c:v>
                </c:pt>
                <c:pt idx="1281">
                  <c:v>2149</c:v>
                </c:pt>
                <c:pt idx="1282">
                  <c:v>2151</c:v>
                </c:pt>
                <c:pt idx="1283">
                  <c:v>2152</c:v>
                </c:pt>
                <c:pt idx="1284">
                  <c:v>2156</c:v>
                </c:pt>
                <c:pt idx="1285">
                  <c:v>2160</c:v>
                </c:pt>
                <c:pt idx="1286">
                  <c:v>2168</c:v>
                </c:pt>
                <c:pt idx="1287">
                  <c:v>2169</c:v>
                </c:pt>
                <c:pt idx="1288">
                  <c:v>2170</c:v>
                </c:pt>
                <c:pt idx="1289">
                  <c:v>2186</c:v>
                </c:pt>
                <c:pt idx="1290">
                  <c:v>2187</c:v>
                </c:pt>
                <c:pt idx="1291">
                  <c:v>2189</c:v>
                </c:pt>
                <c:pt idx="1292">
                  <c:v>2192</c:v>
                </c:pt>
                <c:pt idx="1293">
                  <c:v>2193</c:v>
                </c:pt>
                <c:pt idx="1294">
                  <c:v>2197</c:v>
                </c:pt>
                <c:pt idx="1295">
                  <c:v>2198</c:v>
                </c:pt>
                <c:pt idx="1296">
                  <c:v>2200</c:v>
                </c:pt>
                <c:pt idx="1297">
                  <c:v>2204</c:v>
                </c:pt>
                <c:pt idx="1298">
                  <c:v>2205</c:v>
                </c:pt>
                <c:pt idx="1299">
                  <c:v>2209</c:v>
                </c:pt>
                <c:pt idx="1300">
                  <c:v>2213</c:v>
                </c:pt>
                <c:pt idx="1301">
                  <c:v>2217</c:v>
                </c:pt>
                <c:pt idx="1302">
                  <c:v>2219</c:v>
                </c:pt>
                <c:pt idx="1303">
                  <c:v>2223</c:v>
                </c:pt>
                <c:pt idx="1304">
                  <c:v>2225</c:v>
                </c:pt>
                <c:pt idx="1305">
                  <c:v>2229</c:v>
                </c:pt>
                <c:pt idx="1306">
                  <c:v>2234</c:v>
                </c:pt>
                <c:pt idx="1307">
                  <c:v>2242</c:v>
                </c:pt>
                <c:pt idx="1308">
                  <c:v>2243</c:v>
                </c:pt>
                <c:pt idx="1309">
                  <c:v>2247</c:v>
                </c:pt>
                <c:pt idx="1310">
                  <c:v>2248</c:v>
                </c:pt>
                <c:pt idx="1311">
                  <c:v>2249</c:v>
                </c:pt>
                <c:pt idx="1312">
                  <c:v>2254</c:v>
                </c:pt>
                <c:pt idx="1313">
                  <c:v>2255</c:v>
                </c:pt>
                <c:pt idx="1314">
                  <c:v>2263</c:v>
                </c:pt>
                <c:pt idx="1315">
                  <c:v>2264</c:v>
                </c:pt>
                <c:pt idx="1316">
                  <c:v>2269</c:v>
                </c:pt>
                <c:pt idx="1317">
                  <c:v>2271</c:v>
                </c:pt>
                <c:pt idx="1318">
                  <c:v>2272</c:v>
                </c:pt>
                <c:pt idx="1319">
                  <c:v>2291</c:v>
                </c:pt>
                <c:pt idx="1320">
                  <c:v>2296</c:v>
                </c:pt>
                <c:pt idx="1321">
                  <c:v>2297</c:v>
                </c:pt>
                <c:pt idx="1322">
                  <c:v>2298</c:v>
                </c:pt>
                <c:pt idx="1323">
                  <c:v>2299</c:v>
                </c:pt>
                <c:pt idx="1324">
                  <c:v>2303</c:v>
                </c:pt>
                <c:pt idx="1325">
                  <c:v>2319</c:v>
                </c:pt>
                <c:pt idx="1326">
                  <c:v>2320</c:v>
                </c:pt>
                <c:pt idx="1327">
                  <c:v>2321</c:v>
                </c:pt>
                <c:pt idx="1328">
                  <c:v>2337</c:v>
                </c:pt>
                <c:pt idx="1329">
                  <c:v>2338</c:v>
                </c:pt>
                <c:pt idx="1330">
                  <c:v>2342</c:v>
                </c:pt>
                <c:pt idx="1331">
                  <c:v>2343</c:v>
                </c:pt>
                <c:pt idx="1332">
                  <c:v>2347</c:v>
                </c:pt>
                <c:pt idx="1333">
                  <c:v>2348</c:v>
                </c:pt>
                <c:pt idx="1334">
                  <c:v>2352</c:v>
                </c:pt>
                <c:pt idx="1335">
                  <c:v>2360</c:v>
                </c:pt>
                <c:pt idx="1336">
                  <c:v>2364</c:v>
                </c:pt>
                <c:pt idx="1337">
                  <c:v>2368</c:v>
                </c:pt>
                <c:pt idx="1338">
                  <c:v>2369</c:v>
                </c:pt>
                <c:pt idx="1339">
                  <c:v>2370</c:v>
                </c:pt>
                <c:pt idx="1340">
                  <c:v>2375</c:v>
                </c:pt>
                <c:pt idx="1341">
                  <c:v>2376</c:v>
                </c:pt>
                <c:pt idx="1342">
                  <c:v>2380</c:v>
                </c:pt>
                <c:pt idx="1343">
                  <c:v>2385</c:v>
                </c:pt>
                <c:pt idx="1344">
                  <c:v>2386</c:v>
                </c:pt>
                <c:pt idx="1345">
                  <c:v>2387</c:v>
                </c:pt>
                <c:pt idx="1346">
                  <c:v>2388</c:v>
                </c:pt>
                <c:pt idx="1347">
                  <c:v>2389</c:v>
                </c:pt>
                <c:pt idx="1348">
                  <c:v>2390</c:v>
                </c:pt>
                <c:pt idx="1349">
                  <c:v>2391</c:v>
                </c:pt>
                <c:pt idx="1350">
                  <c:v>2396</c:v>
                </c:pt>
                <c:pt idx="1351">
                  <c:v>2397</c:v>
                </c:pt>
                <c:pt idx="1352">
                  <c:v>2402</c:v>
                </c:pt>
                <c:pt idx="1353">
                  <c:v>2411</c:v>
                </c:pt>
                <c:pt idx="1354">
                  <c:v>2412</c:v>
                </c:pt>
                <c:pt idx="1355">
                  <c:v>2421</c:v>
                </c:pt>
                <c:pt idx="1356">
                  <c:v>2425</c:v>
                </c:pt>
                <c:pt idx="1357">
                  <c:v>2426</c:v>
                </c:pt>
                <c:pt idx="1358">
                  <c:v>2431</c:v>
                </c:pt>
                <c:pt idx="1359">
                  <c:v>2434</c:v>
                </c:pt>
                <c:pt idx="1360">
                  <c:v>2435</c:v>
                </c:pt>
                <c:pt idx="1361">
                  <c:v>2436</c:v>
                </c:pt>
                <c:pt idx="1362">
                  <c:v>2437</c:v>
                </c:pt>
                <c:pt idx="1363">
                  <c:v>2470</c:v>
                </c:pt>
                <c:pt idx="1364">
                  <c:v>2478</c:v>
                </c:pt>
                <c:pt idx="1365">
                  <c:v>2482</c:v>
                </c:pt>
                <c:pt idx="1366">
                  <c:v>2487</c:v>
                </c:pt>
                <c:pt idx="1367">
                  <c:v>2488</c:v>
                </c:pt>
                <c:pt idx="1368">
                  <c:v>2489</c:v>
                </c:pt>
                <c:pt idx="1369">
                  <c:v>2502</c:v>
                </c:pt>
                <c:pt idx="1370">
                  <c:v>2503</c:v>
                </c:pt>
                <c:pt idx="1371">
                  <c:v>2508</c:v>
                </c:pt>
                <c:pt idx="1372">
                  <c:v>2509</c:v>
                </c:pt>
                <c:pt idx="1373">
                  <c:v>2513</c:v>
                </c:pt>
                <c:pt idx="1374">
                  <c:v>2517</c:v>
                </c:pt>
                <c:pt idx="1375">
                  <c:v>2520</c:v>
                </c:pt>
                <c:pt idx="1376">
                  <c:v>2529</c:v>
                </c:pt>
                <c:pt idx="1377">
                  <c:v>2533</c:v>
                </c:pt>
                <c:pt idx="1378">
                  <c:v>2535</c:v>
                </c:pt>
                <c:pt idx="1379">
                  <c:v>2539</c:v>
                </c:pt>
                <c:pt idx="1380">
                  <c:v>2540</c:v>
                </c:pt>
                <c:pt idx="1381">
                  <c:v>2541</c:v>
                </c:pt>
                <c:pt idx="1382">
                  <c:v>2545</c:v>
                </c:pt>
                <c:pt idx="1383">
                  <c:v>2546</c:v>
                </c:pt>
                <c:pt idx="1384">
                  <c:v>2550</c:v>
                </c:pt>
                <c:pt idx="1385">
                  <c:v>2554</c:v>
                </c:pt>
                <c:pt idx="1386">
                  <c:v>2555</c:v>
                </c:pt>
                <c:pt idx="1387">
                  <c:v>2564</c:v>
                </c:pt>
                <c:pt idx="1388">
                  <c:v>2568</c:v>
                </c:pt>
                <c:pt idx="1389">
                  <c:v>2571</c:v>
                </c:pt>
                <c:pt idx="1390">
                  <c:v>2572</c:v>
                </c:pt>
                <c:pt idx="1391">
                  <c:v>2577</c:v>
                </c:pt>
                <c:pt idx="1392">
                  <c:v>2578</c:v>
                </c:pt>
                <c:pt idx="1393">
                  <c:v>2581</c:v>
                </c:pt>
                <c:pt idx="1394">
                  <c:v>2585</c:v>
                </c:pt>
                <c:pt idx="1395">
                  <c:v>2586</c:v>
                </c:pt>
                <c:pt idx="1396">
                  <c:v>2590</c:v>
                </c:pt>
                <c:pt idx="1397">
                  <c:v>2594</c:v>
                </c:pt>
                <c:pt idx="1398">
                  <c:v>2595</c:v>
                </c:pt>
                <c:pt idx="1399">
                  <c:v>2596</c:v>
                </c:pt>
                <c:pt idx="1400">
                  <c:v>2596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NN Lookup (Sparse); 200 Control Ensemble</c:v>
                </c:pt>
              </c:strCache>
            </c:strRef>
          </c:tx>
          <c:spPr>
            <a:ln w="3810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c:spPr>
          <c:marker>
            <c:symbol val="none"/>
          </c:marker>
          <c:dLbls>
            <c:dLbl>
              <c:idx val="1396"/>
              <c:layout/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Sheet2!$E$2:$E$1402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602</c:v>
                </c:pt>
                <c:pt idx="601">
                  <c:v>603</c:v>
                </c:pt>
                <c:pt idx="602">
                  <c:v>604</c:v>
                </c:pt>
                <c:pt idx="603">
                  <c:v>605</c:v>
                </c:pt>
                <c:pt idx="604">
                  <c:v>606</c:v>
                </c:pt>
                <c:pt idx="605">
                  <c:v>607</c:v>
                </c:pt>
                <c:pt idx="606">
                  <c:v>608</c:v>
                </c:pt>
                <c:pt idx="607">
                  <c:v>609</c:v>
                </c:pt>
                <c:pt idx="608">
                  <c:v>610</c:v>
                </c:pt>
                <c:pt idx="609">
                  <c:v>611</c:v>
                </c:pt>
                <c:pt idx="610">
                  <c:v>613</c:v>
                </c:pt>
                <c:pt idx="611">
                  <c:v>614</c:v>
                </c:pt>
                <c:pt idx="612">
                  <c:v>615</c:v>
                </c:pt>
                <c:pt idx="613">
                  <c:v>616</c:v>
                </c:pt>
                <c:pt idx="614">
                  <c:v>617</c:v>
                </c:pt>
                <c:pt idx="615">
                  <c:v>620</c:v>
                </c:pt>
                <c:pt idx="616">
                  <c:v>621</c:v>
                </c:pt>
                <c:pt idx="617">
                  <c:v>622</c:v>
                </c:pt>
                <c:pt idx="618">
                  <c:v>623</c:v>
                </c:pt>
                <c:pt idx="619">
                  <c:v>624</c:v>
                </c:pt>
                <c:pt idx="620">
                  <c:v>626</c:v>
                </c:pt>
                <c:pt idx="621">
                  <c:v>627</c:v>
                </c:pt>
                <c:pt idx="622">
                  <c:v>628</c:v>
                </c:pt>
                <c:pt idx="623">
                  <c:v>629</c:v>
                </c:pt>
                <c:pt idx="624">
                  <c:v>630</c:v>
                </c:pt>
                <c:pt idx="625">
                  <c:v>631</c:v>
                </c:pt>
                <c:pt idx="626">
                  <c:v>632</c:v>
                </c:pt>
                <c:pt idx="627">
                  <c:v>633</c:v>
                </c:pt>
                <c:pt idx="628">
                  <c:v>635</c:v>
                </c:pt>
                <c:pt idx="629">
                  <c:v>636</c:v>
                </c:pt>
                <c:pt idx="630">
                  <c:v>637</c:v>
                </c:pt>
                <c:pt idx="631">
                  <c:v>638</c:v>
                </c:pt>
                <c:pt idx="632">
                  <c:v>639</c:v>
                </c:pt>
                <c:pt idx="633">
                  <c:v>640</c:v>
                </c:pt>
                <c:pt idx="634">
                  <c:v>641</c:v>
                </c:pt>
                <c:pt idx="635">
                  <c:v>642</c:v>
                </c:pt>
                <c:pt idx="636">
                  <c:v>643</c:v>
                </c:pt>
                <c:pt idx="637">
                  <c:v>644</c:v>
                </c:pt>
                <c:pt idx="638">
                  <c:v>646</c:v>
                </c:pt>
                <c:pt idx="639">
                  <c:v>647</c:v>
                </c:pt>
                <c:pt idx="640">
                  <c:v>648</c:v>
                </c:pt>
                <c:pt idx="641">
                  <c:v>650</c:v>
                </c:pt>
                <c:pt idx="642">
                  <c:v>651</c:v>
                </c:pt>
                <c:pt idx="643">
                  <c:v>652</c:v>
                </c:pt>
                <c:pt idx="644">
                  <c:v>653</c:v>
                </c:pt>
                <c:pt idx="645">
                  <c:v>654</c:v>
                </c:pt>
                <c:pt idx="646">
                  <c:v>655</c:v>
                </c:pt>
                <c:pt idx="647">
                  <c:v>657</c:v>
                </c:pt>
                <c:pt idx="648">
                  <c:v>658</c:v>
                </c:pt>
                <c:pt idx="649">
                  <c:v>659</c:v>
                </c:pt>
                <c:pt idx="650">
                  <c:v>660</c:v>
                </c:pt>
                <c:pt idx="651">
                  <c:v>661</c:v>
                </c:pt>
                <c:pt idx="652">
                  <c:v>662</c:v>
                </c:pt>
                <c:pt idx="653">
                  <c:v>663</c:v>
                </c:pt>
                <c:pt idx="654">
                  <c:v>665</c:v>
                </c:pt>
                <c:pt idx="655">
                  <c:v>668</c:v>
                </c:pt>
                <c:pt idx="656">
                  <c:v>669</c:v>
                </c:pt>
                <c:pt idx="657">
                  <c:v>671</c:v>
                </c:pt>
                <c:pt idx="658">
                  <c:v>672</c:v>
                </c:pt>
                <c:pt idx="659">
                  <c:v>673</c:v>
                </c:pt>
                <c:pt idx="660">
                  <c:v>674</c:v>
                </c:pt>
                <c:pt idx="661">
                  <c:v>676</c:v>
                </c:pt>
                <c:pt idx="662">
                  <c:v>677</c:v>
                </c:pt>
                <c:pt idx="663">
                  <c:v>678</c:v>
                </c:pt>
                <c:pt idx="664">
                  <c:v>679</c:v>
                </c:pt>
                <c:pt idx="665">
                  <c:v>680</c:v>
                </c:pt>
                <c:pt idx="666">
                  <c:v>681</c:v>
                </c:pt>
                <c:pt idx="667">
                  <c:v>682</c:v>
                </c:pt>
                <c:pt idx="668">
                  <c:v>685</c:v>
                </c:pt>
                <c:pt idx="669">
                  <c:v>686</c:v>
                </c:pt>
                <c:pt idx="670">
                  <c:v>687</c:v>
                </c:pt>
                <c:pt idx="671">
                  <c:v>688</c:v>
                </c:pt>
                <c:pt idx="672">
                  <c:v>689</c:v>
                </c:pt>
                <c:pt idx="673">
                  <c:v>690</c:v>
                </c:pt>
                <c:pt idx="674">
                  <c:v>691</c:v>
                </c:pt>
                <c:pt idx="675">
                  <c:v>692</c:v>
                </c:pt>
                <c:pt idx="676">
                  <c:v>693</c:v>
                </c:pt>
                <c:pt idx="677">
                  <c:v>694</c:v>
                </c:pt>
                <c:pt idx="678">
                  <c:v>696</c:v>
                </c:pt>
                <c:pt idx="679">
                  <c:v>697</c:v>
                </c:pt>
                <c:pt idx="680">
                  <c:v>698</c:v>
                </c:pt>
                <c:pt idx="681">
                  <c:v>699</c:v>
                </c:pt>
                <c:pt idx="682">
                  <c:v>700</c:v>
                </c:pt>
                <c:pt idx="683">
                  <c:v>701</c:v>
                </c:pt>
                <c:pt idx="684">
                  <c:v>702</c:v>
                </c:pt>
                <c:pt idx="685">
                  <c:v>703</c:v>
                </c:pt>
                <c:pt idx="686">
                  <c:v>704</c:v>
                </c:pt>
                <c:pt idx="687">
                  <c:v>705</c:v>
                </c:pt>
                <c:pt idx="688">
                  <c:v>706</c:v>
                </c:pt>
                <c:pt idx="689">
                  <c:v>707</c:v>
                </c:pt>
                <c:pt idx="690">
                  <c:v>708</c:v>
                </c:pt>
                <c:pt idx="691">
                  <c:v>709</c:v>
                </c:pt>
                <c:pt idx="692">
                  <c:v>710</c:v>
                </c:pt>
                <c:pt idx="693">
                  <c:v>711</c:v>
                </c:pt>
                <c:pt idx="694">
                  <c:v>712</c:v>
                </c:pt>
                <c:pt idx="695">
                  <c:v>713</c:v>
                </c:pt>
                <c:pt idx="696">
                  <c:v>714</c:v>
                </c:pt>
                <c:pt idx="697">
                  <c:v>715</c:v>
                </c:pt>
                <c:pt idx="698">
                  <c:v>716</c:v>
                </c:pt>
                <c:pt idx="699">
                  <c:v>717</c:v>
                </c:pt>
                <c:pt idx="700">
                  <c:v>720</c:v>
                </c:pt>
                <c:pt idx="701">
                  <c:v>721</c:v>
                </c:pt>
                <c:pt idx="702">
                  <c:v>722</c:v>
                </c:pt>
                <c:pt idx="703">
                  <c:v>723</c:v>
                </c:pt>
                <c:pt idx="704">
                  <c:v>724</c:v>
                </c:pt>
                <c:pt idx="705">
                  <c:v>725</c:v>
                </c:pt>
                <c:pt idx="706">
                  <c:v>727</c:v>
                </c:pt>
                <c:pt idx="707">
                  <c:v>728</c:v>
                </c:pt>
                <c:pt idx="708">
                  <c:v>730</c:v>
                </c:pt>
                <c:pt idx="709">
                  <c:v>731</c:v>
                </c:pt>
                <c:pt idx="710">
                  <c:v>732</c:v>
                </c:pt>
                <c:pt idx="711">
                  <c:v>735</c:v>
                </c:pt>
                <c:pt idx="712">
                  <c:v>737</c:v>
                </c:pt>
                <c:pt idx="713">
                  <c:v>738</c:v>
                </c:pt>
                <c:pt idx="714">
                  <c:v>739</c:v>
                </c:pt>
                <c:pt idx="715">
                  <c:v>740</c:v>
                </c:pt>
                <c:pt idx="716">
                  <c:v>742</c:v>
                </c:pt>
                <c:pt idx="717">
                  <c:v>743</c:v>
                </c:pt>
                <c:pt idx="718">
                  <c:v>744</c:v>
                </c:pt>
                <c:pt idx="719">
                  <c:v>745</c:v>
                </c:pt>
                <c:pt idx="720">
                  <c:v>746</c:v>
                </c:pt>
                <c:pt idx="721">
                  <c:v>747</c:v>
                </c:pt>
                <c:pt idx="722">
                  <c:v>748</c:v>
                </c:pt>
                <c:pt idx="723">
                  <c:v>749</c:v>
                </c:pt>
                <c:pt idx="724">
                  <c:v>751</c:v>
                </c:pt>
                <c:pt idx="725">
                  <c:v>752</c:v>
                </c:pt>
                <c:pt idx="726">
                  <c:v>753</c:v>
                </c:pt>
                <c:pt idx="727">
                  <c:v>755</c:v>
                </c:pt>
                <c:pt idx="728">
                  <c:v>756</c:v>
                </c:pt>
                <c:pt idx="729">
                  <c:v>757</c:v>
                </c:pt>
                <c:pt idx="730">
                  <c:v>758</c:v>
                </c:pt>
                <c:pt idx="731">
                  <c:v>759</c:v>
                </c:pt>
                <c:pt idx="732">
                  <c:v>760</c:v>
                </c:pt>
                <c:pt idx="733">
                  <c:v>761</c:v>
                </c:pt>
                <c:pt idx="734">
                  <c:v>762</c:v>
                </c:pt>
                <c:pt idx="735">
                  <c:v>763</c:v>
                </c:pt>
                <c:pt idx="736">
                  <c:v>765</c:v>
                </c:pt>
                <c:pt idx="737">
                  <c:v>766</c:v>
                </c:pt>
                <c:pt idx="738">
                  <c:v>767</c:v>
                </c:pt>
                <c:pt idx="739">
                  <c:v>768</c:v>
                </c:pt>
                <c:pt idx="740">
                  <c:v>769</c:v>
                </c:pt>
                <c:pt idx="741">
                  <c:v>770</c:v>
                </c:pt>
                <c:pt idx="742">
                  <c:v>772</c:v>
                </c:pt>
                <c:pt idx="743">
                  <c:v>773</c:v>
                </c:pt>
                <c:pt idx="744">
                  <c:v>774</c:v>
                </c:pt>
                <c:pt idx="745">
                  <c:v>775</c:v>
                </c:pt>
                <c:pt idx="746">
                  <c:v>776</c:v>
                </c:pt>
                <c:pt idx="747">
                  <c:v>777</c:v>
                </c:pt>
                <c:pt idx="748">
                  <c:v>778</c:v>
                </c:pt>
                <c:pt idx="749">
                  <c:v>779</c:v>
                </c:pt>
                <c:pt idx="750">
                  <c:v>780</c:v>
                </c:pt>
                <c:pt idx="751">
                  <c:v>781</c:v>
                </c:pt>
                <c:pt idx="752">
                  <c:v>782</c:v>
                </c:pt>
                <c:pt idx="753">
                  <c:v>783</c:v>
                </c:pt>
                <c:pt idx="754">
                  <c:v>784</c:v>
                </c:pt>
                <c:pt idx="755">
                  <c:v>785</c:v>
                </c:pt>
                <c:pt idx="756">
                  <c:v>786</c:v>
                </c:pt>
                <c:pt idx="757">
                  <c:v>787</c:v>
                </c:pt>
                <c:pt idx="758">
                  <c:v>790</c:v>
                </c:pt>
                <c:pt idx="759">
                  <c:v>791</c:v>
                </c:pt>
                <c:pt idx="760">
                  <c:v>793</c:v>
                </c:pt>
                <c:pt idx="761">
                  <c:v>794</c:v>
                </c:pt>
                <c:pt idx="762">
                  <c:v>795</c:v>
                </c:pt>
                <c:pt idx="763">
                  <c:v>796</c:v>
                </c:pt>
                <c:pt idx="764">
                  <c:v>797</c:v>
                </c:pt>
                <c:pt idx="765">
                  <c:v>798</c:v>
                </c:pt>
                <c:pt idx="766">
                  <c:v>800</c:v>
                </c:pt>
                <c:pt idx="767">
                  <c:v>801</c:v>
                </c:pt>
                <c:pt idx="768">
                  <c:v>802</c:v>
                </c:pt>
                <c:pt idx="769">
                  <c:v>803</c:v>
                </c:pt>
                <c:pt idx="770">
                  <c:v>804</c:v>
                </c:pt>
                <c:pt idx="771">
                  <c:v>805</c:v>
                </c:pt>
                <c:pt idx="772">
                  <c:v>806</c:v>
                </c:pt>
                <c:pt idx="773">
                  <c:v>807</c:v>
                </c:pt>
                <c:pt idx="774">
                  <c:v>808</c:v>
                </c:pt>
                <c:pt idx="775">
                  <c:v>810</c:v>
                </c:pt>
                <c:pt idx="776">
                  <c:v>811</c:v>
                </c:pt>
                <c:pt idx="777">
                  <c:v>812</c:v>
                </c:pt>
                <c:pt idx="778">
                  <c:v>814</c:v>
                </c:pt>
                <c:pt idx="779">
                  <c:v>815</c:v>
                </c:pt>
                <c:pt idx="780">
                  <c:v>816</c:v>
                </c:pt>
                <c:pt idx="781">
                  <c:v>817</c:v>
                </c:pt>
                <c:pt idx="782">
                  <c:v>818</c:v>
                </c:pt>
                <c:pt idx="783">
                  <c:v>819</c:v>
                </c:pt>
                <c:pt idx="784">
                  <c:v>820</c:v>
                </c:pt>
                <c:pt idx="785">
                  <c:v>821</c:v>
                </c:pt>
                <c:pt idx="786">
                  <c:v>822</c:v>
                </c:pt>
                <c:pt idx="787">
                  <c:v>827</c:v>
                </c:pt>
                <c:pt idx="788">
                  <c:v>828</c:v>
                </c:pt>
                <c:pt idx="789">
                  <c:v>830</c:v>
                </c:pt>
                <c:pt idx="790">
                  <c:v>831</c:v>
                </c:pt>
                <c:pt idx="791">
                  <c:v>832</c:v>
                </c:pt>
                <c:pt idx="792">
                  <c:v>833</c:v>
                </c:pt>
                <c:pt idx="793">
                  <c:v>834</c:v>
                </c:pt>
                <c:pt idx="794">
                  <c:v>836</c:v>
                </c:pt>
                <c:pt idx="795">
                  <c:v>838</c:v>
                </c:pt>
                <c:pt idx="796">
                  <c:v>839</c:v>
                </c:pt>
                <c:pt idx="797">
                  <c:v>841</c:v>
                </c:pt>
                <c:pt idx="798">
                  <c:v>842</c:v>
                </c:pt>
                <c:pt idx="799">
                  <c:v>843</c:v>
                </c:pt>
                <c:pt idx="800">
                  <c:v>846</c:v>
                </c:pt>
                <c:pt idx="801">
                  <c:v>847</c:v>
                </c:pt>
                <c:pt idx="802">
                  <c:v>848</c:v>
                </c:pt>
                <c:pt idx="803">
                  <c:v>850</c:v>
                </c:pt>
                <c:pt idx="804">
                  <c:v>851</c:v>
                </c:pt>
                <c:pt idx="805">
                  <c:v>855</c:v>
                </c:pt>
                <c:pt idx="806">
                  <c:v>856</c:v>
                </c:pt>
                <c:pt idx="807">
                  <c:v>857</c:v>
                </c:pt>
                <c:pt idx="808">
                  <c:v>860</c:v>
                </c:pt>
                <c:pt idx="809">
                  <c:v>861</c:v>
                </c:pt>
                <c:pt idx="810">
                  <c:v>862</c:v>
                </c:pt>
                <c:pt idx="811">
                  <c:v>865</c:v>
                </c:pt>
                <c:pt idx="812">
                  <c:v>866</c:v>
                </c:pt>
                <c:pt idx="813">
                  <c:v>871</c:v>
                </c:pt>
                <c:pt idx="814">
                  <c:v>872</c:v>
                </c:pt>
                <c:pt idx="815">
                  <c:v>874</c:v>
                </c:pt>
                <c:pt idx="816">
                  <c:v>875</c:v>
                </c:pt>
                <c:pt idx="817">
                  <c:v>876</c:v>
                </c:pt>
                <c:pt idx="818">
                  <c:v>877</c:v>
                </c:pt>
                <c:pt idx="819">
                  <c:v>878</c:v>
                </c:pt>
                <c:pt idx="820">
                  <c:v>879</c:v>
                </c:pt>
                <c:pt idx="821">
                  <c:v>880</c:v>
                </c:pt>
                <c:pt idx="822">
                  <c:v>883</c:v>
                </c:pt>
                <c:pt idx="823">
                  <c:v>884</c:v>
                </c:pt>
                <c:pt idx="824">
                  <c:v>886</c:v>
                </c:pt>
                <c:pt idx="825">
                  <c:v>887</c:v>
                </c:pt>
                <c:pt idx="826">
                  <c:v>890</c:v>
                </c:pt>
                <c:pt idx="827">
                  <c:v>891</c:v>
                </c:pt>
                <c:pt idx="828">
                  <c:v>892</c:v>
                </c:pt>
                <c:pt idx="829">
                  <c:v>893</c:v>
                </c:pt>
                <c:pt idx="830">
                  <c:v>895</c:v>
                </c:pt>
                <c:pt idx="831">
                  <c:v>897</c:v>
                </c:pt>
                <c:pt idx="832">
                  <c:v>898</c:v>
                </c:pt>
                <c:pt idx="833">
                  <c:v>899</c:v>
                </c:pt>
                <c:pt idx="834">
                  <c:v>900</c:v>
                </c:pt>
                <c:pt idx="835">
                  <c:v>902</c:v>
                </c:pt>
                <c:pt idx="836">
                  <c:v>903</c:v>
                </c:pt>
                <c:pt idx="837">
                  <c:v>905</c:v>
                </c:pt>
                <c:pt idx="838">
                  <c:v>906</c:v>
                </c:pt>
                <c:pt idx="839">
                  <c:v>908</c:v>
                </c:pt>
                <c:pt idx="840">
                  <c:v>909</c:v>
                </c:pt>
                <c:pt idx="841">
                  <c:v>913</c:v>
                </c:pt>
                <c:pt idx="842">
                  <c:v>914</c:v>
                </c:pt>
                <c:pt idx="843">
                  <c:v>917</c:v>
                </c:pt>
                <c:pt idx="844">
                  <c:v>918</c:v>
                </c:pt>
                <c:pt idx="845">
                  <c:v>919</c:v>
                </c:pt>
                <c:pt idx="846">
                  <c:v>920</c:v>
                </c:pt>
                <c:pt idx="847">
                  <c:v>922</c:v>
                </c:pt>
                <c:pt idx="848">
                  <c:v>923</c:v>
                </c:pt>
                <c:pt idx="849">
                  <c:v>925</c:v>
                </c:pt>
                <c:pt idx="850">
                  <c:v>926</c:v>
                </c:pt>
                <c:pt idx="851">
                  <c:v>927</c:v>
                </c:pt>
                <c:pt idx="852">
                  <c:v>928</c:v>
                </c:pt>
                <c:pt idx="853">
                  <c:v>929</c:v>
                </c:pt>
                <c:pt idx="854">
                  <c:v>930</c:v>
                </c:pt>
                <c:pt idx="855">
                  <c:v>931</c:v>
                </c:pt>
                <c:pt idx="856">
                  <c:v>934</c:v>
                </c:pt>
                <c:pt idx="857">
                  <c:v>935</c:v>
                </c:pt>
                <c:pt idx="858">
                  <c:v>937</c:v>
                </c:pt>
                <c:pt idx="859">
                  <c:v>938</c:v>
                </c:pt>
                <c:pt idx="860">
                  <c:v>939</c:v>
                </c:pt>
                <c:pt idx="861">
                  <c:v>942</c:v>
                </c:pt>
                <c:pt idx="862">
                  <c:v>943</c:v>
                </c:pt>
                <c:pt idx="863">
                  <c:v>944</c:v>
                </c:pt>
                <c:pt idx="864">
                  <c:v>946</c:v>
                </c:pt>
                <c:pt idx="865">
                  <c:v>947</c:v>
                </c:pt>
                <c:pt idx="866">
                  <c:v>949</c:v>
                </c:pt>
                <c:pt idx="867">
                  <c:v>950</c:v>
                </c:pt>
                <c:pt idx="868">
                  <c:v>952</c:v>
                </c:pt>
                <c:pt idx="869">
                  <c:v>953</c:v>
                </c:pt>
                <c:pt idx="870">
                  <c:v>954</c:v>
                </c:pt>
                <c:pt idx="871">
                  <c:v>955</c:v>
                </c:pt>
                <c:pt idx="872">
                  <c:v>958</c:v>
                </c:pt>
                <c:pt idx="873">
                  <c:v>959</c:v>
                </c:pt>
                <c:pt idx="874">
                  <c:v>963</c:v>
                </c:pt>
                <c:pt idx="875">
                  <c:v>964</c:v>
                </c:pt>
                <c:pt idx="876">
                  <c:v>965</c:v>
                </c:pt>
                <c:pt idx="877">
                  <c:v>974</c:v>
                </c:pt>
                <c:pt idx="878">
                  <c:v>976</c:v>
                </c:pt>
                <c:pt idx="879">
                  <c:v>977</c:v>
                </c:pt>
                <c:pt idx="880">
                  <c:v>978</c:v>
                </c:pt>
                <c:pt idx="881">
                  <c:v>979</c:v>
                </c:pt>
                <c:pt idx="882">
                  <c:v>980</c:v>
                </c:pt>
                <c:pt idx="883">
                  <c:v>981</c:v>
                </c:pt>
                <c:pt idx="884">
                  <c:v>982</c:v>
                </c:pt>
                <c:pt idx="885">
                  <c:v>983</c:v>
                </c:pt>
                <c:pt idx="886">
                  <c:v>984</c:v>
                </c:pt>
                <c:pt idx="887">
                  <c:v>985</c:v>
                </c:pt>
                <c:pt idx="888">
                  <c:v>987</c:v>
                </c:pt>
                <c:pt idx="889">
                  <c:v>988</c:v>
                </c:pt>
                <c:pt idx="890">
                  <c:v>989</c:v>
                </c:pt>
                <c:pt idx="891">
                  <c:v>990</c:v>
                </c:pt>
                <c:pt idx="892">
                  <c:v>991</c:v>
                </c:pt>
                <c:pt idx="893">
                  <c:v>992</c:v>
                </c:pt>
                <c:pt idx="894">
                  <c:v>993</c:v>
                </c:pt>
                <c:pt idx="895">
                  <c:v>994</c:v>
                </c:pt>
                <c:pt idx="896">
                  <c:v>996</c:v>
                </c:pt>
                <c:pt idx="897">
                  <c:v>997</c:v>
                </c:pt>
                <c:pt idx="898">
                  <c:v>1000</c:v>
                </c:pt>
                <c:pt idx="899">
                  <c:v>1001</c:v>
                </c:pt>
                <c:pt idx="900">
                  <c:v>1002</c:v>
                </c:pt>
                <c:pt idx="901">
                  <c:v>1003</c:v>
                </c:pt>
                <c:pt idx="902">
                  <c:v>1004</c:v>
                </c:pt>
                <c:pt idx="903">
                  <c:v>1008</c:v>
                </c:pt>
                <c:pt idx="904">
                  <c:v>1009</c:v>
                </c:pt>
                <c:pt idx="905">
                  <c:v>1010</c:v>
                </c:pt>
                <c:pt idx="906">
                  <c:v>1011</c:v>
                </c:pt>
                <c:pt idx="907">
                  <c:v>1013</c:v>
                </c:pt>
                <c:pt idx="908">
                  <c:v>1016</c:v>
                </c:pt>
                <c:pt idx="909">
                  <c:v>1017</c:v>
                </c:pt>
                <c:pt idx="910">
                  <c:v>1020</c:v>
                </c:pt>
                <c:pt idx="911">
                  <c:v>1021</c:v>
                </c:pt>
                <c:pt idx="912">
                  <c:v>1023</c:v>
                </c:pt>
                <c:pt idx="913">
                  <c:v>1024</c:v>
                </c:pt>
                <c:pt idx="914">
                  <c:v>1025</c:v>
                </c:pt>
                <c:pt idx="915">
                  <c:v>1026</c:v>
                </c:pt>
                <c:pt idx="916">
                  <c:v>1027</c:v>
                </c:pt>
                <c:pt idx="917">
                  <c:v>1028</c:v>
                </c:pt>
                <c:pt idx="918">
                  <c:v>1032</c:v>
                </c:pt>
                <c:pt idx="919">
                  <c:v>1034</c:v>
                </c:pt>
                <c:pt idx="920">
                  <c:v>1035</c:v>
                </c:pt>
                <c:pt idx="921">
                  <c:v>1036</c:v>
                </c:pt>
                <c:pt idx="922">
                  <c:v>1037</c:v>
                </c:pt>
                <c:pt idx="923">
                  <c:v>1038</c:v>
                </c:pt>
                <c:pt idx="924">
                  <c:v>1039</c:v>
                </c:pt>
                <c:pt idx="925">
                  <c:v>1040</c:v>
                </c:pt>
                <c:pt idx="926">
                  <c:v>1041</c:v>
                </c:pt>
                <c:pt idx="927">
                  <c:v>1042</c:v>
                </c:pt>
                <c:pt idx="928">
                  <c:v>1044</c:v>
                </c:pt>
                <c:pt idx="929">
                  <c:v>1049</c:v>
                </c:pt>
                <c:pt idx="930">
                  <c:v>1050</c:v>
                </c:pt>
                <c:pt idx="931">
                  <c:v>1054</c:v>
                </c:pt>
                <c:pt idx="932">
                  <c:v>1055</c:v>
                </c:pt>
                <c:pt idx="933">
                  <c:v>1057</c:v>
                </c:pt>
                <c:pt idx="934">
                  <c:v>1058</c:v>
                </c:pt>
                <c:pt idx="935">
                  <c:v>1059</c:v>
                </c:pt>
                <c:pt idx="936">
                  <c:v>1061</c:v>
                </c:pt>
                <c:pt idx="937">
                  <c:v>1062</c:v>
                </c:pt>
                <c:pt idx="938">
                  <c:v>1063</c:v>
                </c:pt>
                <c:pt idx="939">
                  <c:v>1064</c:v>
                </c:pt>
                <c:pt idx="940">
                  <c:v>1066</c:v>
                </c:pt>
                <c:pt idx="941">
                  <c:v>1067</c:v>
                </c:pt>
                <c:pt idx="942">
                  <c:v>1069</c:v>
                </c:pt>
                <c:pt idx="943">
                  <c:v>1071</c:v>
                </c:pt>
                <c:pt idx="944">
                  <c:v>1072</c:v>
                </c:pt>
                <c:pt idx="945">
                  <c:v>1073</c:v>
                </c:pt>
                <c:pt idx="946">
                  <c:v>1074</c:v>
                </c:pt>
                <c:pt idx="947">
                  <c:v>1076</c:v>
                </c:pt>
                <c:pt idx="948">
                  <c:v>1077</c:v>
                </c:pt>
                <c:pt idx="949">
                  <c:v>1079</c:v>
                </c:pt>
                <c:pt idx="950">
                  <c:v>1080</c:v>
                </c:pt>
                <c:pt idx="951">
                  <c:v>1081</c:v>
                </c:pt>
                <c:pt idx="952">
                  <c:v>1084</c:v>
                </c:pt>
                <c:pt idx="953">
                  <c:v>1085</c:v>
                </c:pt>
                <c:pt idx="954">
                  <c:v>1086</c:v>
                </c:pt>
                <c:pt idx="955">
                  <c:v>1088</c:v>
                </c:pt>
                <c:pt idx="956">
                  <c:v>1091</c:v>
                </c:pt>
                <c:pt idx="957">
                  <c:v>1092</c:v>
                </c:pt>
                <c:pt idx="958">
                  <c:v>1094</c:v>
                </c:pt>
                <c:pt idx="959">
                  <c:v>1098</c:v>
                </c:pt>
                <c:pt idx="960">
                  <c:v>1101</c:v>
                </c:pt>
                <c:pt idx="961">
                  <c:v>1102</c:v>
                </c:pt>
                <c:pt idx="962">
                  <c:v>1104</c:v>
                </c:pt>
                <c:pt idx="963">
                  <c:v>1106</c:v>
                </c:pt>
                <c:pt idx="964">
                  <c:v>1108</c:v>
                </c:pt>
                <c:pt idx="965">
                  <c:v>1112</c:v>
                </c:pt>
                <c:pt idx="966">
                  <c:v>1113</c:v>
                </c:pt>
                <c:pt idx="967">
                  <c:v>1115</c:v>
                </c:pt>
                <c:pt idx="968">
                  <c:v>1116</c:v>
                </c:pt>
                <c:pt idx="969">
                  <c:v>1117</c:v>
                </c:pt>
                <c:pt idx="970">
                  <c:v>1119</c:v>
                </c:pt>
                <c:pt idx="971">
                  <c:v>1120</c:v>
                </c:pt>
                <c:pt idx="972">
                  <c:v>1121</c:v>
                </c:pt>
                <c:pt idx="973">
                  <c:v>1122</c:v>
                </c:pt>
                <c:pt idx="974">
                  <c:v>1125</c:v>
                </c:pt>
                <c:pt idx="975">
                  <c:v>1126</c:v>
                </c:pt>
                <c:pt idx="976">
                  <c:v>1127</c:v>
                </c:pt>
                <c:pt idx="977">
                  <c:v>1128</c:v>
                </c:pt>
                <c:pt idx="978">
                  <c:v>1129</c:v>
                </c:pt>
                <c:pt idx="979">
                  <c:v>1136</c:v>
                </c:pt>
                <c:pt idx="980">
                  <c:v>1137</c:v>
                </c:pt>
                <c:pt idx="981">
                  <c:v>1139</c:v>
                </c:pt>
                <c:pt idx="982">
                  <c:v>1140</c:v>
                </c:pt>
                <c:pt idx="983">
                  <c:v>1142</c:v>
                </c:pt>
                <c:pt idx="984">
                  <c:v>1143</c:v>
                </c:pt>
                <c:pt idx="985">
                  <c:v>1145</c:v>
                </c:pt>
                <c:pt idx="986">
                  <c:v>1146</c:v>
                </c:pt>
                <c:pt idx="987">
                  <c:v>1147</c:v>
                </c:pt>
                <c:pt idx="988">
                  <c:v>1148</c:v>
                </c:pt>
                <c:pt idx="989">
                  <c:v>1151</c:v>
                </c:pt>
                <c:pt idx="990">
                  <c:v>1152</c:v>
                </c:pt>
                <c:pt idx="991">
                  <c:v>1154</c:v>
                </c:pt>
                <c:pt idx="992">
                  <c:v>1155</c:v>
                </c:pt>
                <c:pt idx="993">
                  <c:v>1157</c:v>
                </c:pt>
                <c:pt idx="994">
                  <c:v>1161</c:v>
                </c:pt>
                <c:pt idx="995">
                  <c:v>1163</c:v>
                </c:pt>
                <c:pt idx="996">
                  <c:v>1164</c:v>
                </c:pt>
                <c:pt idx="997">
                  <c:v>1166</c:v>
                </c:pt>
                <c:pt idx="998">
                  <c:v>1168</c:v>
                </c:pt>
                <c:pt idx="999">
                  <c:v>1169</c:v>
                </c:pt>
                <c:pt idx="1000">
                  <c:v>1170</c:v>
                </c:pt>
                <c:pt idx="1001">
                  <c:v>1172</c:v>
                </c:pt>
                <c:pt idx="1002">
                  <c:v>1173</c:v>
                </c:pt>
                <c:pt idx="1003">
                  <c:v>1176</c:v>
                </c:pt>
                <c:pt idx="1004">
                  <c:v>1178</c:v>
                </c:pt>
                <c:pt idx="1005">
                  <c:v>1179</c:v>
                </c:pt>
                <c:pt idx="1006">
                  <c:v>1180</c:v>
                </c:pt>
                <c:pt idx="1007">
                  <c:v>1181</c:v>
                </c:pt>
                <c:pt idx="1008">
                  <c:v>1183</c:v>
                </c:pt>
                <c:pt idx="1009">
                  <c:v>1184</c:v>
                </c:pt>
                <c:pt idx="1010">
                  <c:v>1185</c:v>
                </c:pt>
                <c:pt idx="1011">
                  <c:v>1186</c:v>
                </c:pt>
                <c:pt idx="1012">
                  <c:v>1187</c:v>
                </c:pt>
                <c:pt idx="1013">
                  <c:v>1188</c:v>
                </c:pt>
                <c:pt idx="1014">
                  <c:v>1190</c:v>
                </c:pt>
                <c:pt idx="1015">
                  <c:v>1192</c:v>
                </c:pt>
                <c:pt idx="1016">
                  <c:v>1193</c:v>
                </c:pt>
                <c:pt idx="1017">
                  <c:v>1194</c:v>
                </c:pt>
                <c:pt idx="1018">
                  <c:v>1195</c:v>
                </c:pt>
                <c:pt idx="1019">
                  <c:v>1198</c:v>
                </c:pt>
                <c:pt idx="1020">
                  <c:v>1199</c:v>
                </c:pt>
                <c:pt idx="1021">
                  <c:v>1200</c:v>
                </c:pt>
                <c:pt idx="1022">
                  <c:v>1201</c:v>
                </c:pt>
                <c:pt idx="1023">
                  <c:v>1202</c:v>
                </c:pt>
                <c:pt idx="1024">
                  <c:v>1203</c:v>
                </c:pt>
                <c:pt idx="1025">
                  <c:v>1205</c:v>
                </c:pt>
                <c:pt idx="1026">
                  <c:v>1207</c:v>
                </c:pt>
                <c:pt idx="1027">
                  <c:v>1208</c:v>
                </c:pt>
                <c:pt idx="1028">
                  <c:v>1210</c:v>
                </c:pt>
                <c:pt idx="1029">
                  <c:v>1211</c:v>
                </c:pt>
                <c:pt idx="1030">
                  <c:v>1212</c:v>
                </c:pt>
                <c:pt idx="1031">
                  <c:v>1214</c:v>
                </c:pt>
                <c:pt idx="1032">
                  <c:v>1215</c:v>
                </c:pt>
                <c:pt idx="1033">
                  <c:v>1221</c:v>
                </c:pt>
                <c:pt idx="1034">
                  <c:v>1223</c:v>
                </c:pt>
                <c:pt idx="1035">
                  <c:v>1225</c:v>
                </c:pt>
                <c:pt idx="1036">
                  <c:v>1226</c:v>
                </c:pt>
                <c:pt idx="1037">
                  <c:v>1228</c:v>
                </c:pt>
                <c:pt idx="1038">
                  <c:v>1233</c:v>
                </c:pt>
                <c:pt idx="1039">
                  <c:v>1234</c:v>
                </c:pt>
                <c:pt idx="1040">
                  <c:v>1235</c:v>
                </c:pt>
                <c:pt idx="1041">
                  <c:v>1236</c:v>
                </c:pt>
                <c:pt idx="1042">
                  <c:v>1239</c:v>
                </c:pt>
                <c:pt idx="1043">
                  <c:v>1240</c:v>
                </c:pt>
                <c:pt idx="1044">
                  <c:v>1242</c:v>
                </c:pt>
                <c:pt idx="1045">
                  <c:v>1245</c:v>
                </c:pt>
                <c:pt idx="1046">
                  <c:v>1247</c:v>
                </c:pt>
                <c:pt idx="1047">
                  <c:v>1248</c:v>
                </c:pt>
                <c:pt idx="1048">
                  <c:v>1249</c:v>
                </c:pt>
                <c:pt idx="1049">
                  <c:v>1250</c:v>
                </c:pt>
                <c:pt idx="1050">
                  <c:v>1252</c:v>
                </c:pt>
                <c:pt idx="1051">
                  <c:v>1253</c:v>
                </c:pt>
                <c:pt idx="1052">
                  <c:v>1254</c:v>
                </c:pt>
                <c:pt idx="1053">
                  <c:v>1255</c:v>
                </c:pt>
                <c:pt idx="1054">
                  <c:v>1257</c:v>
                </c:pt>
                <c:pt idx="1055">
                  <c:v>1258</c:v>
                </c:pt>
                <c:pt idx="1056">
                  <c:v>1261</c:v>
                </c:pt>
                <c:pt idx="1057">
                  <c:v>1262</c:v>
                </c:pt>
                <c:pt idx="1058">
                  <c:v>1263</c:v>
                </c:pt>
                <c:pt idx="1059">
                  <c:v>1264</c:v>
                </c:pt>
                <c:pt idx="1060">
                  <c:v>1268</c:v>
                </c:pt>
                <c:pt idx="1061">
                  <c:v>1270</c:v>
                </c:pt>
                <c:pt idx="1062">
                  <c:v>1271</c:v>
                </c:pt>
                <c:pt idx="1063">
                  <c:v>1272</c:v>
                </c:pt>
                <c:pt idx="1064">
                  <c:v>1274</c:v>
                </c:pt>
                <c:pt idx="1065">
                  <c:v>1275</c:v>
                </c:pt>
                <c:pt idx="1066">
                  <c:v>1277</c:v>
                </c:pt>
                <c:pt idx="1067">
                  <c:v>1279</c:v>
                </c:pt>
                <c:pt idx="1068">
                  <c:v>1281</c:v>
                </c:pt>
                <c:pt idx="1069">
                  <c:v>1282</c:v>
                </c:pt>
                <c:pt idx="1070">
                  <c:v>1284</c:v>
                </c:pt>
                <c:pt idx="1071">
                  <c:v>1285</c:v>
                </c:pt>
                <c:pt idx="1072">
                  <c:v>1286</c:v>
                </c:pt>
                <c:pt idx="1073">
                  <c:v>1288</c:v>
                </c:pt>
                <c:pt idx="1074">
                  <c:v>1290</c:v>
                </c:pt>
                <c:pt idx="1075">
                  <c:v>1291</c:v>
                </c:pt>
                <c:pt idx="1076">
                  <c:v>1292</c:v>
                </c:pt>
                <c:pt idx="1077">
                  <c:v>1295</c:v>
                </c:pt>
                <c:pt idx="1078">
                  <c:v>1300</c:v>
                </c:pt>
                <c:pt idx="1079">
                  <c:v>1301</c:v>
                </c:pt>
                <c:pt idx="1080">
                  <c:v>1306</c:v>
                </c:pt>
                <c:pt idx="1081">
                  <c:v>1307</c:v>
                </c:pt>
                <c:pt idx="1082">
                  <c:v>1308</c:v>
                </c:pt>
                <c:pt idx="1083">
                  <c:v>1309</c:v>
                </c:pt>
                <c:pt idx="1084">
                  <c:v>1311</c:v>
                </c:pt>
                <c:pt idx="1085">
                  <c:v>1312</c:v>
                </c:pt>
                <c:pt idx="1086">
                  <c:v>1313</c:v>
                </c:pt>
                <c:pt idx="1087">
                  <c:v>1314</c:v>
                </c:pt>
                <c:pt idx="1088">
                  <c:v>1315</c:v>
                </c:pt>
                <c:pt idx="1089">
                  <c:v>1317</c:v>
                </c:pt>
                <c:pt idx="1090">
                  <c:v>1318</c:v>
                </c:pt>
                <c:pt idx="1091">
                  <c:v>1319</c:v>
                </c:pt>
                <c:pt idx="1092">
                  <c:v>1321</c:v>
                </c:pt>
                <c:pt idx="1093">
                  <c:v>1322</c:v>
                </c:pt>
                <c:pt idx="1094">
                  <c:v>1324</c:v>
                </c:pt>
                <c:pt idx="1095">
                  <c:v>1325</c:v>
                </c:pt>
                <c:pt idx="1096">
                  <c:v>1326</c:v>
                </c:pt>
                <c:pt idx="1097">
                  <c:v>1327</c:v>
                </c:pt>
                <c:pt idx="1098">
                  <c:v>1329</c:v>
                </c:pt>
                <c:pt idx="1099">
                  <c:v>1330</c:v>
                </c:pt>
                <c:pt idx="1100">
                  <c:v>1333</c:v>
                </c:pt>
                <c:pt idx="1101">
                  <c:v>1335</c:v>
                </c:pt>
                <c:pt idx="1102">
                  <c:v>1336</c:v>
                </c:pt>
                <c:pt idx="1103">
                  <c:v>1338</c:v>
                </c:pt>
                <c:pt idx="1104">
                  <c:v>1339</c:v>
                </c:pt>
                <c:pt idx="1105">
                  <c:v>1340</c:v>
                </c:pt>
                <c:pt idx="1106">
                  <c:v>1341</c:v>
                </c:pt>
                <c:pt idx="1107">
                  <c:v>1344</c:v>
                </c:pt>
                <c:pt idx="1108">
                  <c:v>1345</c:v>
                </c:pt>
                <c:pt idx="1109">
                  <c:v>1346</c:v>
                </c:pt>
                <c:pt idx="1110">
                  <c:v>1347</c:v>
                </c:pt>
                <c:pt idx="1111">
                  <c:v>1348</c:v>
                </c:pt>
                <c:pt idx="1112">
                  <c:v>1351</c:v>
                </c:pt>
                <c:pt idx="1113">
                  <c:v>1352</c:v>
                </c:pt>
                <c:pt idx="1114">
                  <c:v>1355</c:v>
                </c:pt>
                <c:pt idx="1115">
                  <c:v>1356</c:v>
                </c:pt>
                <c:pt idx="1116">
                  <c:v>1359</c:v>
                </c:pt>
                <c:pt idx="1117">
                  <c:v>1361</c:v>
                </c:pt>
                <c:pt idx="1118">
                  <c:v>1362</c:v>
                </c:pt>
                <c:pt idx="1119">
                  <c:v>1364</c:v>
                </c:pt>
                <c:pt idx="1120">
                  <c:v>1366</c:v>
                </c:pt>
                <c:pt idx="1121">
                  <c:v>1367</c:v>
                </c:pt>
                <c:pt idx="1122">
                  <c:v>1368</c:v>
                </c:pt>
                <c:pt idx="1123">
                  <c:v>1369</c:v>
                </c:pt>
                <c:pt idx="1124">
                  <c:v>1373</c:v>
                </c:pt>
                <c:pt idx="1125">
                  <c:v>1374</c:v>
                </c:pt>
                <c:pt idx="1126">
                  <c:v>1376</c:v>
                </c:pt>
                <c:pt idx="1127">
                  <c:v>1377</c:v>
                </c:pt>
                <c:pt idx="1128">
                  <c:v>1380</c:v>
                </c:pt>
                <c:pt idx="1129">
                  <c:v>1381</c:v>
                </c:pt>
                <c:pt idx="1130">
                  <c:v>1384</c:v>
                </c:pt>
                <c:pt idx="1131">
                  <c:v>1385</c:v>
                </c:pt>
                <c:pt idx="1132">
                  <c:v>1387</c:v>
                </c:pt>
                <c:pt idx="1133">
                  <c:v>1390</c:v>
                </c:pt>
                <c:pt idx="1134">
                  <c:v>1391</c:v>
                </c:pt>
                <c:pt idx="1135">
                  <c:v>1393</c:v>
                </c:pt>
                <c:pt idx="1136">
                  <c:v>1399</c:v>
                </c:pt>
                <c:pt idx="1137">
                  <c:v>1401</c:v>
                </c:pt>
                <c:pt idx="1138">
                  <c:v>1403</c:v>
                </c:pt>
                <c:pt idx="1139">
                  <c:v>1404</c:v>
                </c:pt>
                <c:pt idx="1140">
                  <c:v>1405</c:v>
                </c:pt>
                <c:pt idx="1141">
                  <c:v>1406</c:v>
                </c:pt>
                <c:pt idx="1142">
                  <c:v>1407</c:v>
                </c:pt>
                <c:pt idx="1143">
                  <c:v>1410</c:v>
                </c:pt>
                <c:pt idx="1144">
                  <c:v>1411</c:v>
                </c:pt>
                <c:pt idx="1145">
                  <c:v>1412</c:v>
                </c:pt>
                <c:pt idx="1146">
                  <c:v>1413</c:v>
                </c:pt>
                <c:pt idx="1147">
                  <c:v>1415</c:v>
                </c:pt>
                <c:pt idx="1148">
                  <c:v>1416</c:v>
                </c:pt>
                <c:pt idx="1149">
                  <c:v>1417</c:v>
                </c:pt>
                <c:pt idx="1150">
                  <c:v>1418</c:v>
                </c:pt>
                <c:pt idx="1151">
                  <c:v>1419</c:v>
                </c:pt>
                <c:pt idx="1152">
                  <c:v>1420</c:v>
                </c:pt>
                <c:pt idx="1153">
                  <c:v>1422</c:v>
                </c:pt>
                <c:pt idx="1154">
                  <c:v>1423</c:v>
                </c:pt>
                <c:pt idx="1155">
                  <c:v>1424</c:v>
                </c:pt>
                <c:pt idx="1156">
                  <c:v>1425</c:v>
                </c:pt>
                <c:pt idx="1157">
                  <c:v>1427</c:v>
                </c:pt>
                <c:pt idx="1158">
                  <c:v>1428</c:v>
                </c:pt>
                <c:pt idx="1159">
                  <c:v>1434</c:v>
                </c:pt>
                <c:pt idx="1160">
                  <c:v>1436</c:v>
                </c:pt>
                <c:pt idx="1161">
                  <c:v>1437</c:v>
                </c:pt>
                <c:pt idx="1162">
                  <c:v>1439</c:v>
                </c:pt>
                <c:pt idx="1163">
                  <c:v>1442</c:v>
                </c:pt>
                <c:pt idx="1164">
                  <c:v>1443</c:v>
                </c:pt>
                <c:pt idx="1165">
                  <c:v>1444</c:v>
                </c:pt>
                <c:pt idx="1166">
                  <c:v>1445</c:v>
                </c:pt>
                <c:pt idx="1167">
                  <c:v>1449</c:v>
                </c:pt>
                <c:pt idx="1168">
                  <c:v>1451</c:v>
                </c:pt>
                <c:pt idx="1169">
                  <c:v>1452</c:v>
                </c:pt>
                <c:pt idx="1170">
                  <c:v>1454</c:v>
                </c:pt>
                <c:pt idx="1171">
                  <c:v>1455</c:v>
                </c:pt>
                <c:pt idx="1172">
                  <c:v>1456</c:v>
                </c:pt>
                <c:pt idx="1173">
                  <c:v>1458</c:v>
                </c:pt>
                <c:pt idx="1174">
                  <c:v>1459</c:v>
                </c:pt>
                <c:pt idx="1175">
                  <c:v>1460</c:v>
                </c:pt>
                <c:pt idx="1176">
                  <c:v>1463</c:v>
                </c:pt>
                <c:pt idx="1177">
                  <c:v>1467</c:v>
                </c:pt>
                <c:pt idx="1178">
                  <c:v>1469</c:v>
                </c:pt>
                <c:pt idx="1179">
                  <c:v>1472</c:v>
                </c:pt>
                <c:pt idx="1180">
                  <c:v>1473</c:v>
                </c:pt>
                <c:pt idx="1181">
                  <c:v>1475</c:v>
                </c:pt>
                <c:pt idx="1182">
                  <c:v>1476</c:v>
                </c:pt>
                <c:pt idx="1183">
                  <c:v>1477</c:v>
                </c:pt>
                <c:pt idx="1184">
                  <c:v>1478</c:v>
                </c:pt>
                <c:pt idx="1185">
                  <c:v>1480</c:v>
                </c:pt>
                <c:pt idx="1186">
                  <c:v>1481</c:v>
                </c:pt>
                <c:pt idx="1187">
                  <c:v>1486</c:v>
                </c:pt>
                <c:pt idx="1188">
                  <c:v>1487</c:v>
                </c:pt>
                <c:pt idx="1189">
                  <c:v>1489</c:v>
                </c:pt>
                <c:pt idx="1190">
                  <c:v>1490</c:v>
                </c:pt>
                <c:pt idx="1191">
                  <c:v>1491</c:v>
                </c:pt>
                <c:pt idx="1192">
                  <c:v>1492</c:v>
                </c:pt>
                <c:pt idx="1193">
                  <c:v>1493</c:v>
                </c:pt>
                <c:pt idx="1194">
                  <c:v>1494</c:v>
                </c:pt>
                <c:pt idx="1195">
                  <c:v>1496</c:v>
                </c:pt>
                <c:pt idx="1196">
                  <c:v>1499</c:v>
                </c:pt>
                <c:pt idx="1197">
                  <c:v>1502</c:v>
                </c:pt>
                <c:pt idx="1198">
                  <c:v>1503</c:v>
                </c:pt>
                <c:pt idx="1199">
                  <c:v>1504</c:v>
                </c:pt>
                <c:pt idx="1200">
                  <c:v>1505</c:v>
                </c:pt>
                <c:pt idx="1201">
                  <c:v>1511</c:v>
                </c:pt>
                <c:pt idx="1202">
                  <c:v>1514</c:v>
                </c:pt>
                <c:pt idx="1203">
                  <c:v>1515</c:v>
                </c:pt>
                <c:pt idx="1204">
                  <c:v>1516</c:v>
                </c:pt>
                <c:pt idx="1205">
                  <c:v>1518</c:v>
                </c:pt>
                <c:pt idx="1206">
                  <c:v>1519</c:v>
                </c:pt>
                <c:pt idx="1207">
                  <c:v>1520</c:v>
                </c:pt>
                <c:pt idx="1208">
                  <c:v>1521</c:v>
                </c:pt>
                <c:pt idx="1209">
                  <c:v>1522</c:v>
                </c:pt>
                <c:pt idx="1210">
                  <c:v>1524</c:v>
                </c:pt>
                <c:pt idx="1211">
                  <c:v>1526</c:v>
                </c:pt>
                <c:pt idx="1212">
                  <c:v>1527</c:v>
                </c:pt>
                <c:pt idx="1213">
                  <c:v>1528</c:v>
                </c:pt>
                <c:pt idx="1214">
                  <c:v>1529</c:v>
                </c:pt>
                <c:pt idx="1215">
                  <c:v>1530</c:v>
                </c:pt>
                <c:pt idx="1216">
                  <c:v>1531</c:v>
                </c:pt>
                <c:pt idx="1217">
                  <c:v>1532</c:v>
                </c:pt>
                <c:pt idx="1218">
                  <c:v>1535</c:v>
                </c:pt>
                <c:pt idx="1219">
                  <c:v>1538</c:v>
                </c:pt>
                <c:pt idx="1220">
                  <c:v>1539</c:v>
                </c:pt>
                <c:pt idx="1221">
                  <c:v>1542</c:v>
                </c:pt>
                <c:pt idx="1222">
                  <c:v>1543</c:v>
                </c:pt>
                <c:pt idx="1223">
                  <c:v>1544</c:v>
                </c:pt>
                <c:pt idx="1224">
                  <c:v>1545</c:v>
                </c:pt>
                <c:pt idx="1225">
                  <c:v>1548</c:v>
                </c:pt>
                <c:pt idx="1226">
                  <c:v>1552</c:v>
                </c:pt>
                <c:pt idx="1227">
                  <c:v>1553</c:v>
                </c:pt>
                <c:pt idx="1228">
                  <c:v>1556</c:v>
                </c:pt>
                <c:pt idx="1229">
                  <c:v>1559</c:v>
                </c:pt>
                <c:pt idx="1230">
                  <c:v>1560</c:v>
                </c:pt>
                <c:pt idx="1231">
                  <c:v>1561</c:v>
                </c:pt>
                <c:pt idx="1232">
                  <c:v>1562</c:v>
                </c:pt>
                <c:pt idx="1233">
                  <c:v>1563</c:v>
                </c:pt>
                <c:pt idx="1234">
                  <c:v>1575</c:v>
                </c:pt>
                <c:pt idx="1235">
                  <c:v>1576</c:v>
                </c:pt>
                <c:pt idx="1236">
                  <c:v>1577</c:v>
                </c:pt>
                <c:pt idx="1237">
                  <c:v>1579</c:v>
                </c:pt>
                <c:pt idx="1238">
                  <c:v>1583</c:v>
                </c:pt>
                <c:pt idx="1239">
                  <c:v>1585</c:v>
                </c:pt>
                <c:pt idx="1240">
                  <c:v>1586</c:v>
                </c:pt>
                <c:pt idx="1241">
                  <c:v>1588</c:v>
                </c:pt>
                <c:pt idx="1242">
                  <c:v>1589</c:v>
                </c:pt>
                <c:pt idx="1243">
                  <c:v>1592</c:v>
                </c:pt>
                <c:pt idx="1244">
                  <c:v>1594</c:v>
                </c:pt>
                <c:pt idx="1245">
                  <c:v>1597</c:v>
                </c:pt>
                <c:pt idx="1246">
                  <c:v>1598</c:v>
                </c:pt>
                <c:pt idx="1247">
                  <c:v>1601</c:v>
                </c:pt>
                <c:pt idx="1248">
                  <c:v>1603</c:v>
                </c:pt>
                <c:pt idx="1249">
                  <c:v>1604</c:v>
                </c:pt>
                <c:pt idx="1250">
                  <c:v>1605</c:v>
                </c:pt>
                <c:pt idx="1251">
                  <c:v>1609</c:v>
                </c:pt>
                <c:pt idx="1252">
                  <c:v>1612</c:v>
                </c:pt>
                <c:pt idx="1253">
                  <c:v>1613</c:v>
                </c:pt>
                <c:pt idx="1254">
                  <c:v>1614</c:v>
                </c:pt>
                <c:pt idx="1255">
                  <c:v>1618</c:v>
                </c:pt>
                <c:pt idx="1256">
                  <c:v>1619</c:v>
                </c:pt>
                <c:pt idx="1257">
                  <c:v>1621</c:v>
                </c:pt>
                <c:pt idx="1258">
                  <c:v>1625</c:v>
                </c:pt>
                <c:pt idx="1259">
                  <c:v>1626</c:v>
                </c:pt>
                <c:pt idx="1260">
                  <c:v>1629</c:v>
                </c:pt>
                <c:pt idx="1261">
                  <c:v>1634</c:v>
                </c:pt>
                <c:pt idx="1262">
                  <c:v>1635</c:v>
                </c:pt>
                <c:pt idx="1263">
                  <c:v>1637</c:v>
                </c:pt>
                <c:pt idx="1264">
                  <c:v>1638</c:v>
                </c:pt>
                <c:pt idx="1265">
                  <c:v>1642</c:v>
                </c:pt>
                <c:pt idx="1266">
                  <c:v>1644</c:v>
                </c:pt>
                <c:pt idx="1267">
                  <c:v>1646</c:v>
                </c:pt>
                <c:pt idx="1268">
                  <c:v>1647</c:v>
                </c:pt>
                <c:pt idx="1269">
                  <c:v>1648</c:v>
                </c:pt>
                <c:pt idx="1270">
                  <c:v>1651</c:v>
                </c:pt>
                <c:pt idx="1271">
                  <c:v>1652</c:v>
                </c:pt>
                <c:pt idx="1272">
                  <c:v>1653</c:v>
                </c:pt>
                <c:pt idx="1273">
                  <c:v>1654</c:v>
                </c:pt>
                <c:pt idx="1274">
                  <c:v>1660</c:v>
                </c:pt>
                <c:pt idx="1275">
                  <c:v>1661</c:v>
                </c:pt>
                <c:pt idx="1276">
                  <c:v>1663</c:v>
                </c:pt>
                <c:pt idx="1277">
                  <c:v>1667</c:v>
                </c:pt>
                <c:pt idx="1278">
                  <c:v>1671</c:v>
                </c:pt>
                <c:pt idx="1279">
                  <c:v>1672</c:v>
                </c:pt>
                <c:pt idx="1280">
                  <c:v>1674</c:v>
                </c:pt>
                <c:pt idx="1281">
                  <c:v>1677</c:v>
                </c:pt>
                <c:pt idx="1282">
                  <c:v>1679</c:v>
                </c:pt>
                <c:pt idx="1283">
                  <c:v>1680</c:v>
                </c:pt>
                <c:pt idx="1284">
                  <c:v>1682</c:v>
                </c:pt>
                <c:pt idx="1285">
                  <c:v>1685</c:v>
                </c:pt>
                <c:pt idx="1286">
                  <c:v>1686</c:v>
                </c:pt>
                <c:pt idx="1287">
                  <c:v>1689</c:v>
                </c:pt>
                <c:pt idx="1288">
                  <c:v>1691</c:v>
                </c:pt>
                <c:pt idx="1289">
                  <c:v>1692</c:v>
                </c:pt>
                <c:pt idx="1290">
                  <c:v>1694</c:v>
                </c:pt>
                <c:pt idx="1291">
                  <c:v>1695</c:v>
                </c:pt>
                <c:pt idx="1292">
                  <c:v>1696</c:v>
                </c:pt>
                <c:pt idx="1293">
                  <c:v>1697</c:v>
                </c:pt>
                <c:pt idx="1294">
                  <c:v>1698</c:v>
                </c:pt>
                <c:pt idx="1295">
                  <c:v>1701</c:v>
                </c:pt>
                <c:pt idx="1296">
                  <c:v>1702</c:v>
                </c:pt>
                <c:pt idx="1297">
                  <c:v>1705</c:v>
                </c:pt>
                <c:pt idx="1298">
                  <c:v>1706</c:v>
                </c:pt>
                <c:pt idx="1299">
                  <c:v>1707</c:v>
                </c:pt>
                <c:pt idx="1300">
                  <c:v>1711</c:v>
                </c:pt>
                <c:pt idx="1301">
                  <c:v>1714</c:v>
                </c:pt>
                <c:pt idx="1302">
                  <c:v>1715</c:v>
                </c:pt>
                <c:pt idx="1303">
                  <c:v>1716</c:v>
                </c:pt>
                <c:pt idx="1304">
                  <c:v>1718</c:v>
                </c:pt>
                <c:pt idx="1305">
                  <c:v>1720</c:v>
                </c:pt>
                <c:pt idx="1306">
                  <c:v>1722</c:v>
                </c:pt>
                <c:pt idx="1307">
                  <c:v>1726</c:v>
                </c:pt>
                <c:pt idx="1308">
                  <c:v>1727</c:v>
                </c:pt>
                <c:pt idx="1309">
                  <c:v>1728</c:v>
                </c:pt>
                <c:pt idx="1310">
                  <c:v>1729</c:v>
                </c:pt>
                <c:pt idx="1311">
                  <c:v>1730</c:v>
                </c:pt>
                <c:pt idx="1312">
                  <c:v>1731</c:v>
                </c:pt>
                <c:pt idx="1313">
                  <c:v>1732</c:v>
                </c:pt>
                <c:pt idx="1314">
                  <c:v>1733</c:v>
                </c:pt>
                <c:pt idx="1315">
                  <c:v>1734</c:v>
                </c:pt>
                <c:pt idx="1316">
                  <c:v>1735</c:v>
                </c:pt>
                <c:pt idx="1317">
                  <c:v>1738</c:v>
                </c:pt>
                <c:pt idx="1318">
                  <c:v>1739</c:v>
                </c:pt>
                <c:pt idx="1319">
                  <c:v>1745</c:v>
                </c:pt>
                <c:pt idx="1320">
                  <c:v>1746</c:v>
                </c:pt>
                <c:pt idx="1321">
                  <c:v>1747</c:v>
                </c:pt>
                <c:pt idx="1322">
                  <c:v>1749</c:v>
                </c:pt>
                <c:pt idx="1323">
                  <c:v>1750</c:v>
                </c:pt>
                <c:pt idx="1324">
                  <c:v>1752</c:v>
                </c:pt>
                <c:pt idx="1325">
                  <c:v>1754</c:v>
                </c:pt>
                <c:pt idx="1326">
                  <c:v>1755</c:v>
                </c:pt>
                <c:pt idx="1327">
                  <c:v>1758</c:v>
                </c:pt>
                <c:pt idx="1328">
                  <c:v>1763</c:v>
                </c:pt>
                <c:pt idx="1329">
                  <c:v>1767</c:v>
                </c:pt>
                <c:pt idx="1330">
                  <c:v>1768</c:v>
                </c:pt>
                <c:pt idx="1331">
                  <c:v>1769</c:v>
                </c:pt>
                <c:pt idx="1332">
                  <c:v>1770</c:v>
                </c:pt>
                <c:pt idx="1333">
                  <c:v>1771</c:v>
                </c:pt>
                <c:pt idx="1334">
                  <c:v>1772</c:v>
                </c:pt>
                <c:pt idx="1335">
                  <c:v>1775</c:v>
                </c:pt>
                <c:pt idx="1336">
                  <c:v>1776</c:v>
                </c:pt>
                <c:pt idx="1337">
                  <c:v>1778</c:v>
                </c:pt>
                <c:pt idx="1338">
                  <c:v>1779</c:v>
                </c:pt>
                <c:pt idx="1339">
                  <c:v>1780</c:v>
                </c:pt>
                <c:pt idx="1340">
                  <c:v>1782</c:v>
                </c:pt>
                <c:pt idx="1341">
                  <c:v>1783</c:v>
                </c:pt>
                <c:pt idx="1342">
                  <c:v>1789</c:v>
                </c:pt>
                <c:pt idx="1343">
                  <c:v>1791</c:v>
                </c:pt>
                <c:pt idx="1344">
                  <c:v>1793</c:v>
                </c:pt>
                <c:pt idx="1345">
                  <c:v>1794</c:v>
                </c:pt>
                <c:pt idx="1346">
                  <c:v>1796</c:v>
                </c:pt>
                <c:pt idx="1347">
                  <c:v>1797</c:v>
                </c:pt>
                <c:pt idx="1348">
                  <c:v>1798</c:v>
                </c:pt>
                <c:pt idx="1349">
                  <c:v>1801</c:v>
                </c:pt>
                <c:pt idx="1350">
                  <c:v>1802</c:v>
                </c:pt>
                <c:pt idx="1351">
                  <c:v>1803</c:v>
                </c:pt>
                <c:pt idx="1352">
                  <c:v>1805</c:v>
                </c:pt>
                <c:pt idx="1353">
                  <c:v>1806</c:v>
                </c:pt>
                <c:pt idx="1354">
                  <c:v>1813</c:v>
                </c:pt>
                <c:pt idx="1355">
                  <c:v>1814</c:v>
                </c:pt>
                <c:pt idx="1356">
                  <c:v>1816</c:v>
                </c:pt>
                <c:pt idx="1357">
                  <c:v>1827</c:v>
                </c:pt>
                <c:pt idx="1358">
                  <c:v>1828</c:v>
                </c:pt>
                <c:pt idx="1359">
                  <c:v>1832</c:v>
                </c:pt>
                <c:pt idx="1360">
                  <c:v>1833</c:v>
                </c:pt>
                <c:pt idx="1361">
                  <c:v>1834</c:v>
                </c:pt>
                <c:pt idx="1362">
                  <c:v>1838</c:v>
                </c:pt>
                <c:pt idx="1363">
                  <c:v>1846</c:v>
                </c:pt>
                <c:pt idx="1364">
                  <c:v>1848</c:v>
                </c:pt>
                <c:pt idx="1365">
                  <c:v>1849</c:v>
                </c:pt>
                <c:pt idx="1366">
                  <c:v>1856</c:v>
                </c:pt>
                <c:pt idx="1367">
                  <c:v>1859</c:v>
                </c:pt>
                <c:pt idx="1368">
                  <c:v>1860</c:v>
                </c:pt>
                <c:pt idx="1369">
                  <c:v>1863</c:v>
                </c:pt>
                <c:pt idx="1370">
                  <c:v>1869</c:v>
                </c:pt>
                <c:pt idx="1371">
                  <c:v>1870</c:v>
                </c:pt>
                <c:pt idx="1372">
                  <c:v>1872</c:v>
                </c:pt>
                <c:pt idx="1373">
                  <c:v>1874</c:v>
                </c:pt>
                <c:pt idx="1374">
                  <c:v>1876</c:v>
                </c:pt>
                <c:pt idx="1375">
                  <c:v>1877</c:v>
                </c:pt>
                <c:pt idx="1376">
                  <c:v>1884</c:v>
                </c:pt>
                <c:pt idx="1377">
                  <c:v>1888</c:v>
                </c:pt>
                <c:pt idx="1378">
                  <c:v>1889</c:v>
                </c:pt>
                <c:pt idx="1379">
                  <c:v>1892</c:v>
                </c:pt>
                <c:pt idx="1380">
                  <c:v>1894</c:v>
                </c:pt>
                <c:pt idx="1381">
                  <c:v>1896</c:v>
                </c:pt>
                <c:pt idx="1382">
                  <c:v>1897</c:v>
                </c:pt>
                <c:pt idx="1383">
                  <c:v>1899</c:v>
                </c:pt>
                <c:pt idx="1384">
                  <c:v>1901</c:v>
                </c:pt>
                <c:pt idx="1385">
                  <c:v>1906</c:v>
                </c:pt>
                <c:pt idx="1386">
                  <c:v>1908</c:v>
                </c:pt>
                <c:pt idx="1387">
                  <c:v>1909</c:v>
                </c:pt>
                <c:pt idx="1388">
                  <c:v>1911</c:v>
                </c:pt>
                <c:pt idx="1389">
                  <c:v>1916</c:v>
                </c:pt>
                <c:pt idx="1390">
                  <c:v>1917</c:v>
                </c:pt>
                <c:pt idx="1391">
                  <c:v>1923</c:v>
                </c:pt>
                <c:pt idx="1392">
                  <c:v>1924</c:v>
                </c:pt>
                <c:pt idx="1393">
                  <c:v>1925</c:v>
                </c:pt>
                <c:pt idx="1394">
                  <c:v>1926</c:v>
                </c:pt>
                <c:pt idx="1395">
                  <c:v>1931</c:v>
                </c:pt>
                <c:pt idx="1396">
                  <c:v>1932</c:v>
                </c:pt>
                <c:pt idx="1397">
                  <c:v>1933</c:v>
                </c:pt>
                <c:pt idx="1398">
                  <c:v>1934</c:v>
                </c:pt>
                <c:pt idx="1399">
                  <c:v>1935</c:v>
                </c:pt>
                <c:pt idx="1400">
                  <c:v>1935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NN Lookup (Dense); 20 Control Ensemble</c:v>
                </c:pt>
              </c:strCache>
            </c:strRef>
          </c:tx>
          <c:spPr>
            <a:ln w="25400">
              <a:solidFill>
                <a:schemeClr val="accent6">
                  <a:lumMod val="60000"/>
                  <a:lumOff val="40000"/>
                </a:schemeClr>
              </a:solidFill>
              <a:prstDash val="lgDash"/>
            </a:ln>
          </c:spPr>
          <c:marker>
            <c:symbol val="none"/>
          </c:marker>
          <c:dLbls>
            <c:dLbl>
              <c:idx val="1399"/>
              <c:layout/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solidFill>
                      <a:schemeClr val="accent6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Sheet2!$F$2:$F$1402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431</c:v>
                </c:pt>
                <c:pt idx="430">
                  <c:v>432</c:v>
                </c:pt>
                <c:pt idx="431">
                  <c:v>433</c:v>
                </c:pt>
                <c:pt idx="432">
                  <c:v>434</c:v>
                </c:pt>
                <c:pt idx="433">
                  <c:v>435</c:v>
                </c:pt>
                <c:pt idx="434">
                  <c:v>436</c:v>
                </c:pt>
                <c:pt idx="435">
                  <c:v>437</c:v>
                </c:pt>
                <c:pt idx="436">
                  <c:v>438</c:v>
                </c:pt>
                <c:pt idx="437">
                  <c:v>439</c:v>
                </c:pt>
                <c:pt idx="438">
                  <c:v>440</c:v>
                </c:pt>
                <c:pt idx="439">
                  <c:v>441</c:v>
                </c:pt>
                <c:pt idx="440">
                  <c:v>442</c:v>
                </c:pt>
                <c:pt idx="441">
                  <c:v>444</c:v>
                </c:pt>
                <c:pt idx="442">
                  <c:v>445</c:v>
                </c:pt>
                <c:pt idx="443">
                  <c:v>447</c:v>
                </c:pt>
                <c:pt idx="444">
                  <c:v>448</c:v>
                </c:pt>
                <c:pt idx="445">
                  <c:v>449</c:v>
                </c:pt>
                <c:pt idx="446">
                  <c:v>450</c:v>
                </c:pt>
                <c:pt idx="447">
                  <c:v>451</c:v>
                </c:pt>
                <c:pt idx="448">
                  <c:v>452</c:v>
                </c:pt>
                <c:pt idx="449">
                  <c:v>453</c:v>
                </c:pt>
                <c:pt idx="450">
                  <c:v>454</c:v>
                </c:pt>
                <c:pt idx="451">
                  <c:v>455</c:v>
                </c:pt>
                <c:pt idx="452">
                  <c:v>456</c:v>
                </c:pt>
                <c:pt idx="453">
                  <c:v>457</c:v>
                </c:pt>
                <c:pt idx="454">
                  <c:v>458</c:v>
                </c:pt>
                <c:pt idx="455">
                  <c:v>460</c:v>
                </c:pt>
                <c:pt idx="456">
                  <c:v>461</c:v>
                </c:pt>
                <c:pt idx="457">
                  <c:v>462</c:v>
                </c:pt>
                <c:pt idx="458">
                  <c:v>463</c:v>
                </c:pt>
                <c:pt idx="459">
                  <c:v>464</c:v>
                </c:pt>
                <c:pt idx="460">
                  <c:v>465</c:v>
                </c:pt>
                <c:pt idx="461">
                  <c:v>466</c:v>
                </c:pt>
                <c:pt idx="462">
                  <c:v>467</c:v>
                </c:pt>
                <c:pt idx="463">
                  <c:v>468</c:v>
                </c:pt>
                <c:pt idx="464">
                  <c:v>469</c:v>
                </c:pt>
                <c:pt idx="465">
                  <c:v>470</c:v>
                </c:pt>
                <c:pt idx="466">
                  <c:v>471</c:v>
                </c:pt>
                <c:pt idx="467">
                  <c:v>474</c:v>
                </c:pt>
                <c:pt idx="468">
                  <c:v>478</c:v>
                </c:pt>
                <c:pt idx="469">
                  <c:v>479</c:v>
                </c:pt>
                <c:pt idx="470">
                  <c:v>480</c:v>
                </c:pt>
                <c:pt idx="471">
                  <c:v>481</c:v>
                </c:pt>
                <c:pt idx="472">
                  <c:v>482</c:v>
                </c:pt>
                <c:pt idx="473">
                  <c:v>483</c:v>
                </c:pt>
                <c:pt idx="474">
                  <c:v>484</c:v>
                </c:pt>
                <c:pt idx="475">
                  <c:v>485</c:v>
                </c:pt>
                <c:pt idx="476">
                  <c:v>487</c:v>
                </c:pt>
                <c:pt idx="477">
                  <c:v>488</c:v>
                </c:pt>
                <c:pt idx="478">
                  <c:v>489</c:v>
                </c:pt>
                <c:pt idx="479">
                  <c:v>490</c:v>
                </c:pt>
                <c:pt idx="480">
                  <c:v>491</c:v>
                </c:pt>
                <c:pt idx="481">
                  <c:v>492</c:v>
                </c:pt>
                <c:pt idx="482">
                  <c:v>494</c:v>
                </c:pt>
                <c:pt idx="483">
                  <c:v>495</c:v>
                </c:pt>
                <c:pt idx="484">
                  <c:v>497</c:v>
                </c:pt>
                <c:pt idx="485">
                  <c:v>499</c:v>
                </c:pt>
                <c:pt idx="486">
                  <c:v>500</c:v>
                </c:pt>
                <c:pt idx="487">
                  <c:v>501</c:v>
                </c:pt>
                <c:pt idx="488">
                  <c:v>502</c:v>
                </c:pt>
                <c:pt idx="489">
                  <c:v>503</c:v>
                </c:pt>
                <c:pt idx="490">
                  <c:v>504</c:v>
                </c:pt>
                <c:pt idx="491">
                  <c:v>505</c:v>
                </c:pt>
                <c:pt idx="492">
                  <c:v>506</c:v>
                </c:pt>
                <c:pt idx="493">
                  <c:v>507</c:v>
                </c:pt>
                <c:pt idx="494">
                  <c:v>509</c:v>
                </c:pt>
                <c:pt idx="495">
                  <c:v>510</c:v>
                </c:pt>
                <c:pt idx="496">
                  <c:v>511</c:v>
                </c:pt>
                <c:pt idx="497">
                  <c:v>512</c:v>
                </c:pt>
                <c:pt idx="498">
                  <c:v>514</c:v>
                </c:pt>
                <c:pt idx="499">
                  <c:v>516</c:v>
                </c:pt>
                <c:pt idx="500">
                  <c:v>518</c:v>
                </c:pt>
                <c:pt idx="501">
                  <c:v>519</c:v>
                </c:pt>
                <c:pt idx="502">
                  <c:v>521</c:v>
                </c:pt>
                <c:pt idx="503">
                  <c:v>522</c:v>
                </c:pt>
                <c:pt idx="504">
                  <c:v>524</c:v>
                </c:pt>
                <c:pt idx="505">
                  <c:v>525</c:v>
                </c:pt>
                <c:pt idx="506">
                  <c:v>526</c:v>
                </c:pt>
                <c:pt idx="507">
                  <c:v>527</c:v>
                </c:pt>
                <c:pt idx="508">
                  <c:v>528</c:v>
                </c:pt>
                <c:pt idx="509">
                  <c:v>529</c:v>
                </c:pt>
                <c:pt idx="510">
                  <c:v>530</c:v>
                </c:pt>
                <c:pt idx="511">
                  <c:v>533</c:v>
                </c:pt>
                <c:pt idx="512">
                  <c:v>534</c:v>
                </c:pt>
                <c:pt idx="513">
                  <c:v>535</c:v>
                </c:pt>
                <c:pt idx="514">
                  <c:v>536</c:v>
                </c:pt>
                <c:pt idx="515">
                  <c:v>537</c:v>
                </c:pt>
                <c:pt idx="516">
                  <c:v>539</c:v>
                </c:pt>
                <c:pt idx="517">
                  <c:v>540</c:v>
                </c:pt>
                <c:pt idx="518">
                  <c:v>541</c:v>
                </c:pt>
                <c:pt idx="519">
                  <c:v>542</c:v>
                </c:pt>
                <c:pt idx="520">
                  <c:v>543</c:v>
                </c:pt>
                <c:pt idx="521">
                  <c:v>544</c:v>
                </c:pt>
                <c:pt idx="522">
                  <c:v>545</c:v>
                </c:pt>
                <c:pt idx="523">
                  <c:v>546</c:v>
                </c:pt>
                <c:pt idx="524">
                  <c:v>547</c:v>
                </c:pt>
                <c:pt idx="525">
                  <c:v>548</c:v>
                </c:pt>
                <c:pt idx="526">
                  <c:v>549</c:v>
                </c:pt>
                <c:pt idx="527">
                  <c:v>550</c:v>
                </c:pt>
                <c:pt idx="528">
                  <c:v>551</c:v>
                </c:pt>
                <c:pt idx="529">
                  <c:v>552</c:v>
                </c:pt>
                <c:pt idx="530">
                  <c:v>553</c:v>
                </c:pt>
                <c:pt idx="531">
                  <c:v>554</c:v>
                </c:pt>
                <c:pt idx="532">
                  <c:v>555</c:v>
                </c:pt>
                <c:pt idx="533">
                  <c:v>556</c:v>
                </c:pt>
                <c:pt idx="534">
                  <c:v>557</c:v>
                </c:pt>
                <c:pt idx="535">
                  <c:v>558</c:v>
                </c:pt>
                <c:pt idx="536">
                  <c:v>559</c:v>
                </c:pt>
                <c:pt idx="537">
                  <c:v>560</c:v>
                </c:pt>
                <c:pt idx="538">
                  <c:v>561</c:v>
                </c:pt>
                <c:pt idx="539">
                  <c:v>563</c:v>
                </c:pt>
                <c:pt idx="540">
                  <c:v>564</c:v>
                </c:pt>
                <c:pt idx="541">
                  <c:v>565</c:v>
                </c:pt>
                <c:pt idx="542">
                  <c:v>566</c:v>
                </c:pt>
                <c:pt idx="543">
                  <c:v>567</c:v>
                </c:pt>
                <c:pt idx="544">
                  <c:v>568</c:v>
                </c:pt>
                <c:pt idx="545">
                  <c:v>569</c:v>
                </c:pt>
                <c:pt idx="546">
                  <c:v>570</c:v>
                </c:pt>
                <c:pt idx="547">
                  <c:v>571</c:v>
                </c:pt>
                <c:pt idx="548">
                  <c:v>572</c:v>
                </c:pt>
                <c:pt idx="549">
                  <c:v>573</c:v>
                </c:pt>
                <c:pt idx="550">
                  <c:v>574</c:v>
                </c:pt>
                <c:pt idx="551">
                  <c:v>575</c:v>
                </c:pt>
                <c:pt idx="552">
                  <c:v>576</c:v>
                </c:pt>
                <c:pt idx="553">
                  <c:v>577</c:v>
                </c:pt>
                <c:pt idx="554">
                  <c:v>578</c:v>
                </c:pt>
                <c:pt idx="555">
                  <c:v>579</c:v>
                </c:pt>
                <c:pt idx="556">
                  <c:v>580</c:v>
                </c:pt>
                <c:pt idx="557">
                  <c:v>581</c:v>
                </c:pt>
                <c:pt idx="558">
                  <c:v>582</c:v>
                </c:pt>
                <c:pt idx="559">
                  <c:v>583</c:v>
                </c:pt>
                <c:pt idx="560">
                  <c:v>584</c:v>
                </c:pt>
                <c:pt idx="561">
                  <c:v>585</c:v>
                </c:pt>
                <c:pt idx="562">
                  <c:v>586</c:v>
                </c:pt>
                <c:pt idx="563">
                  <c:v>587</c:v>
                </c:pt>
                <c:pt idx="564">
                  <c:v>588</c:v>
                </c:pt>
                <c:pt idx="565">
                  <c:v>589</c:v>
                </c:pt>
                <c:pt idx="566">
                  <c:v>590</c:v>
                </c:pt>
                <c:pt idx="567">
                  <c:v>591</c:v>
                </c:pt>
                <c:pt idx="568">
                  <c:v>592</c:v>
                </c:pt>
                <c:pt idx="569">
                  <c:v>593</c:v>
                </c:pt>
                <c:pt idx="570">
                  <c:v>594</c:v>
                </c:pt>
                <c:pt idx="571">
                  <c:v>595</c:v>
                </c:pt>
                <c:pt idx="572">
                  <c:v>596</c:v>
                </c:pt>
                <c:pt idx="573">
                  <c:v>597</c:v>
                </c:pt>
                <c:pt idx="574">
                  <c:v>598</c:v>
                </c:pt>
                <c:pt idx="575">
                  <c:v>600</c:v>
                </c:pt>
                <c:pt idx="576">
                  <c:v>601</c:v>
                </c:pt>
                <c:pt idx="577">
                  <c:v>602</c:v>
                </c:pt>
                <c:pt idx="578">
                  <c:v>603</c:v>
                </c:pt>
                <c:pt idx="579">
                  <c:v>604</c:v>
                </c:pt>
                <c:pt idx="580">
                  <c:v>605</c:v>
                </c:pt>
                <c:pt idx="581">
                  <c:v>606</c:v>
                </c:pt>
                <c:pt idx="582">
                  <c:v>607</c:v>
                </c:pt>
                <c:pt idx="583">
                  <c:v>608</c:v>
                </c:pt>
                <c:pt idx="584">
                  <c:v>609</c:v>
                </c:pt>
                <c:pt idx="585">
                  <c:v>610</c:v>
                </c:pt>
                <c:pt idx="586">
                  <c:v>611</c:v>
                </c:pt>
                <c:pt idx="587">
                  <c:v>612</c:v>
                </c:pt>
                <c:pt idx="588">
                  <c:v>613</c:v>
                </c:pt>
                <c:pt idx="589">
                  <c:v>614</c:v>
                </c:pt>
                <c:pt idx="590">
                  <c:v>615</c:v>
                </c:pt>
                <c:pt idx="591">
                  <c:v>616</c:v>
                </c:pt>
                <c:pt idx="592">
                  <c:v>617</c:v>
                </c:pt>
                <c:pt idx="593">
                  <c:v>618</c:v>
                </c:pt>
                <c:pt idx="594">
                  <c:v>620</c:v>
                </c:pt>
                <c:pt idx="595">
                  <c:v>621</c:v>
                </c:pt>
                <c:pt idx="596">
                  <c:v>622</c:v>
                </c:pt>
                <c:pt idx="597">
                  <c:v>623</c:v>
                </c:pt>
                <c:pt idx="598">
                  <c:v>624</c:v>
                </c:pt>
                <c:pt idx="599">
                  <c:v>625</c:v>
                </c:pt>
                <c:pt idx="600">
                  <c:v>626</c:v>
                </c:pt>
                <c:pt idx="601">
                  <c:v>627</c:v>
                </c:pt>
                <c:pt idx="602">
                  <c:v>628</c:v>
                </c:pt>
                <c:pt idx="603">
                  <c:v>629</c:v>
                </c:pt>
                <c:pt idx="604">
                  <c:v>630</c:v>
                </c:pt>
                <c:pt idx="605">
                  <c:v>631</c:v>
                </c:pt>
                <c:pt idx="606">
                  <c:v>632</c:v>
                </c:pt>
                <c:pt idx="607">
                  <c:v>635</c:v>
                </c:pt>
                <c:pt idx="608">
                  <c:v>636</c:v>
                </c:pt>
                <c:pt idx="609">
                  <c:v>638</c:v>
                </c:pt>
                <c:pt idx="610">
                  <c:v>640</c:v>
                </c:pt>
                <c:pt idx="611">
                  <c:v>641</c:v>
                </c:pt>
                <c:pt idx="612">
                  <c:v>642</c:v>
                </c:pt>
                <c:pt idx="613">
                  <c:v>643</c:v>
                </c:pt>
                <c:pt idx="614">
                  <c:v>644</c:v>
                </c:pt>
                <c:pt idx="615">
                  <c:v>645</c:v>
                </c:pt>
                <c:pt idx="616">
                  <c:v>646</c:v>
                </c:pt>
                <c:pt idx="617">
                  <c:v>647</c:v>
                </c:pt>
                <c:pt idx="618">
                  <c:v>648</c:v>
                </c:pt>
                <c:pt idx="619">
                  <c:v>649</c:v>
                </c:pt>
                <c:pt idx="620">
                  <c:v>650</c:v>
                </c:pt>
                <c:pt idx="621">
                  <c:v>652</c:v>
                </c:pt>
                <c:pt idx="622">
                  <c:v>654</c:v>
                </c:pt>
                <c:pt idx="623">
                  <c:v>655</c:v>
                </c:pt>
                <c:pt idx="624">
                  <c:v>656</c:v>
                </c:pt>
                <c:pt idx="625">
                  <c:v>657</c:v>
                </c:pt>
                <c:pt idx="626">
                  <c:v>658</c:v>
                </c:pt>
                <c:pt idx="627">
                  <c:v>659</c:v>
                </c:pt>
                <c:pt idx="628">
                  <c:v>660</c:v>
                </c:pt>
                <c:pt idx="629">
                  <c:v>662</c:v>
                </c:pt>
                <c:pt idx="630">
                  <c:v>663</c:v>
                </c:pt>
                <c:pt idx="631">
                  <c:v>665</c:v>
                </c:pt>
                <c:pt idx="632">
                  <c:v>666</c:v>
                </c:pt>
                <c:pt idx="633">
                  <c:v>667</c:v>
                </c:pt>
                <c:pt idx="634">
                  <c:v>668</c:v>
                </c:pt>
                <c:pt idx="635">
                  <c:v>669</c:v>
                </c:pt>
                <c:pt idx="636">
                  <c:v>670</c:v>
                </c:pt>
                <c:pt idx="637">
                  <c:v>671</c:v>
                </c:pt>
                <c:pt idx="638">
                  <c:v>672</c:v>
                </c:pt>
                <c:pt idx="639">
                  <c:v>673</c:v>
                </c:pt>
                <c:pt idx="640">
                  <c:v>674</c:v>
                </c:pt>
                <c:pt idx="641">
                  <c:v>675</c:v>
                </c:pt>
                <c:pt idx="642">
                  <c:v>676</c:v>
                </c:pt>
                <c:pt idx="643">
                  <c:v>677</c:v>
                </c:pt>
                <c:pt idx="644">
                  <c:v>678</c:v>
                </c:pt>
                <c:pt idx="645">
                  <c:v>679</c:v>
                </c:pt>
                <c:pt idx="646">
                  <c:v>680</c:v>
                </c:pt>
                <c:pt idx="647">
                  <c:v>681</c:v>
                </c:pt>
                <c:pt idx="648">
                  <c:v>682</c:v>
                </c:pt>
                <c:pt idx="649">
                  <c:v>683</c:v>
                </c:pt>
                <c:pt idx="650">
                  <c:v>684</c:v>
                </c:pt>
                <c:pt idx="651">
                  <c:v>685</c:v>
                </c:pt>
                <c:pt idx="652">
                  <c:v>686</c:v>
                </c:pt>
                <c:pt idx="653">
                  <c:v>687</c:v>
                </c:pt>
                <c:pt idx="654">
                  <c:v>688</c:v>
                </c:pt>
                <c:pt idx="655">
                  <c:v>693</c:v>
                </c:pt>
                <c:pt idx="656">
                  <c:v>694</c:v>
                </c:pt>
                <c:pt idx="657">
                  <c:v>695</c:v>
                </c:pt>
                <c:pt idx="658">
                  <c:v>696</c:v>
                </c:pt>
                <c:pt idx="659">
                  <c:v>697</c:v>
                </c:pt>
                <c:pt idx="660">
                  <c:v>698</c:v>
                </c:pt>
                <c:pt idx="661">
                  <c:v>699</c:v>
                </c:pt>
                <c:pt idx="662">
                  <c:v>700</c:v>
                </c:pt>
                <c:pt idx="663">
                  <c:v>701</c:v>
                </c:pt>
                <c:pt idx="664">
                  <c:v>702</c:v>
                </c:pt>
                <c:pt idx="665">
                  <c:v>703</c:v>
                </c:pt>
                <c:pt idx="666">
                  <c:v>706</c:v>
                </c:pt>
                <c:pt idx="667">
                  <c:v>707</c:v>
                </c:pt>
                <c:pt idx="668">
                  <c:v>708</c:v>
                </c:pt>
                <c:pt idx="669">
                  <c:v>709</c:v>
                </c:pt>
                <c:pt idx="670">
                  <c:v>712</c:v>
                </c:pt>
                <c:pt idx="671">
                  <c:v>713</c:v>
                </c:pt>
                <c:pt idx="672">
                  <c:v>714</c:v>
                </c:pt>
                <c:pt idx="673">
                  <c:v>715</c:v>
                </c:pt>
                <c:pt idx="674">
                  <c:v>716</c:v>
                </c:pt>
                <c:pt idx="675">
                  <c:v>717</c:v>
                </c:pt>
                <c:pt idx="676">
                  <c:v>719</c:v>
                </c:pt>
                <c:pt idx="677">
                  <c:v>720</c:v>
                </c:pt>
                <c:pt idx="678">
                  <c:v>722</c:v>
                </c:pt>
                <c:pt idx="679">
                  <c:v>723</c:v>
                </c:pt>
                <c:pt idx="680">
                  <c:v>726</c:v>
                </c:pt>
                <c:pt idx="681">
                  <c:v>727</c:v>
                </c:pt>
                <c:pt idx="682">
                  <c:v>728</c:v>
                </c:pt>
                <c:pt idx="683">
                  <c:v>729</c:v>
                </c:pt>
                <c:pt idx="684">
                  <c:v>730</c:v>
                </c:pt>
                <c:pt idx="685">
                  <c:v>731</c:v>
                </c:pt>
                <c:pt idx="686">
                  <c:v>732</c:v>
                </c:pt>
                <c:pt idx="687">
                  <c:v>733</c:v>
                </c:pt>
                <c:pt idx="688">
                  <c:v>736</c:v>
                </c:pt>
                <c:pt idx="689">
                  <c:v>737</c:v>
                </c:pt>
                <c:pt idx="690">
                  <c:v>738</c:v>
                </c:pt>
                <c:pt idx="691">
                  <c:v>739</c:v>
                </c:pt>
                <c:pt idx="692">
                  <c:v>740</c:v>
                </c:pt>
                <c:pt idx="693">
                  <c:v>741</c:v>
                </c:pt>
                <c:pt idx="694">
                  <c:v>742</c:v>
                </c:pt>
                <c:pt idx="695">
                  <c:v>743</c:v>
                </c:pt>
                <c:pt idx="696">
                  <c:v>746</c:v>
                </c:pt>
                <c:pt idx="697">
                  <c:v>747</c:v>
                </c:pt>
                <c:pt idx="698">
                  <c:v>748</c:v>
                </c:pt>
                <c:pt idx="699">
                  <c:v>749</c:v>
                </c:pt>
                <c:pt idx="700">
                  <c:v>750</c:v>
                </c:pt>
                <c:pt idx="701">
                  <c:v>751</c:v>
                </c:pt>
                <c:pt idx="702">
                  <c:v>753</c:v>
                </c:pt>
                <c:pt idx="703">
                  <c:v>755</c:v>
                </c:pt>
                <c:pt idx="704">
                  <c:v>756</c:v>
                </c:pt>
                <c:pt idx="705">
                  <c:v>757</c:v>
                </c:pt>
                <c:pt idx="706">
                  <c:v>758</c:v>
                </c:pt>
                <c:pt idx="707">
                  <c:v>759</c:v>
                </c:pt>
                <c:pt idx="708">
                  <c:v>763</c:v>
                </c:pt>
                <c:pt idx="709">
                  <c:v>765</c:v>
                </c:pt>
                <c:pt idx="710">
                  <c:v>766</c:v>
                </c:pt>
                <c:pt idx="711">
                  <c:v>767</c:v>
                </c:pt>
                <c:pt idx="712">
                  <c:v>768</c:v>
                </c:pt>
                <c:pt idx="713">
                  <c:v>769</c:v>
                </c:pt>
                <c:pt idx="714">
                  <c:v>770</c:v>
                </c:pt>
                <c:pt idx="715">
                  <c:v>771</c:v>
                </c:pt>
                <c:pt idx="716">
                  <c:v>772</c:v>
                </c:pt>
                <c:pt idx="717">
                  <c:v>773</c:v>
                </c:pt>
                <c:pt idx="718">
                  <c:v>774</c:v>
                </c:pt>
                <c:pt idx="719">
                  <c:v>775</c:v>
                </c:pt>
                <c:pt idx="720">
                  <c:v>776</c:v>
                </c:pt>
                <c:pt idx="721">
                  <c:v>778</c:v>
                </c:pt>
                <c:pt idx="722">
                  <c:v>779</c:v>
                </c:pt>
                <c:pt idx="723">
                  <c:v>780</c:v>
                </c:pt>
                <c:pt idx="724">
                  <c:v>781</c:v>
                </c:pt>
                <c:pt idx="725">
                  <c:v>782</c:v>
                </c:pt>
                <c:pt idx="726">
                  <c:v>783</c:v>
                </c:pt>
                <c:pt idx="727">
                  <c:v>784</c:v>
                </c:pt>
                <c:pt idx="728">
                  <c:v>785</c:v>
                </c:pt>
                <c:pt idx="729">
                  <c:v>786</c:v>
                </c:pt>
                <c:pt idx="730">
                  <c:v>787</c:v>
                </c:pt>
                <c:pt idx="731">
                  <c:v>788</c:v>
                </c:pt>
                <c:pt idx="732">
                  <c:v>789</c:v>
                </c:pt>
                <c:pt idx="733">
                  <c:v>790</c:v>
                </c:pt>
                <c:pt idx="734">
                  <c:v>792</c:v>
                </c:pt>
                <c:pt idx="735">
                  <c:v>793</c:v>
                </c:pt>
                <c:pt idx="736">
                  <c:v>794</c:v>
                </c:pt>
                <c:pt idx="737">
                  <c:v>795</c:v>
                </c:pt>
                <c:pt idx="738">
                  <c:v>796</c:v>
                </c:pt>
                <c:pt idx="739">
                  <c:v>798</c:v>
                </c:pt>
                <c:pt idx="740">
                  <c:v>799</c:v>
                </c:pt>
                <c:pt idx="741">
                  <c:v>800</c:v>
                </c:pt>
                <c:pt idx="742">
                  <c:v>801</c:v>
                </c:pt>
                <c:pt idx="743">
                  <c:v>802</c:v>
                </c:pt>
                <c:pt idx="744">
                  <c:v>803</c:v>
                </c:pt>
                <c:pt idx="745">
                  <c:v>804</c:v>
                </c:pt>
                <c:pt idx="746">
                  <c:v>805</c:v>
                </c:pt>
                <c:pt idx="747">
                  <c:v>806</c:v>
                </c:pt>
                <c:pt idx="748">
                  <c:v>807</c:v>
                </c:pt>
                <c:pt idx="749">
                  <c:v>808</c:v>
                </c:pt>
                <c:pt idx="750">
                  <c:v>809</c:v>
                </c:pt>
                <c:pt idx="751">
                  <c:v>810</c:v>
                </c:pt>
                <c:pt idx="752">
                  <c:v>811</c:v>
                </c:pt>
                <c:pt idx="753">
                  <c:v>812</c:v>
                </c:pt>
                <c:pt idx="754">
                  <c:v>813</c:v>
                </c:pt>
                <c:pt idx="755">
                  <c:v>814</c:v>
                </c:pt>
                <c:pt idx="756">
                  <c:v>815</c:v>
                </c:pt>
                <c:pt idx="757">
                  <c:v>817</c:v>
                </c:pt>
                <c:pt idx="758">
                  <c:v>818</c:v>
                </c:pt>
                <c:pt idx="759">
                  <c:v>819</c:v>
                </c:pt>
                <c:pt idx="760">
                  <c:v>821</c:v>
                </c:pt>
                <c:pt idx="761">
                  <c:v>822</c:v>
                </c:pt>
                <c:pt idx="762">
                  <c:v>823</c:v>
                </c:pt>
                <c:pt idx="763">
                  <c:v>824</c:v>
                </c:pt>
                <c:pt idx="764">
                  <c:v>825</c:v>
                </c:pt>
                <c:pt idx="765">
                  <c:v>826</c:v>
                </c:pt>
                <c:pt idx="766">
                  <c:v>827</c:v>
                </c:pt>
                <c:pt idx="767">
                  <c:v>828</c:v>
                </c:pt>
                <c:pt idx="768">
                  <c:v>829</c:v>
                </c:pt>
                <c:pt idx="769">
                  <c:v>830</c:v>
                </c:pt>
                <c:pt idx="770">
                  <c:v>831</c:v>
                </c:pt>
                <c:pt idx="771">
                  <c:v>832</c:v>
                </c:pt>
                <c:pt idx="772">
                  <c:v>834</c:v>
                </c:pt>
                <c:pt idx="773">
                  <c:v>835</c:v>
                </c:pt>
                <c:pt idx="774">
                  <c:v>836</c:v>
                </c:pt>
                <c:pt idx="775">
                  <c:v>837</c:v>
                </c:pt>
                <c:pt idx="776">
                  <c:v>838</c:v>
                </c:pt>
                <c:pt idx="777">
                  <c:v>840</c:v>
                </c:pt>
                <c:pt idx="778">
                  <c:v>841</c:v>
                </c:pt>
                <c:pt idx="779">
                  <c:v>842</c:v>
                </c:pt>
                <c:pt idx="780">
                  <c:v>844</c:v>
                </c:pt>
                <c:pt idx="781">
                  <c:v>845</c:v>
                </c:pt>
                <c:pt idx="782">
                  <c:v>846</c:v>
                </c:pt>
                <c:pt idx="783">
                  <c:v>847</c:v>
                </c:pt>
                <c:pt idx="784">
                  <c:v>848</c:v>
                </c:pt>
                <c:pt idx="785">
                  <c:v>849</c:v>
                </c:pt>
                <c:pt idx="786">
                  <c:v>850</c:v>
                </c:pt>
                <c:pt idx="787">
                  <c:v>852</c:v>
                </c:pt>
                <c:pt idx="788">
                  <c:v>853</c:v>
                </c:pt>
                <c:pt idx="789">
                  <c:v>854</c:v>
                </c:pt>
                <c:pt idx="790">
                  <c:v>856</c:v>
                </c:pt>
                <c:pt idx="791">
                  <c:v>857</c:v>
                </c:pt>
                <c:pt idx="792">
                  <c:v>859</c:v>
                </c:pt>
                <c:pt idx="793">
                  <c:v>860</c:v>
                </c:pt>
                <c:pt idx="794">
                  <c:v>861</c:v>
                </c:pt>
                <c:pt idx="795">
                  <c:v>862</c:v>
                </c:pt>
                <c:pt idx="796">
                  <c:v>863</c:v>
                </c:pt>
                <c:pt idx="797">
                  <c:v>864</c:v>
                </c:pt>
                <c:pt idx="798">
                  <c:v>865</c:v>
                </c:pt>
                <c:pt idx="799">
                  <c:v>866</c:v>
                </c:pt>
                <c:pt idx="800">
                  <c:v>868</c:v>
                </c:pt>
                <c:pt idx="801">
                  <c:v>870</c:v>
                </c:pt>
                <c:pt idx="802">
                  <c:v>871</c:v>
                </c:pt>
                <c:pt idx="803">
                  <c:v>872</c:v>
                </c:pt>
                <c:pt idx="804">
                  <c:v>873</c:v>
                </c:pt>
                <c:pt idx="805">
                  <c:v>874</c:v>
                </c:pt>
                <c:pt idx="806">
                  <c:v>875</c:v>
                </c:pt>
                <c:pt idx="807">
                  <c:v>876</c:v>
                </c:pt>
                <c:pt idx="808">
                  <c:v>877</c:v>
                </c:pt>
                <c:pt idx="809">
                  <c:v>878</c:v>
                </c:pt>
                <c:pt idx="810">
                  <c:v>879</c:v>
                </c:pt>
                <c:pt idx="811">
                  <c:v>880</c:v>
                </c:pt>
                <c:pt idx="812">
                  <c:v>883</c:v>
                </c:pt>
                <c:pt idx="813">
                  <c:v>885</c:v>
                </c:pt>
                <c:pt idx="814">
                  <c:v>886</c:v>
                </c:pt>
                <c:pt idx="815">
                  <c:v>888</c:v>
                </c:pt>
                <c:pt idx="816">
                  <c:v>890</c:v>
                </c:pt>
                <c:pt idx="817">
                  <c:v>891</c:v>
                </c:pt>
                <c:pt idx="818">
                  <c:v>892</c:v>
                </c:pt>
                <c:pt idx="819">
                  <c:v>894</c:v>
                </c:pt>
                <c:pt idx="820">
                  <c:v>895</c:v>
                </c:pt>
                <c:pt idx="821">
                  <c:v>896</c:v>
                </c:pt>
                <c:pt idx="822">
                  <c:v>897</c:v>
                </c:pt>
                <c:pt idx="823">
                  <c:v>898</c:v>
                </c:pt>
                <c:pt idx="824">
                  <c:v>899</c:v>
                </c:pt>
                <c:pt idx="825">
                  <c:v>900</c:v>
                </c:pt>
                <c:pt idx="826">
                  <c:v>901</c:v>
                </c:pt>
                <c:pt idx="827">
                  <c:v>902</c:v>
                </c:pt>
                <c:pt idx="828">
                  <c:v>903</c:v>
                </c:pt>
                <c:pt idx="829">
                  <c:v>904</c:v>
                </c:pt>
                <c:pt idx="830">
                  <c:v>905</c:v>
                </c:pt>
                <c:pt idx="831">
                  <c:v>906</c:v>
                </c:pt>
                <c:pt idx="832">
                  <c:v>907</c:v>
                </c:pt>
                <c:pt idx="833">
                  <c:v>908</c:v>
                </c:pt>
                <c:pt idx="834">
                  <c:v>909</c:v>
                </c:pt>
                <c:pt idx="835">
                  <c:v>910</c:v>
                </c:pt>
                <c:pt idx="836">
                  <c:v>911</c:v>
                </c:pt>
                <c:pt idx="837">
                  <c:v>912</c:v>
                </c:pt>
                <c:pt idx="838">
                  <c:v>913</c:v>
                </c:pt>
                <c:pt idx="839">
                  <c:v>914</c:v>
                </c:pt>
                <c:pt idx="840">
                  <c:v>915</c:v>
                </c:pt>
                <c:pt idx="841">
                  <c:v>916</c:v>
                </c:pt>
                <c:pt idx="842">
                  <c:v>917</c:v>
                </c:pt>
                <c:pt idx="843">
                  <c:v>918</c:v>
                </c:pt>
                <c:pt idx="844">
                  <c:v>919</c:v>
                </c:pt>
                <c:pt idx="845">
                  <c:v>920</c:v>
                </c:pt>
                <c:pt idx="846">
                  <c:v>921</c:v>
                </c:pt>
                <c:pt idx="847">
                  <c:v>922</c:v>
                </c:pt>
                <c:pt idx="848">
                  <c:v>923</c:v>
                </c:pt>
                <c:pt idx="849">
                  <c:v>924</c:v>
                </c:pt>
                <c:pt idx="850">
                  <c:v>925</c:v>
                </c:pt>
                <c:pt idx="851">
                  <c:v>926</c:v>
                </c:pt>
                <c:pt idx="852">
                  <c:v>927</c:v>
                </c:pt>
                <c:pt idx="853">
                  <c:v>928</c:v>
                </c:pt>
                <c:pt idx="854">
                  <c:v>930</c:v>
                </c:pt>
                <c:pt idx="855">
                  <c:v>931</c:v>
                </c:pt>
                <c:pt idx="856">
                  <c:v>932</c:v>
                </c:pt>
                <c:pt idx="857">
                  <c:v>933</c:v>
                </c:pt>
                <c:pt idx="858">
                  <c:v>934</c:v>
                </c:pt>
                <c:pt idx="859">
                  <c:v>935</c:v>
                </c:pt>
                <c:pt idx="860">
                  <c:v>936</c:v>
                </c:pt>
                <c:pt idx="861">
                  <c:v>937</c:v>
                </c:pt>
                <c:pt idx="862">
                  <c:v>938</c:v>
                </c:pt>
                <c:pt idx="863">
                  <c:v>939</c:v>
                </c:pt>
                <c:pt idx="864">
                  <c:v>940</c:v>
                </c:pt>
                <c:pt idx="865">
                  <c:v>941</c:v>
                </c:pt>
                <c:pt idx="866">
                  <c:v>942</c:v>
                </c:pt>
                <c:pt idx="867">
                  <c:v>943</c:v>
                </c:pt>
                <c:pt idx="868">
                  <c:v>944</c:v>
                </c:pt>
                <c:pt idx="869">
                  <c:v>945</c:v>
                </c:pt>
                <c:pt idx="870">
                  <c:v>946</c:v>
                </c:pt>
                <c:pt idx="871">
                  <c:v>948</c:v>
                </c:pt>
                <c:pt idx="872">
                  <c:v>949</c:v>
                </c:pt>
                <c:pt idx="873">
                  <c:v>950</c:v>
                </c:pt>
                <c:pt idx="874">
                  <c:v>954</c:v>
                </c:pt>
                <c:pt idx="875">
                  <c:v>955</c:v>
                </c:pt>
                <c:pt idx="876">
                  <c:v>956</c:v>
                </c:pt>
                <c:pt idx="877">
                  <c:v>957</c:v>
                </c:pt>
                <c:pt idx="878">
                  <c:v>959</c:v>
                </c:pt>
                <c:pt idx="879">
                  <c:v>960</c:v>
                </c:pt>
                <c:pt idx="880">
                  <c:v>961</c:v>
                </c:pt>
                <c:pt idx="881">
                  <c:v>962</c:v>
                </c:pt>
                <c:pt idx="882">
                  <c:v>963</c:v>
                </c:pt>
                <c:pt idx="883">
                  <c:v>964</c:v>
                </c:pt>
                <c:pt idx="884">
                  <c:v>965</c:v>
                </c:pt>
                <c:pt idx="885">
                  <c:v>966</c:v>
                </c:pt>
                <c:pt idx="886">
                  <c:v>967</c:v>
                </c:pt>
                <c:pt idx="887">
                  <c:v>968</c:v>
                </c:pt>
                <c:pt idx="888">
                  <c:v>969</c:v>
                </c:pt>
                <c:pt idx="889">
                  <c:v>970</c:v>
                </c:pt>
                <c:pt idx="890">
                  <c:v>971</c:v>
                </c:pt>
                <c:pt idx="891">
                  <c:v>972</c:v>
                </c:pt>
                <c:pt idx="892">
                  <c:v>974</c:v>
                </c:pt>
                <c:pt idx="893">
                  <c:v>975</c:v>
                </c:pt>
                <c:pt idx="894">
                  <c:v>976</c:v>
                </c:pt>
                <c:pt idx="895">
                  <c:v>977</c:v>
                </c:pt>
                <c:pt idx="896">
                  <c:v>981</c:v>
                </c:pt>
                <c:pt idx="897">
                  <c:v>982</c:v>
                </c:pt>
                <c:pt idx="898">
                  <c:v>983</c:v>
                </c:pt>
                <c:pt idx="899">
                  <c:v>986</c:v>
                </c:pt>
                <c:pt idx="900">
                  <c:v>987</c:v>
                </c:pt>
                <c:pt idx="901">
                  <c:v>989</c:v>
                </c:pt>
                <c:pt idx="902">
                  <c:v>990</c:v>
                </c:pt>
                <c:pt idx="903">
                  <c:v>991</c:v>
                </c:pt>
                <c:pt idx="904">
                  <c:v>992</c:v>
                </c:pt>
                <c:pt idx="905">
                  <c:v>994</c:v>
                </c:pt>
                <c:pt idx="906">
                  <c:v>995</c:v>
                </c:pt>
                <c:pt idx="907">
                  <c:v>996</c:v>
                </c:pt>
                <c:pt idx="908">
                  <c:v>997</c:v>
                </c:pt>
                <c:pt idx="909">
                  <c:v>998</c:v>
                </c:pt>
                <c:pt idx="910">
                  <c:v>1000</c:v>
                </c:pt>
                <c:pt idx="911">
                  <c:v>1001</c:v>
                </c:pt>
                <c:pt idx="912">
                  <c:v>1004</c:v>
                </c:pt>
                <c:pt idx="913">
                  <c:v>1005</c:v>
                </c:pt>
                <c:pt idx="914">
                  <c:v>1006</c:v>
                </c:pt>
                <c:pt idx="915">
                  <c:v>1007</c:v>
                </c:pt>
                <c:pt idx="916">
                  <c:v>1011</c:v>
                </c:pt>
                <c:pt idx="917">
                  <c:v>1012</c:v>
                </c:pt>
                <c:pt idx="918">
                  <c:v>1013</c:v>
                </c:pt>
                <c:pt idx="919">
                  <c:v>1015</c:v>
                </c:pt>
                <c:pt idx="920">
                  <c:v>1016</c:v>
                </c:pt>
                <c:pt idx="921">
                  <c:v>1017</c:v>
                </c:pt>
                <c:pt idx="922">
                  <c:v>1018</c:v>
                </c:pt>
                <c:pt idx="923">
                  <c:v>1019</c:v>
                </c:pt>
                <c:pt idx="924">
                  <c:v>1021</c:v>
                </c:pt>
                <c:pt idx="925">
                  <c:v>1022</c:v>
                </c:pt>
                <c:pt idx="926">
                  <c:v>1023</c:v>
                </c:pt>
                <c:pt idx="927">
                  <c:v>1026</c:v>
                </c:pt>
                <c:pt idx="928">
                  <c:v>1027</c:v>
                </c:pt>
                <c:pt idx="929">
                  <c:v>1028</c:v>
                </c:pt>
                <c:pt idx="930">
                  <c:v>1029</c:v>
                </c:pt>
                <c:pt idx="931">
                  <c:v>1031</c:v>
                </c:pt>
                <c:pt idx="932">
                  <c:v>1033</c:v>
                </c:pt>
                <c:pt idx="933">
                  <c:v>1034</c:v>
                </c:pt>
                <c:pt idx="934">
                  <c:v>1035</c:v>
                </c:pt>
                <c:pt idx="935">
                  <c:v>1037</c:v>
                </c:pt>
                <c:pt idx="936">
                  <c:v>1038</c:v>
                </c:pt>
                <c:pt idx="937">
                  <c:v>1039</c:v>
                </c:pt>
                <c:pt idx="938">
                  <c:v>1040</c:v>
                </c:pt>
                <c:pt idx="939">
                  <c:v>1041</c:v>
                </c:pt>
                <c:pt idx="940">
                  <c:v>1042</c:v>
                </c:pt>
                <c:pt idx="941">
                  <c:v>1043</c:v>
                </c:pt>
                <c:pt idx="942">
                  <c:v>1044</c:v>
                </c:pt>
                <c:pt idx="943">
                  <c:v>1045</c:v>
                </c:pt>
                <c:pt idx="944">
                  <c:v>1049</c:v>
                </c:pt>
                <c:pt idx="945">
                  <c:v>1050</c:v>
                </c:pt>
                <c:pt idx="946">
                  <c:v>1051</c:v>
                </c:pt>
                <c:pt idx="947">
                  <c:v>1055</c:v>
                </c:pt>
                <c:pt idx="948">
                  <c:v>1056</c:v>
                </c:pt>
                <c:pt idx="949">
                  <c:v>1058</c:v>
                </c:pt>
                <c:pt idx="950">
                  <c:v>1059</c:v>
                </c:pt>
                <c:pt idx="951">
                  <c:v>1060</c:v>
                </c:pt>
                <c:pt idx="952">
                  <c:v>1061</c:v>
                </c:pt>
                <c:pt idx="953">
                  <c:v>1062</c:v>
                </c:pt>
                <c:pt idx="954">
                  <c:v>1063</c:v>
                </c:pt>
                <c:pt idx="955">
                  <c:v>1064</c:v>
                </c:pt>
                <c:pt idx="956">
                  <c:v>1065</c:v>
                </c:pt>
                <c:pt idx="957">
                  <c:v>1066</c:v>
                </c:pt>
                <c:pt idx="958">
                  <c:v>1067</c:v>
                </c:pt>
                <c:pt idx="959">
                  <c:v>1068</c:v>
                </c:pt>
                <c:pt idx="960">
                  <c:v>1069</c:v>
                </c:pt>
                <c:pt idx="961">
                  <c:v>1071</c:v>
                </c:pt>
                <c:pt idx="962">
                  <c:v>1072</c:v>
                </c:pt>
                <c:pt idx="963">
                  <c:v>1073</c:v>
                </c:pt>
                <c:pt idx="964">
                  <c:v>1075</c:v>
                </c:pt>
                <c:pt idx="965">
                  <c:v>1076</c:v>
                </c:pt>
                <c:pt idx="966">
                  <c:v>1077</c:v>
                </c:pt>
                <c:pt idx="967">
                  <c:v>1078</c:v>
                </c:pt>
                <c:pt idx="968">
                  <c:v>1079</c:v>
                </c:pt>
                <c:pt idx="969">
                  <c:v>1080</c:v>
                </c:pt>
                <c:pt idx="970">
                  <c:v>1081</c:v>
                </c:pt>
                <c:pt idx="971">
                  <c:v>1082</c:v>
                </c:pt>
                <c:pt idx="972">
                  <c:v>1083</c:v>
                </c:pt>
                <c:pt idx="973">
                  <c:v>1086</c:v>
                </c:pt>
                <c:pt idx="974">
                  <c:v>1088</c:v>
                </c:pt>
                <c:pt idx="975">
                  <c:v>1089</c:v>
                </c:pt>
                <c:pt idx="976">
                  <c:v>1090</c:v>
                </c:pt>
                <c:pt idx="977">
                  <c:v>1091</c:v>
                </c:pt>
                <c:pt idx="978">
                  <c:v>1092</c:v>
                </c:pt>
                <c:pt idx="979">
                  <c:v>1093</c:v>
                </c:pt>
                <c:pt idx="980">
                  <c:v>1094</c:v>
                </c:pt>
                <c:pt idx="981">
                  <c:v>1095</c:v>
                </c:pt>
                <c:pt idx="982">
                  <c:v>1101</c:v>
                </c:pt>
                <c:pt idx="983">
                  <c:v>1102</c:v>
                </c:pt>
                <c:pt idx="984">
                  <c:v>1103</c:v>
                </c:pt>
                <c:pt idx="985">
                  <c:v>1105</c:v>
                </c:pt>
                <c:pt idx="986">
                  <c:v>1106</c:v>
                </c:pt>
                <c:pt idx="987">
                  <c:v>1108</c:v>
                </c:pt>
                <c:pt idx="988">
                  <c:v>1110</c:v>
                </c:pt>
                <c:pt idx="989">
                  <c:v>1111</c:v>
                </c:pt>
                <c:pt idx="990">
                  <c:v>1112</c:v>
                </c:pt>
                <c:pt idx="991">
                  <c:v>1113</c:v>
                </c:pt>
                <c:pt idx="992">
                  <c:v>1114</c:v>
                </c:pt>
                <c:pt idx="993">
                  <c:v>1115</c:v>
                </c:pt>
                <c:pt idx="994">
                  <c:v>1116</c:v>
                </c:pt>
                <c:pt idx="995">
                  <c:v>1117</c:v>
                </c:pt>
                <c:pt idx="996">
                  <c:v>1118</c:v>
                </c:pt>
                <c:pt idx="997">
                  <c:v>1120</c:v>
                </c:pt>
                <c:pt idx="998">
                  <c:v>1121</c:v>
                </c:pt>
                <c:pt idx="999">
                  <c:v>1122</c:v>
                </c:pt>
                <c:pt idx="1000">
                  <c:v>1123</c:v>
                </c:pt>
                <c:pt idx="1001">
                  <c:v>1124</c:v>
                </c:pt>
                <c:pt idx="1002">
                  <c:v>1125</c:v>
                </c:pt>
                <c:pt idx="1003">
                  <c:v>1126</c:v>
                </c:pt>
                <c:pt idx="1004">
                  <c:v>1129</c:v>
                </c:pt>
                <c:pt idx="1005">
                  <c:v>1130</c:v>
                </c:pt>
                <c:pt idx="1006">
                  <c:v>1132</c:v>
                </c:pt>
                <c:pt idx="1007">
                  <c:v>1133</c:v>
                </c:pt>
                <c:pt idx="1008">
                  <c:v>1140</c:v>
                </c:pt>
                <c:pt idx="1009">
                  <c:v>1143</c:v>
                </c:pt>
                <c:pt idx="1010">
                  <c:v>1144</c:v>
                </c:pt>
                <c:pt idx="1011">
                  <c:v>1145</c:v>
                </c:pt>
                <c:pt idx="1012">
                  <c:v>1146</c:v>
                </c:pt>
                <c:pt idx="1013">
                  <c:v>1147</c:v>
                </c:pt>
                <c:pt idx="1014">
                  <c:v>1148</c:v>
                </c:pt>
                <c:pt idx="1015">
                  <c:v>1150</c:v>
                </c:pt>
                <c:pt idx="1016">
                  <c:v>1152</c:v>
                </c:pt>
                <c:pt idx="1017">
                  <c:v>1153</c:v>
                </c:pt>
                <c:pt idx="1018">
                  <c:v>1154</c:v>
                </c:pt>
                <c:pt idx="1019">
                  <c:v>1155</c:v>
                </c:pt>
                <c:pt idx="1020">
                  <c:v>1156</c:v>
                </c:pt>
                <c:pt idx="1021">
                  <c:v>1157</c:v>
                </c:pt>
                <c:pt idx="1022">
                  <c:v>1158</c:v>
                </c:pt>
                <c:pt idx="1023">
                  <c:v>1159</c:v>
                </c:pt>
                <c:pt idx="1024">
                  <c:v>1160</c:v>
                </c:pt>
                <c:pt idx="1025">
                  <c:v>1161</c:v>
                </c:pt>
                <c:pt idx="1026">
                  <c:v>1162</c:v>
                </c:pt>
                <c:pt idx="1027">
                  <c:v>1163</c:v>
                </c:pt>
                <c:pt idx="1028">
                  <c:v>1164</c:v>
                </c:pt>
                <c:pt idx="1029">
                  <c:v>1165</c:v>
                </c:pt>
                <c:pt idx="1030">
                  <c:v>1169</c:v>
                </c:pt>
                <c:pt idx="1031">
                  <c:v>1172</c:v>
                </c:pt>
                <c:pt idx="1032">
                  <c:v>1173</c:v>
                </c:pt>
                <c:pt idx="1033">
                  <c:v>1174</c:v>
                </c:pt>
                <c:pt idx="1034">
                  <c:v>1175</c:v>
                </c:pt>
                <c:pt idx="1035">
                  <c:v>1176</c:v>
                </c:pt>
                <c:pt idx="1036">
                  <c:v>1177</c:v>
                </c:pt>
                <c:pt idx="1037">
                  <c:v>1178</c:v>
                </c:pt>
                <c:pt idx="1038">
                  <c:v>1180</c:v>
                </c:pt>
                <c:pt idx="1039">
                  <c:v>1181</c:v>
                </c:pt>
                <c:pt idx="1040">
                  <c:v>1183</c:v>
                </c:pt>
                <c:pt idx="1041">
                  <c:v>1184</c:v>
                </c:pt>
                <c:pt idx="1042">
                  <c:v>1185</c:v>
                </c:pt>
                <c:pt idx="1043">
                  <c:v>1186</c:v>
                </c:pt>
                <c:pt idx="1044">
                  <c:v>1187</c:v>
                </c:pt>
                <c:pt idx="1045">
                  <c:v>1188</c:v>
                </c:pt>
                <c:pt idx="1046">
                  <c:v>1189</c:v>
                </c:pt>
                <c:pt idx="1047">
                  <c:v>1192</c:v>
                </c:pt>
                <c:pt idx="1048">
                  <c:v>1193</c:v>
                </c:pt>
                <c:pt idx="1049">
                  <c:v>1195</c:v>
                </c:pt>
                <c:pt idx="1050">
                  <c:v>1196</c:v>
                </c:pt>
                <c:pt idx="1051">
                  <c:v>1197</c:v>
                </c:pt>
                <c:pt idx="1052">
                  <c:v>1198</c:v>
                </c:pt>
                <c:pt idx="1053">
                  <c:v>1199</c:v>
                </c:pt>
                <c:pt idx="1054">
                  <c:v>1200</c:v>
                </c:pt>
                <c:pt idx="1055">
                  <c:v>1201</c:v>
                </c:pt>
                <c:pt idx="1056">
                  <c:v>1202</c:v>
                </c:pt>
                <c:pt idx="1057">
                  <c:v>1204</c:v>
                </c:pt>
                <c:pt idx="1058">
                  <c:v>1205</c:v>
                </c:pt>
                <c:pt idx="1059">
                  <c:v>1206</c:v>
                </c:pt>
                <c:pt idx="1060">
                  <c:v>1207</c:v>
                </c:pt>
                <c:pt idx="1061">
                  <c:v>1208</c:v>
                </c:pt>
                <c:pt idx="1062">
                  <c:v>1209</c:v>
                </c:pt>
                <c:pt idx="1063">
                  <c:v>1210</c:v>
                </c:pt>
                <c:pt idx="1064">
                  <c:v>1212</c:v>
                </c:pt>
                <c:pt idx="1065">
                  <c:v>1213</c:v>
                </c:pt>
                <c:pt idx="1066">
                  <c:v>1214</c:v>
                </c:pt>
                <c:pt idx="1067">
                  <c:v>1215</c:v>
                </c:pt>
                <c:pt idx="1068">
                  <c:v>1220</c:v>
                </c:pt>
                <c:pt idx="1069">
                  <c:v>1223</c:v>
                </c:pt>
                <c:pt idx="1070">
                  <c:v>1224</c:v>
                </c:pt>
                <c:pt idx="1071">
                  <c:v>1226</c:v>
                </c:pt>
                <c:pt idx="1072">
                  <c:v>1227</c:v>
                </c:pt>
                <c:pt idx="1073">
                  <c:v>1228</c:v>
                </c:pt>
                <c:pt idx="1074">
                  <c:v>1230</c:v>
                </c:pt>
                <c:pt idx="1075">
                  <c:v>1231</c:v>
                </c:pt>
                <c:pt idx="1076">
                  <c:v>1232</c:v>
                </c:pt>
                <c:pt idx="1077">
                  <c:v>1240</c:v>
                </c:pt>
                <c:pt idx="1078">
                  <c:v>1241</c:v>
                </c:pt>
                <c:pt idx="1079">
                  <c:v>1244</c:v>
                </c:pt>
                <c:pt idx="1080">
                  <c:v>1245</c:v>
                </c:pt>
                <c:pt idx="1081">
                  <c:v>1246</c:v>
                </c:pt>
                <c:pt idx="1082">
                  <c:v>1247</c:v>
                </c:pt>
                <c:pt idx="1083">
                  <c:v>1248</c:v>
                </c:pt>
                <c:pt idx="1084">
                  <c:v>1249</c:v>
                </c:pt>
                <c:pt idx="1085">
                  <c:v>1250</c:v>
                </c:pt>
                <c:pt idx="1086">
                  <c:v>1251</c:v>
                </c:pt>
                <c:pt idx="1087">
                  <c:v>1253</c:v>
                </c:pt>
                <c:pt idx="1088">
                  <c:v>1254</c:v>
                </c:pt>
                <c:pt idx="1089">
                  <c:v>1256</c:v>
                </c:pt>
                <c:pt idx="1090">
                  <c:v>1258</c:v>
                </c:pt>
                <c:pt idx="1091">
                  <c:v>1259</c:v>
                </c:pt>
                <c:pt idx="1092">
                  <c:v>1260</c:v>
                </c:pt>
                <c:pt idx="1093">
                  <c:v>1261</c:v>
                </c:pt>
                <c:pt idx="1094">
                  <c:v>1263</c:v>
                </c:pt>
                <c:pt idx="1095">
                  <c:v>1264</c:v>
                </c:pt>
                <c:pt idx="1096">
                  <c:v>1267</c:v>
                </c:pt>
                <c:pt idx="1097">
                  <c:v>1270</c:v>
                </c:pt>
                <c:pt idx="1098">
                  <c:v>1271</c:v>
                </c:pt>
                <c:pt idx="1099">
                  <c:v>1274</c:v>
                </c:pt>
                <c:pt idx="1100">
                  <c:v>1276</c:v>
                </c:pt>
                <c:pt idx="1101">
                  <c:v>1279</c:v>
                </c:pt>
                <c:pt idx="1102">
                  <c:v>1280</c:v>
                </c:pt>
                <c:pt idx="1103">
                  <c:v>1284</c:v>
                </c:pt>
                <c:pt idx="1104">
                  <c:v>1285</c:v>
                </c:pt>
                <c:pt idx="1105">
                  <c:v>1286</c:v>
                </c:pt>
                <c:pt idx="1106">
                  <c:v>1287</c:v>
                </c:pt>
                <c:pt idx="1107">
                  <c:v>1288</c:v>
                </c:pt>
                <c:pt idx="1108">
                  <c:v>1289</c:v>
                </c:pt>
                <c:pt idx="1109">
                  <c:v>1292</c:v>
                </c:pt>
                <c:pt idx="1110">
                  <c:v>1293</c:v>
                </c:pt>
                <c:pt idx="1111">
                  <c:v>1297</c:v>
                </c:pt>
                <c:pt idx="1112">
                  <c:v>1298</c:v>
                </c:pt>
                <c:pt idx="1113">
                  <c:v>1299</c:v>
                </c:pt>
                <c:pt idx="1114">
                  <c:v>1300</c:v>
                </c:pt>
                <c:pt idx="1115">
                  <c:v>1301</c:v>
                </c:pt>
                <c:pt idx="1116">
                  <c:v>1302</c:v>
                </c:pt>
                <c:pt idx="1117">
                  <c:v>1304</c:v>
                </c:pt>
                <c:pt idx="1118">
                  <c:v>1307</c:v>
                </c:pt>
                <c:pt idx="1119">
                  <c:v>1308</c:v>
                </c:pt>
                <c:pt idx="1120">
                  <c:v>1309</c:v>
                </c:pt>
                <c:pt idx="1121">
                  <c:v>1310</c:v>
                </c:pt>
                <c:pt idx="1122">
                  <c:v>1311</c:v>
                </c:pt>
                <c:pt idx="1123">
                  <c:v>1313</c:v>
                </c:pt>
                <c:pt idx="1124">
                  <c:v>1314</c:v>
                </c:pt>
                <c:pt idx="1125">
                  <c:v>1315</c:v>
                </c:pt>
                <c:pt idx="1126">
                  <c:v>1316</c:v>
                </c:pt>
                <c:pt idx="1127">
                  <c:v>1317</c:v>
                </c:pt>
                <c:pt idx="1128">
                  <c:v>1318</c:v>
                </c:pt>
                <c:pt idx="1129">
                  <c:v>1319</c:v>
                </c:pt>
                <c:pt idx="1130">
                  <c:v>1322</c:v>
                </c:pt>
                <c:pt idx="1131">
                  <c:v>1324</c:v>
                </c:pt>
                <c:pt idx="1132">
                  <c:v>1325</c:v>
                </c:pt>
                <c:pt idx="1133">
                  <c:v>1326</c:v>
                </c:pt>
                <c:pt idx="1134">
                  <c:v>1327</c:v>
                </c:pt>
                <c:pt idx="1135">
                  <c:v>1328</c:v>
                </c:pt>
                <c:pt idx="1136">
                  <c:v>1330</c:v>
                </c:pt>
                <c:pt idx="1137">
                  <c:v>1332</c:v>
                </c:pt>
                <c:pt idx="1138">
                  <c:v>1334</c:v>
                </c:pt>
                <c:pt idx="1139">
                  <c:v>1335</c:v>
                </c:pt>
                <c:pt idx="1140">
                  <c:v>1336</c:v>
                </c:pt>
                <c:pt idx="1141">
                  <c:v>1337</c:v>
                </c:pt>
                <c:pt idx="1142">
                  <c:v>1338</c:v>
                </c:pt>
                <c:pt idx="1143">
                  <c:v>1339</c:v>
                </c:pt>
                <c:pt idx="1144">
                  <c:v>1341</c:v>
                </c:pt>
                <c:pt idx="1145">
                  <c:v>1342</c:v>
                </c:pt>
                <c:pt idx="1146">
                  <c:v>1344</c:v>
                </c:pt>
                <c:pt idx="1147">
                  <c:v>1345</c:v>
                </c:pt>
                <c:pt idx="1148">
                  <c:v>1346</c:v>
                </c:pt>
                <c:pt idx="1149">
                  <c:v>1347</c:v>
                </c:pt>
                <c:pt idx="1150">
                  <c:v>1349</c:v>
                </c:pt>
                <c:pt idx="1151">
                  <c:v>1350</c:v>
                </c:pt>
                <c:pt idx="1152">
                  <c:v>1351</c:v>
                </c:pt>
                <c:pt idx="1153">
                  <c:v>1353</c:v>
                </c:pt>
                <c:pt idx="1154">
                  <c:v>1357</c:v>
                </c:pt>
                <c:pt idx="1155">
                  <c:v>1358</c:v>
                </c:pt>
                <c:pt idx="1156">
                  <c:v>1359</c:v>
                </c:pt>
                <c:pt idx="1157">
                  <c:v>1360</c:v>
                </c:pt>
                <c:pt idx="1158">
                  <c:v>1362</c:v>
                </c:pt>
                <c:pt idx="1159">
                  <c:v>1364</c:v>
                </c:pt>
                <c:pt idx="1160">
                  <c:v>1366</c:v>
                </c:pt>
                <c:pt idx="1161">
                  <c:v>1367</c:v>
                </c:pt>
                <c:pt idx="1162">
                  <c:v>1368</c:v>
                </c:pt>
                <c:pt idx="1163">
                  <c:v>1369</c:v>
                </c:pt>
                <c:pt idx="1164">
                  <c:v>1370</c:v>
                </c:pt>
                <c:pt idx="1165">
                  <c:v>1373</c:v>
                </c:pt>
                <c:pt idx="1166">
                  <c:v>1375</c:v>
                </c:pt>
                <c:pt idx="1167">
                  <c:v>1376</c:v>
                </c:pt>
                <c:pt idx="1168">
                  <c:v>1377</c:v>
                </c:pt>
                <c:pt idx="1169">
                  <c:v>1380</c:v>
                </c:pt>
                <c:pt idx="1170">
                  <c:v>1383</c:v>
                </c:pt>
                <c:pt idx="1171">
                  <c:v>1384</c:v>
                </c:pt>
                <c:pt idx="1172">
                  <c:v>1385</c:v>
                </c:pt>
                <c:pt idx="1173">
                  <c:v>1386</c:v>
                </c:pt>
                <c:pt idx="1174">
                  <c:v>1387</c:v>
                </c:pt>
                <c:pt idx="1175">
                  <c:v>1388</c:v>
                </c:pt>
                <c:pt idx="1176">
                  <c:v>1389</c:v>
                </c:pt>
                <c:pt idx="1177">
                  <c:v>1390</c:v>
                </c:pt>
                <c:pt idx="1178">
                  <c:v>1391</c:v>
                </c:pt>
                <c:pt idx="1179">
                  <c:v>1392</c:v>
                </c:pt>
                <c:pt idx="1180">
                  <c:v>1393</c:v>
                </c:pt>
                <c:pt idx="1181">
                  <c:v>1394</c:v>
                </c:pt>
                <c:pt idx="1182">
                  <c:v>1400</c:v>
                </c:pt>
                <c:pt idx="1183">
                  <c:v>1401</c:v>
                </c:pt>
                <c:pt idx="1184">
                  <c:v>1402</c:v>
                </c:pt>
                <c:pt idx="1185">
                  <c:v>1403</c:v>
                </c:pt>
                <c:pt idx="1186">
                  <c:v>1404</c:v>
                </c:pt>
                <c:pt idx="1187">
                  <c:v>1405</c:v>
                </c:pt>
                <c:pt idx="1188">
                  <c:v>1408</c:v>
                </c:pt>
                <c:pt idx="1189">
                  <c:v>1409</c:v>
                </c:pt>
                <c:pt idx="1190">
                  <c:v>1410</c:v>
                </c:pt>
                <c:pt idx="1191">
                  <c:v>1412</c:v>
                </c:pt>
                <c:pt idx="1192">
                  <c:v>1413</c:v>
                </c:pt>
                <c:pt idx="1193">
                  <c:v>1414</c:v>
                </c:pt>
                <c:pt idx="1194">
                  <c:v>1415</c:v>
                </c:pt>
                <c:pt idx="1195">
                  <c:v>1416</c:v>
                </c:pt>
                <c:pt idx="1196">
                  <c:v>1417</c:v>
                </c:pt>
                <c:pt idx="1197">
                  <c:v>1418</c:v>
                </c:pt>
                <c:pt idx="1198">
                  <c:v>1419</c:v>
                </c:pt>
                <c:pt idx="1199">
                  <c:v>1420</c:v>
                </c:pt>
                <c:pt idx="1200">
                  <c:v>1421</c:v>
                </c:pt>
                <c:pt idx="1201">
                  <c:v>1422</c:v>
                </c:pt>
                <c:pt idx="1202">
                  <c:v>1423</c:v>
                </c:pt>
                <c:pt idx="1203">
                  <c:v>1428</c:v>
                </c:pt>
                <c:pt idx="1204">
                  <c:v>1434</c:v>
                </c:pt>
                <c:pt idx="1205">
                  <c:v>1435</c:v>
                </c:pt>
                <c:pt idx="1206">
                  <c:v>1438</c:v>
                </c:pt>
                <c:pt idx="1207">
                  <c:v>1439</c:v>
                </c:pt>
                <c:pt idx="1208">
                  <c:v>1440</c:v>
                </c:pt>
                <c:pt idx="1209">
                  <c:v>1441</c:v>
                </c:pt>
                <c:pt idx="1210">
                  <c:v>1442</c:v>
                </c:pt>
                <c:pt idx="1211">
                  <c:v>1444</c:v>
                </c:pt>
                <c:pt idx="1212">
                  <c:v>1445</c:v>
                </c:pt>
                <c:pt idx="1213">
                  <c:v>1446</c:v>
                </c:pt>
                <c:pt idx="1214">
                  <c:v>1447</c:v>
                </c:pt>
                <c:pt idx="1215">
                  <c:v>1450</c:v>
                </c:pt>
                <c:pt idx="1216">
                  <c:v>1453</c:v>
                </c:pt>
                <c:pt idx="1217">
                  <c:v>1455</c:v>
                </c:pt>
                <c:pt idx="1218">
                  <c:v>1456</c:v>
                </c:pt>
                <c:pt idx="1219">
                  <c:v>1457</c:v>
                </c:pt>
                <c:pt idx="1220">
                  <c:v>1458</c:v>
                </c:pt>
                <c:pt idx="1221">
                  <c:v>1459</c:v>
                </c:pt>
                <c:pt idx="1222">
                  <c:v>1462</c:v>
                </c:pt>
                <c:pt idx="1223">
                  <c:v>1463</c:v>
                </c:pt>
                <c:pt idx="1224">
                  <c:v>1464</c:v>
                </c:pt>
                <c:pt idx="1225">
                  <c:v>1465</c:v>
                </c:pt>
                <c:pt idx="1226">
                  <c:v>1466</c:v>
                </c:pt>
                <c:pt idx="1227">
                  <c:v>1469</c:v>
                </c:pt>
                <c:pt idx="1228">
                  <c:v>1471</c:v>
                </c:pt>
                <c:pt idx="1229">
                  <c:v>1472</c:v>
                </c:pt>
                <c:pt idx="1230">
                  <c:v>1473</c:v>
                </c:pt>
                <c:pt idx="1231">
                  <c:v>1474</c:v>
                </c:pt>
                <c:pt idx="1232">
                  <c:v>1475</c:v>
                </c:pt>
                <c:pt idx="1233">
                  <c:v>1476</c:v>
                </c:pt>
                <c:pt idx="1234">
                  <c:v>1479</c:v>
                </c:pt>
                <c:pt idx="1235">
                  <c:v>1480</c:v>
                </c:pt>
                <c:pt idx="1236">
                  <c:v>1482</c:v>
                </c:pt>
                <c:pt idx="1237">
                  <c:v>1483</c:v>
                </c:pt>
                <c:pt idx="1238">
                  <c:v>1485</c:v>
                </c:pt>
                <c:pt idx="1239">
                  <c:v>1486</c:v>
                </c:pt>
                <c:pt idx="1240">
                  <c:v>1487</c:v>
                </c:pt>
                <c:pt idx="1241">
                  <c:v>1488</c:v>
                </c:pt>
                <c:pt idx="1242">
                  <c:v>1489</c:v>
                </c:pt>
                <c:pt idx="1243">
                  <c:v>1490</c:v>
                </c:pt>
                <c:pt idx="1244">
                  <c:v>1492</c:v>
                </c:pt>
                <c:pt idx="1245">
                  <c:v>1496</c:v>
                </c:pt>
                <c:pt idx="1246">
                  <c:v>1497</c:v>
                </c:pt>
                <c:pt idx="1247">
                  <c:v>1499</c:v>
                </c:pt>
                <c:pt idx="1248">
                  <c:v>1500</c:v>
                </c:pt>
                <c:pt idx="1249">
                  <c:v>1502</c:v>
                </c:pt>
                <c:pt idx="1250">
                  <c:v>1503</c:v>
                </c:pt>
                <c:pt idx="1251">
                  <c:v>1505</c:v>
                </c:pt>
                <c:pt idx="1252">
                  <c:v>1506</c:v>
                </c:pt>
                <c:pt idx="1253">
                  <c:v>1507</c:v>
                </c:pt>
                <c:pt idx="1254">
                  <c:v>1508</c:v>
                </c:pt>
                <c:pt idx="1255">
                  <c:v>1510</c:v>
                </c:pt>
                <c:pt idx="1256">
                  <c:v>1513</c:v>
                </c:pt>
                <c:pt idx="1257">
                  <c:v>1515</c:v>
                </c:pt>
                <c:pt idx="1258">
                  <c:v>1516</c:v>
                </c:pt>
                <c:pt idx="1259">
                  <c:v>1517</c:v>
                </c:pt>
                <c:pt idx="1260">
                  <c:v>1518</c:v>
                </c:pt>
                <c:pt idx="1261">
                  <c:v>1519</c:v>
                </c:pt>
                <c:pt idx="1262">
                  <c:v>1520</c:v>
                </c:pt>
                <c:pt idx="1263">
                  <c:v>1521</c:v>
                </c:pt>
                <c:pt idx="1264">
                  <c:v>1522</c:v>
                </c:pt>
                <c:pt idx="1265">
                  <c:v>1523</c:v>
                </c:pt>
                <c:pt idx="1266">
                  <c:v>1526</c:v>
                </c:pt>
                <c:pt idx="1267">
                  <c:v>1527</c:v>
                </c:pt>
                <c:pt idx="1268">
                  <c:v>1533</c:v>
                </c:pt>
                <c:pt idx="1269">
                  <c:v>1534</c:v>
                </c:pt>
                <c:pt idx="1270">
                  <c:v>1536</c:v>
                </c:pt>
                <c:pt idx="1271">
                  <c:v>1537</c:v>
                </c:pt>
                <c:pt idx="1272">
                  <c:v>1538</c:v>
                </c:pt>
                <c:pt idx="1273">
                  <c:v>1539</c:v>
                </c:pt>
                <c:pt idx="1274">
                  <c:v>1540</c:v>
                </c:pt>
                <c:pt idx="1275">
                  <c:v>1541</c:v>
                </c:pt>
                <c:pt idx="1276">
                  <c:v>1542</c:v>
                </c:pt>
                <c:pt idx="1277">
                  <c:v>1544</c:v>
                </c:pt>
                <c:pt idx="1278">
                  <c:v>1547</c:v>
                </c:pt>
                <c:pt idx="1279">
                  <c:v>1549</c:v>
                </c:pt>
                <c:pt idx="1280">
                  <c:v>1550</c:v>
                </c:pt>
                <c:pt idx="1281">
                  <c:v>1552</c:v>
                </c:pt>
                <c:pt idx="1282">
                  <c:v>1553</c:v>
                </c:pt>
                <c:pt idx="1283">
                  <c:v>1554</c:v>
                </c:pt>
                <c:pt idx="1284">
                  <c:v>1555</c:v>
                </c:pt>
                <c:pt idx="1285">
                  <c:v>1556</c:v>
                </c:pt>
                <c:pt idx="1286">
                  <c:v>1557</c:v>
                </c:pt>
                <c:pt idx="1287">
                  <c:v>1560</c:v>
                </c:pt>
                <c:pt idx="1288">
                  <c:v>1562</c:v>
                </c:pt>
                <c:pt idx="1289">
                  <c:v>1563</c:v>
                </c:pt>
                <c:pt idx="1290">
                  <c:v>1564</c:v>
                </c:pt>
                <c:pt idx="1291">
                  <c:v>1565</c:v>
                </c:pt>
                <c:pt idx="1292">
                  <c:v>1566</c:v>
                </c:pt>
                <c:pt idx="1293">
                  <c:v>1567</c:v>
                </c:pt>
                <c:pt idx="1294">
                  <c:v>1568</c:v>
                </c:pt>
                <c:pt idx="1295">
                  <c:v>1569</c:v>
                </c:pt>
                <c:pt idx="1296">
                  <c:v>1570</c:v>
                </c:pt>
                <c:pt idx="1297">
                  <c:v>1571</c:v>
                </c:pt>
                <c:pt idx="1298">
                  <c:v>1572</c:v>
                </c:pt>
                <c:pt idx="1299">
                  <c:v>1573</c:v>
                </c:pt>
                <c:pt idx="1300">
                  <c:v>1574</c:v>
                </c:pt>
                <c:pt idx="1301">
                  <c:v>1575</c:v>
                </c:pt>
                <c:pt idx="1302">
                  <c:v>1579</c:v>
                </c:pt>
                <c:pt idx="1303">
                  <c:v>1580</c:v>
                </c:pt>
                <c:pt idx="1304">
                  <c:v>1581</c:v>
                </c:pt>
                <c:pt idx="1305">
                  <c:v>1582</c:v>
                </c:pt>
                <c:pt idx="1306">
                  <c:v>1583</c:v>
                </c:pt>
                <c:pt idx="1307">
                  <c:v>1585</c:v>
                </c:pt>
                <c:pt idx="1308">
                  <c:v>1590</c:v>
                </c:pt>
                <c:pt idx="1309">
                  <c:v>1591</c:v>
                </c:pt>
                <c:pt idx="1310">
                  <c:v>1592</c:v>
                </c:pt>
                <c:pt idx="1311">
                  <c:v>1593</c:v>
                </c:pt>
                <c:pt idx="1312">
                  <c:v>1594</c:v>
                </c:pt>
                <c:pt idx="1313">
                  <c:v>1596</c:v>
                </c:pt>
                <c:pt idx="1314">
                  <c:v>1597</c:v>
                </c:pt>
                <c:pt idx="1315">
                  <c:v>1599</c:v>
                </c:pt>
                <c:pt idx="1316">
                  <c:v>1602</c:v>
                </c:pt>
                <c:pt idx="1317">
                  <c:v>1603</c:v>
                </c:pt>
                <c:pt idx="1318">
                  <c:v>1606</c:v>
                </c:pt>
                <c:pt idx="1319">
                  <c:v>1608</c:v>
                </c:pt>
                <c:pt idx="1320">
                  <c:v>1609</c:v>
                </c:pt>
                <c:pt idx="1321">
                  <c:v>1610</c:v>
                </c:pt>
                <c:pt idx="1322">
                  <c:v>1611</c:v>
                </c:pt>
                <c:pt idx="1323">
                  <c:v>1612</c:v>
                </c:pt>
                <c:pt idx="1324">
                  <c:v>1613</c:v>
                </c:pt>
                <c:pt idx="1325">
                  <c:v>1614</c:v>
                </c:pt>
                <c:pt idx="1326">
                  <c:v>1615</c:v>
                </c:pt>
                <c:pt idx="1327">
                  <c:v>1616</c:v>
                </c:pt>
                <c:pt idx="1328">
                  <c:v>1619</c:v>
                </c:pt>
                <c:pt idx="1329">
                  <c:v>1623</c:v>
                </c:pt>
                <c:pt idx="1330">
                  <c:v>1625</c:v>
                </c:pt>
                <c:pt idx="1331">
                  <c:v>1627</c:v>
                </c:pt>
                <c:pt idx="1332">
                  <c:v>1631</c:v>
                </c:pt>
                <c:pt idx="1333">
                  <c:v>1634</c:v>
                </c:pt>
                <c:pt idx="1334">
                  <c:v>1635</c:v>
                </c:pt>
                <c:pt idx="1335">
                  <c:v>1636</c:v>
                </c:pt>
                <c:pt idx="1336">
                  <c:v>1639</c:v>
                </c:pt>
                <c:pt idx="1337">
                  <c:v>1641</c:v>
                </c:pt>
                <c:pt idx="1338">
                  <c:v>1642</c:v>
                </c:pt>
                <c:pt idx="1339">
                  <c:v>1643</c:v>
                </c:pt>
                <c:pt idx="1340">
                  <c:v>1646</c:v>
                </c:pt>
                <c:pt idx="1341">
                  <c:v>1648</c:v>
                </c:pt>
                <c:pt idx="1342">
                  <c:v>1649</c:v>
                </c:pt>
                <c:pt idx="1343">
                  <c:v>1650</c:v>
                </c:pt>
                <c:pt idx="1344">
                  <c:v>1652</c:v>
                </c:pt>
                <c:pt idx="1345">
                  <c:v>1653</c:v>
                </c:pt>
                <c:pt idx="1346">
                  <c:v>1654</c:v>
                </c:pt>
                <c:pt idx="1347">
                  <c:v>1655</c:v>
                </c:pt>
                <c:pt idx="1348">
                  <c:v>1656</c:v>
                </c:pt>
                <c:pt idx="1349">
                  <c:v>1659</c:v>
                </c:pt>
                <c:pt idx="1350">
                  <c:v>1662</c:v>
                </c:pt>
                <c:pt idx="1351">
                  <c:v>1663</c:v>
                </c:pt>
                <c:pt idx="1352">
                  <c:v>1664</c:v>
                </c:pt>
                <c:pt idx="1353">
                  <c:v>1665</c:v>
                </c:pt>
                <c:pt idx="1354">
                  <c:v>1667</c:v>
                </c:pt>
                <c:pt idx="1355">
                  <c:v>1668</c:v>
                </c:pt>
                <c:pt idx="1356">
                  <c:v>1669</c:v>
                </c:pt>
                <c:pt idx="1357">
                  <c:v>1671</c:v>
                </c:pt>
                <c:pt idx="1358">
                  <c:v>1680</c:v>
                </c:pt>
                <c:pt idx="1359">
                  <c:v>1681</c:v>
                </c:pt>
                <c:pt idx="1360">
                  <c:v>1683</c:v>
                </c:pt>
                <c:pt idx="1361">
                  <c:v>1684</c:v>
                </c:pt>
                <c:pt idx="1362">
                  <c:v>1685</c:v>
                </c:pt>
                <c:pt idx="1363">
                  <c:v>1687</c:v>
                </c:pt>
                <c:pt idx="1364">
                  <c:v>1688</c:v>
                </c:pt>
                <c:pt idx="1365">
                  <c:v>1689</c:v>
                </c:pt>
                <c:pt idx="1366">
                  <c:v>1690</c:v>
                </c:pt>
                <c:pt idx="1367">
                  <c:v>1691</c:v>
                </c:pt>
                <c:pt idx="1368">
                  <c:v>1692</c:v>
                </c:pt>
                <c:pt idx="1369">
                  <c:v>1693</c:v>
                </c:pt>
                <c:pt idx="1370">
                  <c:v>1695</c:v>
                </c:pt>
                <c:pt idx="1371">
                  <c:v>1696</c:v>
                </c:pt>
                <c:pt idx="1372">
                  <c:v>1697</c:v>
                </c:pt>
                <c:pt idx="1373">
                  <c:v>1698</c:v>
                </c:pt>
                <c:pt idx="1374">
                  <c:v>1699</c:v>
                </c:pt>
                <c:pt idx="1375">
                  <c:v>1701</c:v>
                </c:pt>
                <c:pt idx="1376">
                  <c:v>1702</c:v>
                </c:pt>
                <c:pt idx="1377">
                  <c:v>1703</c:v>
                </c:pt>
                <c:pt idx="1378">
                  <c:v>1704</c:v>
                </c:pt>
                <c:pt idx="1379">
                  <c:v>1705</c:v>
                </c:pt>
                <c:pt idx="1380">
                  <c:v>1706</c:v>
                </c:pt>
                <c:pt idx="1381">
                  <c:v>1708</c:v>
                </c:pt>
                <c:pt idx="1382">
                  <c:v>1711</c:v>
                </c:pt>
                <c:pt idx="1383">
                  <c:v>1712</c:v>
                </c:pt>
                <c:pt idx="1384">
                  <c:v>1713</c:v>
                </c:pt>
                <c:pt idx="1385">
                  <c:v>1725</c:v>
                </c:pt>
                <c:pt idx="1386">
                  <c:v>1726</c:v>
                </c:pt>
                <c:pt idx="1387">
                  <c:v>1727</c:v>
                </c:pt>
                <c:pt idx="1388">
                  <c:v>1732</c:v>
                </c:pt>
                <c:pt idx="1389">
                  <c:v>1733</c:v>
                </c:pt>
                <c:pt idx="1390">
                  <c:v>1734</c:v>
                </c:pt>
                <c:pt idx="1391">
                  <c:v>1737</c:v>
                </c:pt>
                <c:pt idx="1392">
                  <c:v>1738</c:v>
                </c:pt>
                <c:pt idx="1393">
                  <c:v>1739</c:v>
                </c:pt>
                <c:pt idx="1394">
                  <c:v>1740</c:v>
                </c:pt>
                <c:pt idx="1395">
                  <c:v>1747</c:v>
                </c:pt>
                <c:pt idx="1396">
                  <c:v>1750</c:v>
                </c:pt>
                <c:pt idx="1397">
                  <c:v>1751</c:v>
                </c:pt>
                <c:pt idx="1398">
                  <c:v>1752</c:v>
                </c:pt>
                <c:pt idx="1399">
                  <c:v>1754</c:v>
                </c:pt>
                <c:pt idx="1400">
                  <c:v>1754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NN Lookup (Dense); 200 Control Ensemble</c:v>
                </c:pt>
              </c:strCache>
            </c:strRef>
          </c:tx>
          <c:spPr>
            <a:ln w="63500">
              <a:solidFill>
                <a:schemeClr val="accent6">
                  <a:lumMod val="75000"/>
                </a:schemeClr>
              </a:solidFill>
              <a:prstDash val="solid"/>
            </a:ln>
          </c:spPr>
          <c:marker>
            <c:symbol val="none"/>
          </c:marker>
          <c:dLbls>
            <c:dLbl>
              <c:idx val="1396"/>
              <c:layout>
                <c:manualLayout>
                  <c:x val="9.5196912344672907E-4"/>
                  <c:y val="8.0370665617936321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solidFill>
                      <a:schemeClr val="accent6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Sheet2!$G$2:$G$1402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444</c:v>
                </c:pt>
                <c:pt idx="443">
                  <c:v>445</c:v>
                </c:pt>
                <c:pt idx="444">
                  <c:v>446</c:v>
                </c:pt>
                <c:pt idx="445">
                  <c:v>447</c:v>
                </c:pt>
                <c:pt idx="446">
                  <c:v>448</c:v>
                </c:pt>
                <c:pt idx="447">
                  <c:v>449</c:v>
                </c:pt>
                <c:pt idx="448">
                  <c:v>450</c:v>
                </c:pt>
                <c:pt idx="449">
                  <c:v>451</c:v>
                </c:pt>
                <c:pt idx="450">
                  <c:v>452</c:v>
                </c:pt>
                <c:pt idx="451">
                  <c:v>453</c:v>
                </c:pt>
                <c:pt idx="452">
                  <c:v>454</c:v>
                </c:pt>
                <c:pt idx="453">
                  <c:v>455</c:v>
                </c:pt>
                <c:pt idx="454">
                  <c:v>456</c:v>
                </c:pt>
                <c:pt idx="455">
                  <c:v>457</c:v>
                </c:pt>
                <c:pt idx="456">
                  <c:v>458</c:v>
                </c:pt>
                <c:pt idx="457">
                  <c:v>459</c:v>
                </c:pt>
                <c:pt idx="458">
                  <c:v>460</c:v>
                </c:pt>
                <c:pt idx="459">
                  <c:v>461</c:v>
                </c:pt>
                <c:pt idx="460">
                  <c:v>462</c:v>
                </c:pt>
                <c:pt idx="461">
                  <c:v>463</c:v>
                </c:pt>
                <c:pt idx="462">
                  <c:v>464</c:v>
                </c:pt>
                <c:pt idx="463">
                  <c:v>465</c:v>
                </c:pt>
                <c:pt idx="464">
                  <c:v>466</c:v>
                </c:pt>
                <c:pt idx="465">
                  <c:v>467</c:v>
                </c:pt>
                <c:pt idx="466">
                  <c:v>468</c:v>
                </c:pt>
                <c:pt idx="467">
                  <c:v>469</c:v>
                </c:pt>
                <c:pt idx="468">
                  <c:v>470</c:v>
                </c:pt>
                <c:pt idx="469">
                  <c:v>471</c:v>
                </c:pt>
                <c:pt idx="470">
                  <c:v>472</c:v>
                </c:pt>
                <c:pt idx="471">
                  <c:v>473</c:v>
                </c:pt>
                <c:pt idx="472">
                  <c:v>474</c:v>
                </c:pt>
                <c:pt idx="473">
                  <c:v>475</c:v>
                </c:pt>
                <c:pt idx="474">
                  <c:v>476</c:v>
                </c:pt>
                <c:pt idx="475">
                  <c:v>477</c:v>
                </c:pt>
                <c:pt idx="476">
                  <c:v>480</c:v>
                </c:pt>
                <c:pt idx="477">
                  <c:v>482</c:v>
                </c:pt>
                <c:pt idx="478">
                  <c:v>483</c:v>
                </c:pt>
                <c:pt idx="479">
                  <c:v>484</c:v>
                </c:pt>
                <c:pt idx="480">
                  <c:v>485</c:v>
                </c:pt>
                <c:pt idx="481">
                  <c:v>487</c:v>
                </c:pt>
                <c:pt idx="482">
                  <c:v>488</c:v>
                </c:pt>
                <c:pt idx="483">
                  <c:v>489</c:v>
                </c:pt>
                <c:pt idx="484">
                  <c:v>490</c:v>
                </c:pt>
                <c:pt idx="485">
                  <c:v>491</c:v>
                </c:pt>
                <c:pt idx="486">
                  <c:v>492</c:v>
                </c:pt>
                <c:pt idx="487">
                  <c:v>493</c:v>
                </c:pt>
                <c:pt idx="488">
                  <c:v>494</c:v>
                </c:pt>
                <c:pt idx="489">
                  <c:v>495</c:v>
                </c:pt>
                <c:pt idx="490">
                  <c:v>496</c:v>
                </c:pt>
                <c:pt idx="491">
                  <c:v>497</c:v>
                </c:pt>
                <c:pt idx="492">
                  <c:v>498</c:v>
                </c:pt>
                <c:pt idx="493">
                  <c:v>499</c:v>
                </c:pt>
                <c:pt idx="494">
                  <c:v>500</c:v>
                </c:pt>
                <c:pt idx="495">
                  <c:v>501</c:v>
                </c:pt>
                <c:pt idx="496">
                  <c:v>502</c:v>
                </c:pt>
                <c:pt idx="497">
                  <c:v>503</c:v>
                </c:pt>
                <c:pt idx="498">
                  <c:v>504</c:v>
                </c:pt>
                <c:pt idx="499">
                  <c:v>505</c:v>
                </c:pt>
                <c:pt idx="500">
                  <c:v>506</c:v>
                </c:pt>
                <c:pt idx="501">
                  <c:v>507</c:v>
                </c:pt>
                <c:pt idx="502">
                  <c:v>508</c:v>
                </c:pt>
                <c:pt idx="503">
                  <c:v>509</c:v>
                </c:pt>
                <c:pt idx="504">
                  <c:v>510</c:v>
                </c:pt>
                <c:pt idx="505">
                  <c:v>511</c:v>
                </c:pt>
                <c:pt idx="506">
                  <c:v>512</c:v>
                </c:pt>
                <c:pt idx="507">
                  <c:v>513</c:v>
                </c:pt>
                <c:pt idx="508">
                  <c:v>515</c:v>
                </c:pt>
                <c:pt idx="509">
                  <c:v>516</c:v>
                </c:pt>
                <c:pt idx="510">
                  <c:v>517</c:v>
                </c:pt>
                <c:pt idx="511">
                  <c:v>518</c:v>
                </c:pt>
                <c:pt idx="512">
                  <c:v>519</c:v>
                </c:pt>
                <c:pt idx="513">
                  <c:v>520</c:v>
                </c:pt>
                <c:pt idx="514">
                  <c:v>521</c:v>
                </c:pt>
                <c:pt idx="515">
                  <c:v>523</c:v>
                </c:pt>
                <c:pt idx="516">
                  <c:v>524</c:v>
                </c:pt>
                <c:pt idx="517">
                  <c:v>525</c:v>
                </c:pt>
                <c:pt idx="518">
                  <c:v>526</c:v>
                </c:pt>
                <c:pt idx="519">
                  <c:v>527</c:v>
                </c:pt>
                <c:pt idx="520">
                  <c:v>528</c:v>
                </c:pt>
                <c:pt idx="521">
                  <c:v>530</c:v>
                </c:pt>
                <c:pt idx="522">
                  <c:v>531</c:v>
                </c:pt>
                <c:pt idx="523">
                  <c:v>532</c:v>
                </c:pt>
                <c:pt idx="524">
                  <c:v>533</c:v>
                </c:pt>
                <c:pt idx="525">
                  <c:v>534</c:v>
                </c:pt>
                <c:pt idx="526">
                  <c:v>535</c:v>
                </c:pt>
                <c:pt idx="527">
                  <c:v>537</c:v>
                </c:pt>
                <c:pt idx="528">
                  <c:v>538</c:v>
                </c:pt>
                <c:pt idx="529">
                  <c:v>539</c:v>
                </c:pt>
                <c:pt idx="530">
                  <c:v>540</c:v>
                </c:pt>
                <c:pt idx="531">
                  <c:v>541</c:v>
                </c:pt>
                <c:pt idx="532">
                  <c:v>542</c:v>
                </c:pt>
                <c:pt idx="533">
                  <c:v>543</c:v>
                </c:pt>
                <c:pt idx="534">
                  <c:v>544</c:v>
                </c:pt>
                <c:pt idx="535">
                  <c:v>545</c:v>
                </c:pt>
                <c:pt idx="536">
                  <c:v>546</c:v>
                </c:pt>
                <c:pt idx="537">
                  <c:v>547</c:v>
                </c:pt>
                <c:pt idx="538">
                  <c:v>548</c:v>
                </c:pt>
                <c:pt idx="539">
                  <c:v>549</c:v>
                </c:pt>
                <c:pt idx="540">
                  <c:v>550</c:v>
                </c:pt>
                <c:pt idx="541">
                  <c:v>551</c:v>
                </c:pt>
                <c:pt idx="542">
                  <c:v>552</c:v>
                </c:pt>
                <c:pt idx="543">
                  <c:v>553</c:v>
                </c:pt>
                <c:pt idx="544">
                  <c:v>554</c:v>
                </c:pt>
                <c:pt idx="545">
                  <c:v>555</c:v>
                </c:pt>
                <c:pt idx="546">
                  <c:v>556</c:v>
                </c:pt>
                <c:pt idx="547">
                  <c:v>557</c:v>
                </c:pt>
                <c:pt idx="548">
                  <c:v>558</c:v>
                </c:pt>
                <c:pt idx="549">
                  <c:v>559</c:v>
                </c:pt>
                <c:pt idx="550">
                  <c:v>560</c:v>
                </c:pt>
                <c:pt idx="551">
                  <c:v>561</c:v>
                </c:pt>
                <c:pt idx="552">
                  <c:v>562</c:v>
                </c:pt>
                <c:pt idx="553">
                  <c:v>563</c:v>
                </c:pt>
                <c:pt idx="554">
                  <c:v>564</c:v>
                </c:pt>
                <c:pt idx="555">
                  <c:v>565</c:v>
                </c:pt>
                <c:pt idx="556">
                  <c:v>566</c:v>
                </c:pt>
                <c:pt idx="557">
                  <c:v>567</c:v>
                </c:pt>
                <c:pt idx="558">
                  <c:v>568</c:v>
                </c:pt>
                <c:pt idx="559">
                  <c:v>569</c:v>
                </c:pt>
                <c:pt idx="560">
                  <c:v>570</c:v>
                </c:pt>
                <c:pt idx="561">
                  <c:v>571</c:v>
                </c:pt>
                <c:pt idx="562">
                  <c:v>572</c:v>
                </c:pt>
                <c:pt idx="563">
                  <c:v>573</c:v>
                </c:pt>
                <c:pt idx="564">
                  <c:v>574</c:v>
                </c:pt>
                <c:pt idx="565">
                  <c:v>575</c:v>
                </c:pt>
                <c:pt idx="566">
                  <c:v>576</c:v>
                </c:pt>
                <c:pt idx="567">
                  <c:v>577</c:v>
                </c:pt>
                <c:pt idx="568">
                  <c:v>578</c:v>
                </c:pt>
                <c:pt idx="569">
                  <c:v>579</c:v>
                </c:pt>
                <c:pt idx="570">
                  <c:v>580</c:v>
                </c:pt>
                <c:pt idx="571">
                  <c:v>581</c:v>
                </c:pt>
                <c:pt idx="572">
                  <c:v>582</c:v>
                </c:pt>
                <c:pt idx="573">
                  <c:v>583</c:v>
                </c:pt>
                <c:pt idx="574">
                  <c:v>584</c:v>
                </c:pt>
                <c:pt idx="575">
                  <c:v>585</c:v>
                </c:pt>
                <c:pt idx="576">
                  <c:v>586</c:v>
                </c:pt>
                <c:pt idx="577">
                  <c:v>587</c:v>
                </c:pt>
                <c:pt idx="578">
                  <c:v>588</c:v>
                </c:pt>
                <c:pt idx="579">
                  <c:v>589</c:v>
                </c:pt>
                <c:pt idx="580">
                  <c:v>590</c:v>
                </c:pt>
                <c:pt idx="581">
                  <c:v>591</c:v>
                </c:pt>
                <c:pt idx="582">
                  <c:v>592</c:v>
                </c:pt>
                <c:pt idx="583">
                  <c:v>593</c:v>
                </c:pt>
                <c:pt idx="584">
                  <c:v>594</c:v>
                </c:pt>
                <c:pt idx="585">
                  <c:v>595</c:v>
                </c:pt>
                <c:pt idx="586">
                  <c:v>596</c:v>
                </c:pt>
                <c:pt idx="587">
                  <c:v>597</c:v>
                </c:pt>
                <c:pt idx="588">
                  <c:v>598</c:v>
                </c:pt>
                <c:pt idx="589">
                  <c:v>599</c:v>
                </c:pt>
                <c:pt idx="590">
                  <c:v>600</c:v>
                </c:pt>
                <c:pt idx="591">
                  <c:v>601</c:v>
                </c:pt>
                <c:pt idx="592">
                  <c:v>602</c:v>
                </c:pt>
                <c:pt idx="593">
                  <c:v>603</c:v>
                </c:pt>
                <c:pt idx="594">
                  <c:v>604</c:v>
                </c:pt>
                <c:pt idx="595">
                  <c:v>605</c:v>
                </c:pt>
                <c:pt idx="596">
                  <c:v>606</c:v>
                </c:pt>
                <c:pt idx="597">
                  <c:v>607</c:v>
                </c:pt>
                <c:pt idx="598">
                  <c:v>608</c:v>
                </c:pt>
                <c:pt idx="599">
                  <c:v>609</c:v>
                </c:pt>
                <c:pt idx="600">
                  <c:v>610</c:v>
                </c:pt>
                <c:pt idx="601">
                  <c:v>611</c:v>
                </c:pt>
                <c:pt idx="602">
                  <c:v>612</c:v>
                </c:pt>
                <c:pt idx="603">
                  <c:v>613</c:v>
                </c:pt>
                <c:pt idx="604">
                  <c:v>614</c:v>
                </c:pt>
                <c:pt idx="605">
                  <c:v>615</c:v>
                </c:pt>
                <c:pt idx="606">
                  <c:v>616</c:v>
                </c:pt>
                <c:pt idx="607">
                  <c:v>617</c:v>
                </c:pt>
                <c:pt idx="608">
                  <c:v>618</c:v>
                </c:pt>
                <c:pt idx="609">
                  <c:v>620</c:v>
                </c:pt>
                <c:pt idx="610">
                  <c:v>622</c:v>
                </c:pt>
                <c:pt idx="611">
                  <c:v>624</c:v>
                </c:pt>
                <c:pt idx="612">
                  <c:v>625</c:v>
                </c:pt>
                <c:pt idx="613">
                  <c:v>627</c:v>
                </c:pt>
                <c:pt idx="614">
                  <c:v>628</c:v>
                </c:pt>
                <c:pt idx="615">
                  <c:v>629</c:v>
                </c:pt>
                <c:pt idx="616">
                  <c:v>630</c:v>
                </c:pt>
                <c:pt idx="617">
                  <c:v>631</c:v>
                </c:pt>
                <c:pt idx="618">
                  <c:v>632</c:v>
                </c:pt>
                <c:pt idx="619">
                  <c:v>633</c:v>
                </c:pt>
                <c:pt idx="620">
                  <c:v>634</c:v>
                </c:pt>
                <c:pt idx="621">
                  <c:v>635</c:v>
                </c:pt>
                <c:pt idx="622">
                  <c:v>637</c:v>
                </c:pt>
                <c:pt idx="623">
                  <c:v>638</c:v>
                </c:pt>
                <c:pt idx="624">
                  <c:v>639</c:v>
                </c:pt>
                <c:pt idx="625">
                  <c:v>640</c:v>
                </c:pt>
                <c:pt idx="626">
                  <c:v>641</c:v>
                </c:pt>
                <c:pt idx="627">
                  <c:v>642</c:v>
                </c:pt>
                <c:pt idx="628">
                  <c:v>644</c:v>
                </c:pt>
                <c:pt idx="629">
                  <c:v>645</c:v>
                </c:pt>
                <c:pt idx="630">
                  <c:v>646</c:v>
                </c:pt>
                <c:pt idx="631">
                  <c:v>647</c:v>
                </c:pt>
                <c:pt idx="632">
                  <c:v>648</c:v>
                </c:pt>
                <c:pt idx="633">
                  <c:v>649</c:v>
                </c:pt>
                <c:pt idx="634">
                  <c:v>650</c:v>
                </c:pt>
                <c:pt idx="635">
                  <c:v>651</c:v>
                </c:pt>
                <c:pt idx="636">
                  <c:v>652</c:v>
                </c:pt>
                <c:pt idx="637">
                  <c:v>653</c:v>
                </c:pt>
                <c:pt idx="638">
                  <c:v>654</c:v>
                </c:pt>
                <c:pt idx="639">
                  <c:v>655</c:v>
                </c:pt>
                <c:pt idx="640">
                  <c:v>656</c:v>
                </c:pt>
                <c:pt idx="641">
                  <c:v>657</c:v>
                </c:pt>
                <c:pt idx="642">
                  <c:v>658</c:v>
                </c:pt>
                <c:pt idx="643">
                  <c:v>659</c:v>
                </c:pt>
                <c:pt idx="644">
                  <c:v>660</c:v>
                </c:pt>
                <c:pt idx="645">
                  <c:v>661</c:v>
                </c:pt>
                <c:pt idx="646">
                  <c:v>662</c:v>
                </c:pt>
                <c:pt idx="647">
                  <c:v>663</c:v>
                </c:pt>
                <c:pt idx="648">
                  <c:v>664</c:v>
                </c:pt>
                <c:pt idx="649">
                  <c:v>665</c:v>
                </c:pt>
                <c:pt idx="650">
                  <c:v>666</c:v>
                </c:pt>
                <c:pt idx="651">
                  <c:v>668</c:v>
                </c:pt>
                <c:pt idx="652">
                  <c:v>669</c:v>
                </c:pt>
                <c:pt idx="653">
                  <c:v>670</c:v>
                </c:pt>
                <c:pt idx="654">
                  <c:v>671</c:v>
                </c:pt>
                <c:pt idx="655">
                  <c:v>672</c:v>
                </c:pt>
                <c:pt idx="656">
                  <c:v>673</c:v>
                </c:pt>
                <c:pt idx="657">
                  <c:v>674</c:v>
                </c:pt>
                <c:pt idx="658">
                  <c:v>675</c:v>
                </c:pt>
                <c:pt idx="659">
                  <c:v>676</c:v>
                </c:pt>
                <c:pt idx="660">
                  <c:v>677</c:v>
                </c:pt>
                <c:pt idx="661">
                  <c:v>678</c:v>
                </c:pt>
                <c:pt idx="662">
                  <c:v>679</c:v>
                </c:pt>
                <c:pt idx="663">
                  <c:v>680</c:v>
                </c:pt>
                <c:pt idx="664">
                  <c:v>681</c:v>
                </c:pt>
                <c:pt idx="665">
                  <c:v>682</c:v>
                </c:pt>
                <c:pt idx="666">
                  <c:v>684</c:v>
                </c:pt>
                <c:pt idx="667">
                  <c:v>685</c:v>
                </c:pt>
                <c:pt idx="668">
                  <c:v>686</c:v>
                </c:pt>
                <c:pt idx="669">
                  <c:v>687</c:v>
                </c:pt>
                <c:pt idx="670">
                  <c:v>690</c:v>
                </c:pt>
                <c:pt idx="671">
                  <c:v>691</c:v>
                </c:pt>
                <c:pt idx="672">
                  <c:v>692</c:v>
                </c:pt>
                <c:pt idx="673">
                  <c:v>693</c:v>
                </c:pt>
                <c:pt idx="674">
                  <c:v>694</c:v>
                </c:pt>
                <c:pt idx="675">
                  <c:v>695</c:v>
                </c:pt>
                <c:pt idx="676">
                  <c:v>696</c:v>
                </c:pt>
                <c:pt idx="677">
                  <c:v>697</c:v>
                </c:pt>
                <c:pt idx="678">
                  <c:v>698</c:v>
                </c:pt>
                <c:pt idx="679">
                  <c:v>700</c:v>
                </c:pt>
                <c:pt idx="680">
                  <c:v>701</c:v>
                </c:pt>
                <c:pt idx="681">
                  <c:v>702</c:v>
                </c:pt>
                <c:pt idx="682">
                  <c:v>703</c:v>
                </c:pt>
                <c:pt idx="683">
                  <c:v>704</c:v>
                </c:pt>
                <c:pt idx="684">
                  <c:v>705</c:v>
                </c:pt>
                <c:pt idx="685">
                  <c:v>706</c:v>
                </c:pt>
                <c:pt idx="686">
                  <c:v>707</c:v>
                </c:pt>
                <c:pt idx="687">
                  <c:v>708</c:v>
                </c:pt>
                <c:pt idx="688">
                  <c:v>709</c:v>
                </c:pt>
                <c:pt idx="689">
                  <c:v>710</c:v>
                </c:pt>
                <c:pt idx="690">
                  <c:v>711</c:v>
                </c:pt>
                <c:pt idx="691">
                  <c:v>712</c:v>
                </c:pt>
                <c:pt idx="692">
                  <c:v>713</c:v>
                </c:pt>
                <c:pt idx="693">
                  <c:v>714</c:v>
                </c:pt>
                <c:pt idx="694">
                  <c:v>715</c:v>
                </c:pt>
                <c:pt idx="695">
                  <c:v>716</c:v>
                </c:pt>
                <c:pt idx="696">
                  <c:v>717</c:v>
                </c:pt>
                <c:pt idx="697">
                  <c:v>718</c:v>
                </c:pt>
                <c:pt idx="698">
                  <c:v>719</c:v>
                </c:pt>
                <c:pt idx="699">
                  <c:v>720</c:v>
                </c:pt>
                <c:pt idx="700">
                  <c:v>721</c:v>
                </c:pt>
                <c:pt idx="701">
                  <c:v>724</c:v>
                </c:pt>
                <c:pt idx="702">
                  <c:v>726</c:v>
                </c:pt>
                <c:pt idx="703">
                  <c:v>729</c:v>
                </c:pt>
                <c:pt idx="704">
                  <c:v>730</c:v>
                </c:pt>
                <c:pt idx="705">
                  <c:v>731</c:v>
                </c:pt>
                <c:pt idx="706">
                  <c:v>732</c:v>
                </c:pt>
                <c:pt idx="707">
                  <c:v>733</c:v>
                </c:pt>
                <c:pt idx="708">
                  <c:v>734</c:v>
                </c:pt>
                <c:pt idx="709">
                  <c:v>736</c:v>
                </c:pt>
                <c:pt idx="710">
                  <c:v>737</c:v>
                </c:pt>
                <c:pt idx="711">
                  <c:v>739</c:v>
                </c:pt>
                <c:pt idx="712">
                  <c:v>740</c:v>
                </c:pt>
                <c:pt idx="713">
                  <c:v>741</c:v>
                </c:pt>
                <c:pt idx="714">
                  <c:v>742</c:v>
                </c:pt>
                <c:pt idx="715">
                  <c:v>743</c:v>
                </c:pt>
                <c:pt idx="716">
                  <c:v>744</c:v>
                </c:pt>
                <c:pt idx="717">
                  <c:v>745</c:v>
                </c:pt>
                <c:pt idx="718">
                  <c:v>746</c:v>
                </c:pt>
                <c:pt idx="719">
                  <c:v>747</c:v>
                </c:pt>
                <c:pt idx="720">
                  <c:v>748</c:v>
                </c:pt>
                <c:pt idx="721">
                  <c:v>750</c:v>
                </c:pt>
                <c:pt idx="722">
                  <c:v>751</c:v>
                </c:pt>
                <c:pt idx="723">
                  <c:v>753</c:v>
                </c:pt>
                <c:pt idx="724">
                  <c:v>754</c:v>
                </c:pt>
                <c:pt idx="725">
                  <c:v>755</c:v>
                </c:pt>
                <c:pt idx="726">
                  <c:v>756</c:v>
                </c:pt>
                <c:pt idx="727">
                  <c:v>757</c:v>
                </c:pt>
                <c:pt idx="728">
                  <c:v>758</c:v>
                </c:pt>
                <c:pt idx="729">
                  <c:v>759</c:v>
                </c:pt>
                <c:pt idx="730">
                  <c:v>760</c:v>
                </c:pt>
                <c:pt idx="731">
                  <c:v>761</c:v>
                </c:pt>
                <c:pt idx="732">
                  <c:v>762</c:v>
                </c:pt>
                <c:pt idx="733">
                  <c:v>763</c:v>
                </c:pt>
                <c:pt idx="734">
                  <c:v>764</c:v>
                </c:pt>
                <c:pt idx="735">
                  <c:v>765</c:v>
                </c:pt>
                <c:pt idx="736">
                  <c:v>766</c:v>
                </c:pt>
                <c:pt idx="737">
                  <c:v>767</c:v>
                </c:pt>
                <c:pt idx="738">
                  <c:v>768</c:v>
                </c:pt>
                <c:pt idx="739">
                  <c:v>769</c:v>
                </c:pt>
                <c:pt idx="740">
                  <c:v>770</c:v>
                </c:pt>
                <c:pt idx="741">
                  <c:v>771</c:v>
                </c:pt>
                <c:pt idx="742">
                  <c:v>772</c:v>
                </c:pt>
                <c:pt idx="743">
                  <c:v>774</c:v>
                </c:pt>
                <c:pt idx="744">
                  <c:v>775</c:v>
                </c:pt>
                <c:pt idx="745">
                  <c:v>776</c:v>
                </c:pt>
                <c:pt idx="746">
                  <c:v>777</c:v>
                </c:pt>
                <c:pt idx="747">
                  <c:v>778</c:v>
                </c:pt>
                <c:pt idx="748">
                  <c:v>779</c:v>
                </c:pt>
                <c:pt idx="749">
                  <c:v>780</c:v>
                </c:pt>
                <c:pt idx="750">
                  <c:v>781</c:v>
                </c:pt>
                <c:pt idx="751">
                  <c:v>782</c:v>
                </c:pt>
                <c:pt idx="752">
                  <c:v>785</c:v>
                </c:pt>
                <c:pt idx="753">
                  <c:v>786</c:v>
                </c:pt>
                <c:pt idx="754">
                  <c:v>787</c:v>
                </c:pt>
                <c:pt idx="755">
                  <c:v>788</c:v>
                </c:pt>
                <c:pt idx="756">
                  <c:v>789</c:v>
                </c:pt>
                <c:pt idx="757">
                  <c:v>790</c:v>
                </c:pt>
                <c:pt idx="758">
                  <c:v>792</c:v>
                </c:pt>
                <c:pt idx="759">
                  <c:v>793</c:v>
                </c:pt>
                <c:pt idx="760">
                  <c:v>794</c:v>
                </c:pt>
                <c:pt idx="761">
                  <c:v>795</c:v>
                </c:pt>
                <c:pt idx="762">
                  <c:v>796</c:v>
                </c:pt>
                <c:pt idx="763">
                  <c:v>797</c:v>
                </c:pt>
                <c:pt idx="764">
                  <c:v>798</c:v>
                </c:pt>
                <c:pt idx="765">
                  <c:v>799</c:v>
                </c:pt>
                <c:pt idx="766">
                  <c:v>800</c:v>
                </c:pt>
                <c:pt idx="767">
                  <c:v>801</c:v>
                </c:pt>
                <c:pt idx="768">
                  <c:v>802</c:v>
                </c:pt>
                <c:pt idx="769">
                  <c:v>803</c:v>
                </c:pt>
                <c:pt idx="770">
                  <c:v>804</c:v>
                </c:pt>
                <c:pt idx="771">
                  <c:v>805</c:v>
                </c:pt>
                <c:pt idx="772">
                  <c:v>806</c:v>
                </c:pt>
                <c:pt idx="773">
                  <c:v>808</c:v>
                </c:pt>
                <c:pt idx="774">
                  <c:v>809</c:v>
                </c:pt>
                <c:pt idx="775">
                  <c:v>810</c:v>
                </c:pt>
                <c:pt idx="776">
                  <c:v>811</c:v>
                </c:pt>
                <c:pt idx="777">
                  <c:v>812</c:v>
                </c:pt>
                <c:pt idx="778">
                  <c:v>813</c:v>
                </c:pt>
                <c:pt idx="779">
                  <c:v>814</c:v>
                </c:pt>
                <c:pt idx="780">
                  <c:v>815</c:v>
                </c:pt>
                <c:pt idx="781">
                  <c:v>816</c:v>
                </c:pt>
                <c:pt idx="782">
                  <c:v>817</c:v>
                </c:pt>
                <c:pt idx="783">
                  <c:v>818</c:v>
                </c:pt>
                <c:pt idx="784">
                  <c:v>819</c:v>
                </c:pt>
                <c:pt idx="785">
                  <c:v>820</c:v>
                </c:pt>
                <c:pt idx="786">
                  <c:v>821</c:v>
                </c:pt>
                <c:pt idx="787">
                  <c:v>823</c:v>
                </c:pt>
                <c:pt idx="788">
                  <c:v>824</c:v>
                </c:pt>
                <c:pt idx="789">
                  <c:v>825</c:v>
                </c:pt>
                <c:pt idx="790">
                  <c:v>826</c:v>
                </c:pt>
                <c:pt idx="791">
                  <c:v>827</c:v>
                </c:pt>
                <c:pt idx="792">
                  <c:v>828</c:v>
                </c:pt>
                <c:pt idx="793">
                  <c:v>829</c:v>
                </c:pt>
                <c:pt idx="794">
                  <c:v>830</c:v>
                </c:pt>
                <c:pt idx="795">
                  <c:v>831</c:v>
                </c:pt>
                <c:pt idx="796">
                  <c:v>832</c:v>
                </c:pt>
                <c:pt idx="797">
                  <c:v>833</c:v>
                </c:pt>
                <c:pt idx="798">
                  <c:v>834</c:v>
                </c:pt>
                <c:pt idx="799">
                  <c:v>835</c:v>
                </c:pt>
                <c:pt idx="800">
                  <c:v>837</c:v>
                </c:pt>
                <c:pt idx="801">
                  <c:v>838</c:v>
                </c:pt>
                <c:pt idx="802">
                  <c:v>839</c:v>
                </c:pt>
                <c:pt idx="803">
                  <c:v>840</c:v>
                </c:pt>
                <c:pt idx="804">
                  <c:v>841</c:v>
                </c:pt>
                <c:pt idx="805">
                  <c:v>842</c:v>
                </c:pt>
                <c:pt idx="806">
                  <c:v>843</c:v>
                </c:pt>
                <c:pt idx="807">
                  <c:v>844</c:v>
                </c:pt>
                <c:pt idx="808">
                  <c:v>845</c:v>
                </c:pt>
                <c:pt idx="809">
                  <c:v>846</c:v>
                </c:pt>
                <c:pt idx="810">
                  <c:v>847</c:v>
                </c:pt>
                <c:pt idx="811">
                  <c:v>848</c:v>
                </c:pt>
                <c:pt idx="812">
                  <c:v>849</c:v>
                </c:pt>
                <c:pt idx="813">
                  <c:v>850</c:v>
                </c:pt>
                <c:pt idx="814">
                  <c:v>851</c:v>
                </c:pt>
                <c:pt idx="815">
                  <c:v>852</c:v>
                </c:pt>
                <c:pt idx="816">
                  <c:v>853</c:v>
                </c:pt>
                <c:pt idx="817">
                  <c:v>854</c:v>
                </c:pt>
                <c:pt idx="818">
                  <c:v>855</c:v>
                </c:pt>
                <c:pt idx="819">
                  <c:v>856</c:v>
                </c:pt>
                <c:pt idx="820">
                  <c:v>857</c:v>
                </c:pt>
                <c:pt idx="821">
                  <c:v>858</c:v>
                </c:pt>
                <c:pt idx="822">
                  <c:v>859</c:v>
                </c:pt>
                <c:pt idx="823">
                  <c:v>860</c:v>
                </c:pt>
                <c:pt idx="824">
                  <c:v>862</c:v>
                </c:pt>
                <c:pt idx="825">
                  <c:v>863</c:v>
                </c:pt>
                <c:pt idx="826">
                  <c:v>864</c:v>
                </c:pt>
                <c:pt idx="827">
                  <c:v>865</c:v>
                </c:pt>
                <c:pt idx="828">
                  <c:v>866</c:v>
                </c:pt>
                <c:pt idx="829">
                  <c:v>867</c:v>
                </c:pt>
                <c:pt idx="830">
                  <c:v>868</c:v>
                </c:pt>
                <c:pt idx="831">
                  <c:v>869</c:v>
                </c:pt>
                <c:pt idx="832">
                  <c:v>870</c:v>
                </c:pt>
                <c:pt idx="833">
                  <c:v>871</c:v>
                </c:pt>
                <c:pt idx="834">
                  <c:v>873</c:v>
                </c:pt>
                <c:pt idx="835">
                  <c:v>874</c:v>
                </c:pt>
                <c:pt idx="836">
                  <c:v>875</c:v>
                </c:pt>
                <c:pt idx="837">
                  <c:v>876</c:v>
                </c:pt>
                <c:pt idx="838">
                  <c:v>877</c:v>
                </c:pt>
                <c:pt idx="839">
                  <c:v>878</c:v>
                </c:pt>
                <c:pt idx="840">
                  <c:v>879</c:v>
                </c:pt>
                <c:pt idx="841">
                  <c:v>881</c:v>
                </c:pt>
                <c:pt idx="842">
                  <c:v>882</c:v>
                </c:pt>
                <c:pt idx="843">
                  <c:v>883</c:v>
                </c:pt>
                <c:pt idx="844">
                  <c:v>884</c:v>
                </c:pt>
                <c:pt idx="845">
                  <c:v>885</c:v>
                </c:pt>
                <c:pt idx="846">
                  <c:v>886</c:v>
                </c:pt>
                <c:pt idx="847">
                  <c:v>887</c:v>
                </c:pt>
                <c:pt idx="848">
                  <c:v>888</c:v>
                </c:pt>
                <c:pt idx="849">
                  <c:v>889</c:v>
                </c:pt>
                <c:pt idx="850">
                  <c:v>890</c:v>
                </c:pt>
                <c:pt idx="851">
                  <c:v>891</c:v>
                </c:pt>
                <c:pt idx="852">
                  <c:v>893</c:v>
                </c:pt>
                <c:pt idx="853">
                  <c:v>894</c:v>
                </c:pt>
                <c:pt idx="854">
                  <c:v>895</c:v>
                </c:pt>
                <c:pt idx="855">
                  <c:v>897</c:v>
                </c:pt>
                <c:pt idx="856">
                  <c:v>898</c:v>
                </c:pt>
                <c:pt idx="857">
                  <c:v>899</c:v>
                </c:pt>
                <c:pt idx="858">
                  <c:v>900</c:v>
                </c:pt>
                <c:pt idx="859">
                  <c:v>901</c:v>
                </c:pt>
                <c:pt idx="860">
                  <c:v>902</c:v>
                </c:pt>
                <c:pt idx="861">
                  <c:v>903</c:v>
                </c:pt>
                <c:pt idx="862">
                  <c:v>904</c:v>
                </c:pt>
                <c:pt idx="863">
                  <c:v>905</c:v>
                </c:pt>
                <c:pt idx="864">
                  <c:v>906</c:v>
                </c:pt>
                <c:pt idx="865">
                  <c:v>907</c:v>
                </c:pt>
                <c:pt idx="866">
                  <c:v>909</c:v>
                </c:pt>
                <c:pt idx="867">
                  <c:v>910</c:v>
                </c:pt>
                <c:pt idx="868">
                  <c:v>911</c:v>
                </c:pt>
                <c:pt idx="869">
                  <c:v>912</c:v>
                </c:pt>
                <c:pt idx="870">
                  <c:v>913</c:v>
                </c:pt>
                <c:pt idx="871">
                  <c:v>914</c:v>
                </c:pt>
                <c:pt idx="872">
                  <c:v>915</c:v>
                </c:pt>
                <c:pt idx="873">
                  <c:v>916</c:v>
                </c:pt>
                <c:pt idx="874">
                  <c:v>917</c:v>
                </c:pt>
                <c:pt idx="875">
                  <c:v>918</c:v>
                </c:pt>
                <c:pt idx="876">
                  <c:v>919</c:v>
                </c:pt>
                <c:pt idx="877">
                  <c:v>920</c:v>
                </c:pt>
                <c:pt idx="878">
                  <c:v>921</c:v>
                </c:pt>
                <c:pt idx="879">
                  <c:v>922</c:v>
                </c:pt>
                <c:pt idx="880">
                  <c:v>923</c:v>
                </c:pt>
                <c:pt idx="881">
                  <c:v>924</c:v>
                </c:pt>
                <c:pt idx="882">
                  <c:v>925</c:v>
                </c:pt>
                <c:pt idx="883">
                  <c:v>926</c:v>
                </c:pt>
                <c:pt idx="884">
                  <c:v>927</c:v>
                </c:pt>
                <c:pt idx="885">
                  <c:v>928</c:v>
                </c:pt>
                <c:pt idx="886">
                  <c:v>929</c:v>
                </c:pt>
                <c:pt idx="887">
                  <c:v>930</c:v>
                </c:pt>
                <c:pt idx="888">
                  <c:v>931</c:v>
                </c:pt>
                <c:pt idx="889">
                  <c:v>932</c:v>
                </c:pt>
                <c:pt idx="890">
                  <c:v>933</c:v>
                </c:pt>
                <c:pt idx="891">
                  <c:v>934</c:v>
                </c:pt>
                <c:pt idx="892">
                  <c:v>936</c:v>
                </c:pt>
                <c:pt idx="893">
                  <c:v>937</c:v>
                </c:pt>
                <c:pt idx="894">
                  <c:v>938</c:v>
                </c:pt>
                <c:pt idx="895">
                  <c:v>939</c:v>
                </c:pt>
                <c:pt idx="896">
                  <c:v>941</c:v>
                </c:pt>
                <c:pt idx="897">
                  <c:v>942</c:v>
                </c:pt>
                <c:pt idx="898">
                  <c:v>945</c:v>
                </c:pt>
                <c:pt idx="899">
                  <c:v>948</c:v>
                </c:pt>
                <c:pt idx="900">
                  <c:v>949</c:v>
                </c:pt>
                <c:pt idx="901">
                  <c:v>953</c:v>
                </c:pt>
                <c:pt idx="902">
                  <c:v>954</c:v>
                </c:pt>
                <c:pt idx="903">
                  <c:v>956</c:v>
                </c:pt>
                <c:pt idx="904">
                  <c:v>957</c:v>
                </c:pt>
                <c:pt idx="905">
                  <c:v>958</c:v>
                </c:pt>
                <c:pt idx="906">
                  <c:v>959</c:v>
                </c:pt>
                <c:pt idx="907">
                  <c:v>960</c:v>
                </c:pt>
                <c:pt idx="908">
                  <c:v>961</c:v>
                </c:pt>
                <c:pt idx="909">
                  <c:v>962</c:v>
                </c:pt>
                <c:pt idx="910">
                  <c:v>963</c:v>
                </c:pt>
                <c:pt idx="911">
                  <c:v>964</c:v>
                </c:pt>
                <c:pt idx="912">
                  <c:v>965</c:v>
                </c:pt>
                <c:pt idx="913">
                  <c:v>966</c:v>
                </c:pt>
                <c:pt idx="914">
                  <c:v>967</c:v>
                </c:pt>
                <c:pt idx="915">
                  <c:v>968</c:v>
                </c:pt>
                <c:pt idx="916">
                  <c:v>970</c:v>
                </c:pt>
                <c:pt idx="917">
                  <c:v>971</c:v>
                </c:pt>
                <c:pt idx="918">
                  <c:v>972</c:v>
                </c:pt>
                <c:pt idx="919">
                  <c:v>973</c:v>
                </c:pt>
                <c:pt idx="920">
                  <c:v>974</c:v>
                </c:pt>
                <c:pt idx="921">
                  <c:v>975</c:v>
                </c:pt>
                <c:pt idx="922">
                  <c:v>976</c:v>
                </c:pt>
                <c:pt idx="923">
                  <c:v>977</c:v>
                </c:pt>
                <c:pt idx="924">
                  <c:v>979</c:v>
                </c:pt>
                <c:pt idx="925">
                  <c:v>980</c:v>
                </c:pt>
                <c:pt idx="926">
                  <c:v>981</c:v>
                </c:pt>
                <c:pt idx="927">
                  <c:v>985</c:v>
                </c:pt>
                <c:pt idx="928">
                  <c:v>986</c:v>
                </c:pt>
                <c:pt idx="929">
                  <c:v>988</c:v>
                </c:pt>
                <c:pt idx="930">
                  <c:v>989</c:v>
                </c:pt>
                <c:pt idx="931">
                  <c:v>990</c:v>
                </c:pt>
                <c:pt idx="932">
                  <c:v>991</c:v>
                </c:pt>
                <c:pt idx="933">
                  <c:v>992</c:v>
                </c:pt>
                <c:pt idx="934">
                  <c:v>993</c:v>
                </c:pt>
                <c:pt idx="935">
                  <c:v>995</c:v>
                </c:pt>
                <c:pt idx="936">
                  <c:v>999</c:v>
                </c:pt>
                <c:pt idx="937">
                  <c:v>1000</c:v>
                </c:pt>
                <c:pt idx="938">
                  <c:v>1001</c:v>
                </c:pt>
                <c:pt idx="939">
                  <c:v>1002</c:v>
                </c:pt>
                <c:pt idx="940">
                  <c:v>1003</c:v>
                </c:pt>
                <c:pt idx="941">
                  <c:v>1004</c:v>
                </c:pt>
                <c:pt idx="942">
                  <c:v>1005</c:v>
                </c:pt>
                <c:pt idx="943">
                  <c:v>1006</c:v>
                </c:pt>
                <c:pt idx="944">
                  <c:v>1009</c:v>
                </c:pt>
                <c:pt idx="945">
                  <c:v>1010</c:v>
                </c:pt>
                <c:pt idx="946">
                  <c:v>1011</c:v>
                </c:pt>
                <c:pt idx="947">
                  <c:v>1012</c:v>
                </c:pt>
                <c:pt idx="948">
                  <c:v>1013</c:v>
                </c:pt>
                <c:pt idx="949">
                  <c:v>1014</c:v>
                </c:pt>
                <c:pt idx="950">
                  <c:v>1015</c:v>
                </c:pt>
                <c:pt idx="951">
                  <c:v>1016</c:v>
                </c:pt>
                <c:pt idx="952">
                  <c:v>1017</c:v>
                </c:pt>
                <c:pt idx="953">
                  <c:v>1018</c:v>
                </c:pt>
                <c:pt idx="954">
                  <c:v>1019</c:v>
                </c:pt>
                <c:pt idx="955">
                  <c:v>1020</c:v>
                </c:pt>
                <c:pt idx="956">
                  <c:v>1023</c:v>
                </c:pt>
                <c:pt idx="957">
                  <c:v>1024</c:v>
                </c:pt>
                <c:pt idx="958">
                  <c:v>1025</c:v>
                </c:pt>
                <c:pt idx="959">
                  <c:v>1026</c:v>
                </c:pt>
                <c:pt idx="960">
                  <c:v>1027</c:v>
                </c:pt>
                <c:pt idx="961">
                  <c:v>1028</c:v>
                </c:pt>
                <c:pt idx="962">
                  <c:v>1029</c:v>
                </c:pt>
                <c:pt idx="963">
                  <c:v>1030</c:v>
                </c:pt>
                <c:pt idx="964">
                  <c:v>1031</c:v>
                </c:pt>
                <c:pt idx="965">
                  <c:v>1032</c:v>
                </c:pt>
                <c:pt idx="966">
                  <c:v>1033</c:v>
                </c:pt>
                <c:pt idx="967">
                  <c:v>1034</c:v>
                </c:pt>
                <c:pt idx="968">
                  <c:v>1035</c:v>
                </c:pt>
                <c:pt idx="969">
                  <c:v>1036</c:v>
                </c:pt>
                <c:pt idx="970">
                  <c:v>1037</c:v>
                </c:pt>
                <c:pt idx="971">
                  <c:v>1038</c:v>
                </c:pt>
                <c:pt idx="972">
                  <c:v>1039</c:v>
                </c:pt>
                <c:pt idx="973">
                  <c:v>1041</c:v>
                </c:pt>
                <c:pt idx="974">
                  <c:v>1042</c:v>
                </c:pt>
                <c:pt idx="975">
                  <c:v>1043</c:v>
                </c:pt>
                <c:pt idx="976">
                  <c:v>1044</c:v>
                </c:pt>
                <c:pt idx="977">
                  <c:v>1045</c:v>
                </c:pt>
                <c:pt idx="978">
                  <c:v>1046</c:v>
                </c:pt>
                <c:pt idx="979">
                  <c:v>1047</c:v>
                </c:pt>
                <c:pt idx="980">
                  <c:v>1048</c:v>
                </c:pt>
                <c:pt idx="981">
                  <c:v>1050</c:v>
                </c:pt>
                <c:pt idx="982">
                  <c:v>1052</c:v>
                </c:pt>
                <c:pt idx="983">
                  <c:v>1053</c:v>
                </c:pt>
                <c:pt idx="984">
                  <c:v>1054</c:v>
                </c:pt>
                <c:pt idx="985">
                  <c:v>1055</c:v>
                </c:pt>
                <c:pt idx="986">
                  <c:v>1056</c:v>
                </c:pt>
                <c:pt idx="987">
                  <c:v>1057</c:v>
                </c:pt>
                <c:pt idx="988">
                  <c:v>1058</c:v>
                </c:pt>
                <c:pt idx="989">
                  <c:v>1060</c:v>
                </c:pt>
                <c:pt idx="990">
                  <c:v>1061</c:v>
                </c:pt>
                <c:pt idx="991">
                  <c:v>1062</c:v>
                </c:pt>
                <c:pt idx="992">
                  <c:v>1063</c:v>
                </c:pt>
                <c:pt idx="993">
                  <c:v>1065</c:v>
                </c:pt>
                <c:pt idx="994">
                  <c:v>1066</c:v>
                </c:pt>
                <c:pt idx="995">
                  <c:v>1067</c:v>
                </c:pt>
                <c:pt idx="996">
                  <c:v>1068</c:v>
                </c:pt>
                <c:pt idx="997">
                  <c:v>1070</c:v>
                </c:pt>
                <c:pt idx="998">
                  <c:v>1071</c:v>
                </c:pt>
                <c:pt idx="999">
                  <c:v>1072</c:v>
                </c:pt>
                <c:pt idx="1000">
                  <c:v>1074</c:v>
                </c:pt>
                <c:pt idx="1001">
                  <c:v>1075</c:v>
                </c:pt>
                <c:pt idx="1002">
                  <c:v>1076</c:v>
                </c:pt>
                <c:pt idx="1003">
                  <c:v>1077</c:v>
                </c:pt>
                <c:pt idx="1004">
                  <c:v>1078</c:v>
                </c:pt>
                <c:pt idx="1005">
                  <c:v>1079</c:v>
                </c:pt>
                <c:pt idx="1006">
                  <c:v>1081</c:v>
                </c:pt>
                <c:pt idx="1007">
                  <c:v>1082</c:v>
                </c:pt>
                <c:pt idx="1008">
                  <c:v>1084</c:v>
                </c:pt>
                <c:pt idx="1009">
                  <c:v>1086</c:v>
                </c:pt>
                <c:pt idx="1010">
                  <c:v>1087</c:v>
                </c:pt>
                <c:pt idx="1011">
                  <c:v>1088</c:v>
                </c:pt>
                <c:pt idx="1012">
                  <c:v>1089</c:v>
                </c:pt>
                <c:pt idx="1013">
                  <c:v>1090</c:v>
                </c:pt>
                <c:pt idx="1014">
                  <c:v>1091</c:v>
                </c:pt>
                <c:pt idx="1015">
                  <c:v>1095</c:v>
                </c:pt>
                <c:pt idx="1016">
                  <c:v>1096</c:v>
                </c:pt>
                <c:pt idx="1017">
                  <c:v>1097</c:v>
                </c:pt>
                <c:pt idx="1018">
                  <c:v>1098</c:v>
                </c:pt>
                <c:pt idx="1019">
                  <c:v>1099</c:v>
                </c:pt>
                <c:pt idx="1020">
                  <c:v>1100</c:v>
                </c:pt>
                <c:pt idx="1021">
                  <c:v>1101</c:v>
                </c:pt>
                <c:pt idx="1022">
                  <c:v>1102</c:v>
                </c:pt>
                <c:pt idx="1023">
                  <c:v>1103</c:v>
                </c:pt>
                <c:pt idx="1024">
                  <c:v>1104</c:v>
                </c:pt>
                <c:pt idx="1025">
                  <c:v>1105</c:v>
                </c:pt>
                <c:pt idx="1026">
                  <c:v>1106</c:v>
                </c:pt>
                <c:pt idx="1027">
                  <c:v>1107</c:v>
                </c:pt>
                <c:pt idx="1028">
                  <c:v>1108</c:v>
                </c:pt>
                <c:pt idx="1029">
                  <c:v>1109</c:v>
                </c:pt>
                <c:pt idx="1030">
                  <c:v>1110</c:v>
                </c:pt>
                <c:pt idx="1031">
                  <c:v>1112</c:v>
                </c:pt>
                <c:pt idx="1032">
                  <c:v>1114</c:v>
                </c:pt>
                <c:pt idx="1033">
                  <c:v>1115</c:v>
                </c:pt>
                <c:pt idx="1034">
                  <c:v>1116</c:v>
                </c:pt>
                <c:pt idx="1035">
                  <c:v>1118</c:v>
                </c:pt>
                <c:pt idx="1036">
                  <c:v>1119</c:v>
                </c:pt>
                <c:pt idx="1037">
                  <c:v>1120</c:v>
                </c:pt>
                <c:pt idx="1038">
                  <c:v>1122</c:v>
                </c:pt>
                <c:pt idx="1039">
                  <c:v>1123</c:v>
                </c:pt>
                <c:pt idx="1040">
                  <c:v>1124</c:v>
                </c:pt>
                <c:pt idx="1041">
                  <c:v>1125</c:v>
                </c:pt>
                <c:pt idx="1042">
                  <c:v>1126</c:v>
                </c:pt>
                <c:pt idx="1043">
                  <c:v>1127</c:v>
                </c:pt>
                <c:pt idx="1044">
                  <c:v>1128</c:v>
                </c:pt>
                <c:pt idx="1045">
                  <c:v>1129</c:v>
                </c:pt>
                <c:pt idx="1046">
                  <c:v>1130</c:v>
                </c:pt>
                <c:pt idx="1047">
                  <c:v>1131</c:v>
                </c:pt>
                <c:pt idx="1048">
                  <c:v>1132</c:v>
                </c:pt>
                <c:pt idx="1049">
                  <c:v>1133</c:v>
                </c:pt>
                <c:pt idx="1050">
                  <c:v>1134</c:v>
                </c:pt>
                <c:pt idx="1051">
                  <c:v>1135</c:v>
                </c:pt>
                <c:pt idx="1052">
                  <c:v>1136</c:v>
                </c:pt>
                <c:pt idx="1053">
                  <c:v>1137</c:v>
                </c:pt>
                <c:pt idx="1054">
                  <c:v>1138</c:v>
                </c:pt>
                <c:pt idx="1055">
                  <c:v>1139</c:v>
                </c:pt>
                <c:pt idx="1056">
                  <c:v>1140</c:v>
                </c:pt>
                <c:pt idx="1057">
                  <c:v>1141</c:v>
                </c:pt>
                <c:pt idx="1058">
                  <c:v>1143</c:v>
                </c:pt>
                <c:pt idx="1059">
                  <c:v>1144</c:v>
                </c:pt>
                <c:pt idx="1060">
                  <c:v>1145</c:v>
                </c:pt>
                <c:pt idx="1061">
                  <c:v>1146</c:v>
                </c:pt>
                <c:pt idx="1062">
                  <c:v>1147</c:v>
                </c:pt>
                <c:pt idx="1063">
                  <c:v>1148</c:v>
                </c:pt>
                <c:pt idx="1064">
                  <c:v>1150</c:v>
                </c:pt>
                <c:pt idx="1065">
                  <c:v>1151</c:v>
                </c:pt>
                <c:pt idx="1066">
                  <c:v>1152</c:v>
                </c:pt>
                <c:pt idx="1067">
                  <c:v>1154</c:v>
                </c:pt>
                <c:pt idx="1068">
                  <c:v>1155</c:v>
                </c:pt>
                <c:pt idx="1069">
                  <c:v>1157</c:v>
                </c:pt>
                <c:pt idx="1070">
                  <c:v>1158</c:v>
                </c:pt>
                <c:pt idx="1071">
                  <c:v>1159</c:v>
                </c:pt>
                <c:pt idx="1072">
                  <c:v>1160</c:v>
                </c:pt>
                <c:pt idx="1073">
                  <c:v>1161</c:v>
                </c:pt>
                <c:pt idx="1074">
                  <c:v>1166</c:v>
                </c:pt>
                <c:pt idx="1075">
                  <c:v>1167</c:v>
                </c:pt>
                <c:pt idx="1076">
                  <c:v>1168</c:v>
                </c:pt>
                <c:pt idx="1077">
                  <c:v>1171</c:v>
                </c:pt>
                <c:pt idx="1078">
                  <c:v>1172</c:v>
                </c:pt>
                <c:pt idx="1079">
                  <c:v>1173</c:v>
                </c:pt>
                <c:pt idx="1080">
                  <c:v>1174</c:v>
                </c:pt>
                <c:pt idx="1081">
                  <c:v>1175</c:v>
                </c:pt>
                <c:pt idx="1082">
                  <c:v>1176</c:v>
                </c:pt>
                <c:pt idx="1083">
                  <c:v>1177</c:v>
                </c:pt>
                <c:pt idx="1084">
                  <c:v>1178</c:v>
                </c:pt>
                <c:pt idx="1085">
                  <c:v>1179</c:v>
                </c:pt>
                <c:pt idx="1086">
                  <c:v>1180</c:v>
                </c:pt>
                <c:pt idx="1087">
                  <c:v>1181</c:v>
                </c:pt>
                <c:pt idx="1088">
                  <c:v>1182</c:v>
                </c:pt>
                <c:pt idx="1089">
                  <c:v>1183</c:v>
                </c:pt>
                <c:pt idx="1090">
                  <c:v>1184</c:v>
                </c:pt>
                <c:pt idx="1091">
                  <c:v>1185</c:v>
                </c:pt>
                <c:pt idx="1092">
                  <c:v>1186</c:v>
                </c:pt>
                <c:pt idx="1093">
                  <c:v>1187</c:v>
                </c:pt>
                <c:pt idx="1094">
                  <c:v>1188</c:v>
                </c:pt>
                <c:pt idx="1095">
                  <c:v>1189</c:v>
                </c:pt>
                <c:pt idx="1096">
                  <c:v>1190</c:v>
                </c:pt>
                <c:pt idx="1097">
                  <c:v>1192</c:v>
                </c:pt>
                <c:pt idx="1098">
                  <c:v>1194</c:v>
                </c:pt>
                <c:pt idx="1099">
                  <c:v>1197</c:v>
                </c:pt>
                <c:pt idx="1100">
                  <c:v>1198</c:v>
                </c:pt>
                <c:pt idx="1101">
                  <c:v>1199</c:v>
                </c:pt>
                <c:pt idx="1102">
                  <c:v>1200</c:v>
                </c:pt>
                <c:pt idx="1103">
                  <c:v>1206</c:v>
                </c:pt>
                <c:pt idx="1104">
                  <c:v>1207</c:v>
                </c:pt>
                <c:pt idx="1105">
                  <c:v>1208</c:v>
                </c:pt>
                <c:pt idx="1106">
                  <c:v>1209</c:v>
                </c:pt>
                <c:pt idx="1107">
                  <c:v>1210</c:v>
                </c:pt>
                <c:pt idx="1108">
                  <c:v>1211</c:v>
                </c:pt>
                <c:pt idx="1109">
                  <c:v>1212</c:v>
                </c:pt>
                <c:pt idx="1110">
                  <c:v>1213</c:v>
                </c:pt>
                <c:pt idx="1111">
                  <c:v>1215</c:v>
                </c:pt>
                <c:pt idx="1112">
                  <c:v>1216</c:v>
                </c:pt>
                <c:pt idx="1113">
                  <c:v>1217</c:v>
                </c:pt>
                <c:pt idx="1114">
                  <c:v>1218</c:v>
                </c:pt>
                <c:pt idx="1115">
                  <c:v>1219</c:v>
                </c:pt>
                <c:pt idx="1116">
                  <c:v>1220</c:v>
                </c:pt>
                <c:pt idx="1117">
                  <c:v>1221</c:v>
                </c:pt>
                <c:pt idx="1118">
                  <c:v>1222</c:v>
                </c:pt>
                <c:pt idx="1119">
                  <c:v>1223</c:v>
                </c:pt>
                <c:pt idx="1120">
                  <c:v>1224</c:v>
                </c:pt>
                <c:pt idx="1121">
                  <c:v>1225</c:v>
                </c:pt>
                <c:pt idx="1122">
                  <c:v>1227</c:v>
                </c:pt>
                <c:pt idx="1123">
                  <c:v>1229</c:v>
                </c:pt>
                <c:pt idx="1124">
                  <c:v>1231</c:v>
                </c:pt>
                <c:pt idx="1125">
                  <c:v>1232</c:v>
                </c:pt>
                <c:pt idx="1126">
                  <c:v>1233</c:v>
                </c:pt>
                <c:pt idx="1127">
                  <c:v>1234</c:v>
                </c:pt>
                <c:pt idx="1128">
                  <c:v>1235</c:v>
                </c:pt>
                <c:pt idx="1129">
                  <c:v>1236</c:v>
                </c:pt>
                <c:pt idx="1130">
                  <c:v>1237</c:v>
                </c:pt>
                <c:pt idx="1131">
                  <c:v>1238</c:v>
                </c:pt>
                <c:pt idx="1132">
                  <c:v>1239</c:v>
                </c:pt>
                <c:pt idx="1133">
                  <c:v>1240</c:v>
                </c:pt>
                <c:pt idx="1134">
                  <c:v>1241</c:v>
                </c:pt>
                <c:pt idx="1135">
                  <c:v>1242</c:v>
                </c:pt>
                <c:pt idx="1136">
                  <c:v>1244</c:v>
                </c:pt>
                <c:pt idx="1137">
                  <c:v>1246</c:v>
                </c:pt>
                <c:pt idx="1138">
                  <c:v>1247</c:v>
                </c:pt>
                <c:pt idx="1139">
                  <c:v>1248</c:v>
                </c:pt>
                <c:pt idx="1140">
                  <c:v>1249</c:v>
                </c:pt>
                <c:pt idx="1141">
                  <c:v>1250</c:v>
                </c:pt>
                <c:pt idx="1142">
                  <c:v>1251</c:v>
                </c:pt>
                <c:pt idx="1143">
                  <c:v>1252</c:v>
                </c:pt>
                <c:pt idx="1144">
                  <c:v>1253</c:v>
                </c:pt>
                <c:pt idx="1145">
                  <c:v>1254</c:v>
                </c:pt>
                <c:pt idx="1146">
                  <c:v>1255</c:v>
                </c:pt>
                <c:pt idx="1147">
                  <c:v>1256</c:v>
                </c:pt>
                <c:pt idx="1148">
                  <c:v>1257</c:v>
                </c:pt>
                <c:pt idx="1149">
                  <c:v>1259</c:v>
                </c:pt>
                <c:pt idx="1150">
                  <c:v>1260</c:v>
                </c:pt>
                <c:pt idx="1151">
                  <c:v>1261</c:v>
                </c:pt>
                <c:pt idx="1152">
                  <c:v>1262</c:v>
                </c:pt>
                <c:pt idx="1153">
                  <c:v>1263</c:v>
                </c:pt>
                <c:pt idx="1154">
                  <c:v>1265</c:v>
                </c:pt>
                <c:pt idx="1155">
                  <c:v>1266</c:v>
                </c:pt>
                <c:pt idx="1156">
                  <c:v>1270</c:v>
                </c:pt>
                <c:pt idx="1157">
                  <c:v>1271</c:v>
                </c:pt>
                <c:pt idx="1158">
                  <c:v>1274</c:v>
                </c:pt>
                <c:pt idx="1159">
                  <c:v>1276</c:v>
                </c:pt>
                <c:pt idx="1160">
                  <c:v>1277</c:v>
                </c:pt>
                <c:pt idx="1161">
                  <c:v>1278</c:v>
                </c:pt>
                <c:pt idx="1162">
                  <c:v>1279</c:v>
                </c:pt>
                <c:pt idx="1163">
                  <c:v>1280</c:v>
                </c:pt>
                <c:pt idx="1164">
                  <c:v>1281</c:v>
                </c:pt>
                <c:pt idx="1165">
                  <c:v>1282</c:v>
                </c:pt>
                <c:pt idx="1166">
                  <c:v>1283</c:v>
                </c:pt>
                <c:pt idx="1167">
                  <c:v>1284</c:v>
                </c:pt>
                <c:pt idx="1168">
                  <c:v>1285</c:v>
                </c:pt>
                <c:pt idx="1169">
                  <c:v>1288</c:v>
                </c:pt>
                <c:pt idx="1170">
                  <c:v>1292</c:v>
                </c:pt>
                <c:pt idx="1171">
                  <c:v>1293</c:v>
                </c:pt>
                <c:pt idx="1172">
                  <c:v>1294</c:v>
                </c:pt>
                <c:pt idx="1173">
                  <c:v>1295</c:v>
                </c:pt>
                <c:pt idx="1174">
                  <c:v>1296</c:v>
                </c:pt>
                <c:pt idx="1175">
                  <c:v>1297</c:v>
                </c:pt>
                <c:pt idx="1176">
                  <c:v>1298</c:v>
                </c:pt>
                <c:pt idx="1177">
                  <c:v>1299</c:v>
                </c:pt>
                <c:pt idx="1178">
                  <c:v>1300</c:v>
                </c:pt>
                <c:pt idx="1179">
                  <c:v>1301</c:v>
                </c:pt>
                <c:pt idx="1180">
                  <c:v>1302</c:v>
                </c:pt>
                <c:pt idx="1181">
                  <c:v>1303</c:v>
                </c:pt>
                <c:pt idx="1182">
                  <c:v>1304</c:v>
                </c:pt>
                <c:pt idx="1183">
                  <c:v>1305</c:v>
                </c:pt>
                <c:pt idx="1184">
                  <c:v>1306</c:v>
                </c:pt>
                <c:pt idx="1185">
                  <c:v>1307</c:v>
                </c:pt>
                <c:pt idx="1186">
                  <c:v>1308</c:v>
                </c:pt>
                <c:pt idx="1187">
                  <c:v>1310</c:v>
                </c:pt>
                <c:pt idx="1188">
                  <c:v>1313</c:v>
                </c:pt>
                <c:pt idx="1189">
                  <c:v>1315</c:v>
                </c:pt>
                <c:pt idx="1190">
                  <c:v>1316</c:v>
                </c:pt>
                <c:pt idx="1191">
                  <c:v>1318</c:v>
                </c:pt>
                <c:pt idx="1192">
                  <c:v>1319</c:v>
                </c:pt>
                <c:pt idx="1193">
                  <c:v>1320</c:v>
                </c:pt>
                <c:pt idx="1194">
                  <c:v>1321</c:v>
                </c:pt>
                <c:pt idx="1195">
                  <c:v>1322</c:v>
                </c:pt>
                <c:pt idx="1196">
                  <c:v>1323</c:v>
                </c:pt>
                <c:pt idx="1197">
                  <c:v>1324</c:v>
                </c:pt>
                <c:pt idx="1198">
                  <c:v>1325</c:v>
                </c:pt>
                <c:pt idx="1199">
                  <c:v>1326</c:v>
                </c:pt>
                <c:pt idx="1200">
                  <c:v>1327</c:v>
                </c:pt>
                <c:pt idx="1201">
                  <c:v>1329</c:v>
                </c:pt>
                <c:pt idx="1202">
                  <c:v>1330</c:v>
                </c:pt>
                <c:pt idx="1203">
                  <c:v>1331</c:v>
                </c:pt>
                <c:pt idx="1204">
                  <c:v>1332</c:v>
                </c:pt>
                <c:pt idx="1205">
                  <c:v>1333</c:v>
                </c:pt>
                <c:pt idx="1206">
                  <c:v>1335</c:v>
                </c:pt>
                <c:pt idx="1207">
                  <c:v>1336</c:v>
                </c:pt>
                <c:pt idx="1208">
                  <c:v>1338</c:v>
                </c:pt>
                <c:pt idx="1209">
                  <c:v>1339</c:v>
                </c:pt>
                <c:pt idx="1210">
                  <c:v>1340</c:v>
                </c:pt>
                <c:pt idx="1211">
                  <c:v>1341</c:v>
                </c:pt>
                <c:pt idx="1212">
                  <c:v>1343</c:v>
                </c:pt>
                <c:pt idx="1213">
                  <c:v>1344</c:v>
                </c:pt>
                <c:pt idx="1214">
                  <c:v>1345</c:v>
                </c:pt>
                <c:pt idx="1215">
                  <c:v>1349</c:v>
                </c:pt>
                <c:pt idx="1216">
                  <c:v>1350</c:v>
                </c:pt>
                <c:pt idx="1217">
                  <c:v>1353</c:v>
                </c:pt>
                <c:pt idx="1218">
                  <c:v>1354</c:v>
                </c:pt>
                <c:pt idx="1219">
                  <c:v>1355</c:v>
                </c:pt>
                <c:pt idx="1220">
                  <c:v>1356</c:v>
                </c:pt>
                <c:pt idx="1221">
                  <c:v>1357</c:v>
                </c:pt>
                <c:pt idx="1222">
                  <c:v>1359</c:v>
                </c:pt>
                <c:pt idx="1223">
                  <c:v>1360</c:v>
                </c:pt>
                <c:pt idx="1224">
                  <c:v>1361</c:v>
                </c:pt>
                <c:pt idx="1225">
                  <c:v>1363</c:v>
                </c:pt>
                <c:pt idx="1226">
                  <c:v>1364</c:v>
                </c:pt>
                <c:pt idx="1227">
                  <c:v>1369</c:v>
                </c:pt>
                <c:pt idx="1228">
                  <c:v>1371</c:v>
                </c:pt>
                <c:pt idx="1229">
                  <c:v>1372</c:v>
                </c:pt>
                <c:pt idx="1230">
                  <c:v>1373</c:v>
                </c:pt>
                <c:pt idx="1231">
                  <c:v>1374</c:v>
                </c:pt>
                <c:pt idx="1232">
                  <c:v>1375</c:v>
                </c:pt>
                <c:pt idx="1233">
                  <c:v>1376</c:v>
                </c:pt>
                <c:pt idx="1234">
                  <c:v>1380</c:v>
                </c:pt>
                <c:pt idx="1235">
                  <c:v>1382</c:v>
                </c:pt>
                <c:pt idx="1236">
                  <c:v>1383</c:v>
                </c:pt>
                <c:pt idx="1237">
                  <c:v>1384</c:v>
                </c:pt>
                <c:pt idx="1238">
                  <c:v>1387</c:v>
                </c:pt>
                <c:pt idx="1239">
                  <c:v>1388</c:v>
                </c:pt>
                <c:pt idx="1240">
                  <c:v>1392</c:v>
                </c:pt>
                <c:pt idx="1241">
                  <c:v>1394</c:v>
                </c:pt>
                <c:pt idx="1242">
                  <c:v>1395</c:v>
                </c:pt>
                <c:pt idx="1243">
                  <c:v>1397</c:v>
                </c:pt>
                <c:pt idx="1244">
                  <c:v>1399</c:v>
                </c:pt>
                <c:pt idx="1245">
                  <c:v>1401</c:v>
                </c:pt>
                <c:pt idx="1246">
                  <c:v>1403</c:v>
                </c:pt>
                <c:pt idx="1247">
                  <c:v>1404</c:v>
                </c:pt>
                <c:pt idx="1248">
                  <c:v>1405</c:v>
                </c:pt>
                <c:pt idx="1249">
                  <c:v>1407</c:v>
                </c:pt>
                <c:pt idx="1250">
                  <c:v>1408</c:v>
                </c:pt>
                <c:pt idx="1251">
                  <c:v>1411</c:v>
                </c:pt>
                <c:pt idx="1252">
                  <c:v>1412</c:v>
                </c:pt>
                <c:pt idx="1253">
                  <c:v>1413</c:v>
                </c:pt>
                <c:pt idx="1254">
                  <c:v>1414</c:v>
                </c:pt>
                <c:pt idx="1255">
                  <c:v>1416</c:v>
                </c:pt>
                <c:pt idx="1256">
                  <c:v>1417</c:v>
                </c:pt>
                <c:pt idx="1257">
                  <c:v>1418</c:v>
                </c:pt>
                <c:pt idx="1258">
                  <c:v>1419</c:v>
                </c:pt>
                <c:pt idx="1259">
                  <c:v>1420</c:v>
                </c:pt>
                <c:pt idx="1260">
                  <c:v>1423</c:v>
                </c:pt>
                <c:pt idx="1261">
                  <c:v>1424</c:v>
                </c:pt>
                <c:pt idx="1262">
                  <c:v>1425</c:v>
                </c:pt>
                <c:pt idx="1263">
                  <c:v>1426</c:v>
                </c:pt>
                <c:pt idx="1264">
                  <c:v>1427</c:v>
                </c:pt>
                <c:pt idx="1265">
                  <c:v>1429</c:v>
                </c:pt>
                <c:pt idx="1266">
                  <c:v>1430</c:v>
                </c:pt>
                <c:pt idx="1267">
                  <c:v>1431</c:v>
                </c:pt>
                <c:pt idx="1268">
                  <c:v>1438</c:v>
                </c:pt>
                <c:pt idx="1269">
                  <c:v>1439</c:v>
                </c:pt>
                <c:pt idx="1270">
                  <c:v>1440</c:v>
                </c:pt>
                <c:pt idx="1271">
                  <c:v>1441</c:v>
                </c:pt>
                <c:pt idx="1272">
                  <c:v>1442</c:v>
                </c:pt>
                <c:pt idx="1273">
                  <c:v>1443</c:v>
                </c:pt>
                <c:pt idx="1274">
                  <c:v>1444</c:v>
                </c:pt>
                <c:pt idx="1275">
                  <c:v>1445</c:v>
                </c:pt>
                <c:pt idx="1276">
                  <c:v>1446</c:v>
                </c:pt>
                <c:pt idx="1277">
                  <c:v>1447</c:v>
                </c:pt>
                <c:pt idx="1278">
                  <c:v>1448</c:v>
                </c:pt>
                <c:pt idx="1279">
                  <c:v>1450</c:v>
                </c:pt>
                <c:pt idx="1280">
                  <c:v>1452</c:v>
                </c:pt>
                <c:pt idx="1281">
                  <c:v>1453</c:v>
                </c:pt>
                <c:pt idx="1282">
                  <c:v>1454</c:v>
                </c:pt>
                <c:pt idx="1283">
                  <c:v>1455</c:v>
                </c:pt>
                <c:pt idx="1284">
                  <c:v>1456</c:v>
                </c:pt>
                <c:pt idx="1285">
                  <c:v>1457</c:v>
                </c:pt>
                <c:pt idx="1286">
                  <c:v>1458</c:v>
                </c:pt>
                <c:pt idx="1287">
                  <c:v>1459</c:v>
                </c:pt>
                <c:pt idx="1288">
                  <c:v>1460</c:v>
                </c:pt>
                <c:pt idx="1289">
                  <c:v>1461</c:v>
                </c:pt>
                <c:pt idx="1290">
                  <c:v>1462</c:v>
                </c:pt>
                <c:pt idx="1291">
                  <c:v>1464</c:v>
                </c:pt>
                <c:pt idx="1292">
                  <c:v>1465</c:v>
                </c:pt>
                <c:pt idx="1293">
                  <c:v>1467</c:v>
                </c:pt>
                <c:pt idx="1294">
                  <c:v>1468</c:v>
                </c:pt>
                <c:pt idx="1295">
                  <c:v>1470</c:v>
                </c:pt>
                <c:pt idx="1296">
                  <c:v>1471</c:v>
                </c:pt>
                <c:pt idx="1297">
                  <c:v>1472</c:v>
                </c:pt>
                <c:pt idx="1298">
                  <c:v>1473</c:v>
                </c:pt>
                <c:pt idx="1299">
                  <c:v>1475</c:v>
                </c:pt>
                <c:pt idx="1300">
                  <c:v>1478</c:v>
                </c:pt>
                <c:pt idx="1301">
                  <c:v>1479</c:v>
                </c:pt>
                <c:pt idx="1302">
                  <c:v>1482</c:v>
                </c:pt>
                <c:pt idx="1303">
                  <c:v>1483</c:v>
                </c:pt>
                <c:pt idx="1304">
                  <c:v>1484</c:v>
                </c:pt>
                <c:pt idx="1305">
                  <c:v>1485</c:v>
                </c:pt>
                <c:pt idx="1306">
                  <c:v>1486</c:v>
                </c:pt>
                <c:pt idx="1307">
                  <c:v>1488</c:v>
                </c:pt>
                <c:pt idx="1308">
                  <c:v>1491</c:v>
                </c:pt>
                <c:pt idx="1309">
                  <c:v>1492</c:v>
                </c:pt>
                <c:pt idx="1310">
                  <c:v>1493</c:v>
                </c:pt>
                <c:pt idx="1311">
                  <c:v>1494</c:v>
                </c:pt>
                <c:pt idx="1312">
                  <c:v>1495</c:v>
                </c:pt>
                <c:pt idx="1313">
                  <c:v>1496</c:v>
                </c:pt>
                <c:pt idx="1314">
                  <c:v>1497</c:v>
                </c:pt>
                <c:pt idx="1315">
                  <c:v>1499</c:v>
                </c:pt>
                <c:pt idx="1316">
                  <c:v>1500</c:v>
                </c:pt>
                <c:pt idx="1317">
                  <c:v>1501</c:v>
                </c:pt>
                <c:pt idx="1318">
                  <c:v>1503</c:v>
                </c:pt>
                <c:pt idx="1319">
                  <c:v>1507</c:v>
                </c:pt>
                <c:pt idx="1320">
                  <c:v>1508</c:v>
                </c:pt>
                <c:pt idx="1321">
                  <c:v>1509</c:v>
                </c:pt>
                <c:pt idx="1322">
                  <c:v>1510</c:v>
                </c:pt>
                <c:pt idx="1323">
                  <c:v>1511</c:v>
                </c:pt>
                <c:pt idx="1324">
                  <c:v>1512</c:v>
                </c:pt>
                <c:pt idx="1325">
                  <c:v>1513</c:v>
                </c:pt>
                <c:pt idx="1326">
                  <c:v>1514</c:v>
                </c:pt>
                <c:pt idx="1327">
                  <c:v>1515</c:v>
                </c:pt>
                <c:pt idx="1328">
                  <c:v>1516</c:v>
                </c:pt>
                <c:pt idx="1329">
                  <c:v>1519</c:v>
                </c:pt>
                <c:pt idx="1330">
                  <c:v>1520</c:v>
                </c:pt>
                <c:pt idx="1331">
                  <c:v>1522</c:v>
                </c:pt>
                <c:pt idx="1332">
                  <c:v>1523</c:v>
                </c:pt>
                <c:pt idx="1333">
                  <c:v>1524</c:v>
                </c:pt>
                <c:pt idx="1334">
                  <c:v>1525</c:v>
                </c:pt>
                <c:pt idx="1335">
                  <c:v>1526</c:v>
                </c:pt>
                <c:pt idx="1336">
                  <c:v>1530</c:v>
                </c:pt>
                <c:pt idx="1337">
                  <c:v>1532</c:v>
                </c:pt>
                <c:pt idx="1338">
                  <c:v>1533</c:v>
                </c:pt>
                <c:pt idx="1339">
                  <c:v>1534</c:v>
                </c:pt>
                <c:pt idx="1340">
                  <c:v>1535</c:v>
                </c:pt>
                <c:pt idx="1341">
                  <c:v>1536</c:v>
                </c:pt>
                <c:pt idx="1342">
                  <c:v>1539</c:v>
                </c:pt>
                <c:pt idx="1343">
                  <c:v>1540</c:v>
                </c:pt>
                <c:pt idx="1344">
                  <c:v>1543</c:v>
                </c:pt>
                <c:pt idx="1345">
                  <c:v>1544</c:v>
                </c:pt>
                <c:pt idx="1346">
                  <c:v>1545</c:v>
                </c:pt>
                <c:pt idx="1347">
                  <c:v>1547</c:v>
                </c:pt>
                <c:pt idx="1348">
                  <c:v>1548</c:v>
                </c:pt>
                <c:pt idx="1349">
                  <c:v>1550</c:v>
                </c:pt>
                <c:pt idx="1350">
                  <c:v>1551</c:v>
                </c:pt>
                <c:pt idx="1351">
                  <c:v>1552</c:v>
                </c:pt>
                <c:pt idx="1352">
                  <c:v>1553</c:v>
                </c:pt>
                <c:pt idx="1353">
                  <c:v>1554</c:v>
                </c:pt>
                <c:pt idx="1354">
                  <c:v>1555</c:v>
                </c:pt>
                <c:pt idx="1355">
                  <c:v>1556</c:v>
                </c:pt>
                <c:pt idx="1356">
                  <c:v>1557</c:v>
                </c:pt>
                <c:pt idx="1357">
                  <c:v>1560</c:v>
                </c:pt>
                <c:pt idx="1358">
                  <c:v>1569</c:v>
                </c:pt>
                <c:pt idx="1359">
                  <c:v>1570</c:v>
                </c:pt>
                <c:pt idx="1360">
                  <c:v>1572</c:v>
                </c:pt>
                <c:pt idx="1361">
                  <c:v>1574</c:v>
                </c:pt>
                <c:pt idx="1362">
                  <c:v>1575</c:v>
                </c:pt>
                <c:pt idx="1363">
                  <c:v>1577</c:v>
                </c:pt>
                <c:pt idx="1364">
                  <c:v>1578</c:v>
                </c:pt>
                <c:pt idx="1365">
                  <c:v>1579</c:v>
                </c:pt>
                <c:pt idx="1366">
                  <c:v>1581</c:v>
                </c:pt>
                <c:pt idx="1367">
                  <c:v>1582</c:v>
                </c:pt>
                <c:pt idx="1368">
                  <c:v>1583</c:v>
                </c:pt>
                <c:pt idx="1369">
                  <c:v>1584</c:v>
                </c:pt>
                <c:pt idx="1370">
                  <c:v>1587</c:v>
                </c:pt>
                <c:pt idx="1371">
                  <c:v>1588</c:v>
                </c:pt>
                <c:pt idx="1372">
                  <c:v>1589</c:v>
                </c:pt>
                <c:pt idx="1373">
                  <c:v>1590</c:v>
                </c:pt>
                <c:pt idx="1374">
                  <c:v>1591</c:v>
                </c:pt>
                <c:pt idx="1375">
                  <c:v>1592</c:v>
                </c:pt>
                <c:pt idx="1376">
                  <c:v>1593</c:v>
                </c:pt>
                <c:pt idx="1377">
                  <c:v>1594</c:v>
                </c:pt>
                <c:pt idx="1378">
                  <c:v>1597</c:v>
                </c:pt>
                <c:pt idx="1379">
                  <c:v>1599</c:v>
                </c:pt>
                <c:pt idx="1380">
                  <c:v>1600</c:v>
                </c:pt>
                <c:pt idx="1381">
                  <c:v>1601</c:v>
                </c:pt>
                <c:pt idx="1382">
                  <c:v>1605</c:v>
                </c:pt>
                <c:pt idx="1383">
                  <c:v>1606</c:v>
                </c:pt>
                <c:pt idx="1384">
                  <c:v>1607</c:v>
                </c:pt>
                <c:pt idx="1385">
                  <c:v>1609</c:v>
                </c:pt>
                <c:pt idx="1386">
                  <c:v>1610</c:v>
                </c:pt>
                <c:pt idx="1387">
                  <c:v>1611</c:v>
                </c:pt>
                <c:pt idx="1388">
                  <c:v>1612</c:v>
                </c:pt>
                <c:pt idx="1389">
                  <c:v>1613</c:v>
                </c:pt>
                <c:pt idx="1390">
                  <c:v>1614</c:v>
                </c:pt>
                <c:pt idx="1391">
                  <c:v>1617</c:v>
                </c:pt>
                <c:pt idx="1392">
                  <c:v>1618</c:v>
                </c:pt>
                <c:pt idx="1393">
                  <c:v>1619</c:v>
                </c:pt>
                <c:pt idx="1394">
                  <c:v>1620</c:v>
                </c:pt>
                <c:pt idx="1395">
                  <c:v>1627</c:v>
                </c:pt>
                <c:pt idx="1396">
                  <c:v>1630</c:v>
                </c:pt>
                <c:pt idx="1397">
                  <c:v>1633</c:v>
                </c:pt>
                <c:pt idx="1398">
                  <c:v>1635</c:v>
                </c:pt>
                <c:pt idx="1399">
                  <c:v>1636</c:v>
                </c:pt>
                <c:pt idx="1400">
                  <c:v>1636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Best Possible Result</c:v>
                </c:pt>
              </c:strCache>
            </c:strRef>
          </c:tx>
          <c:spPr>
            <a:ln cmpd="sng">
              <a:solidFill>
                <a:schemeClr val="tx1"/>
              </a:solidFill>
              <a:prstDash val="solid"/>
            </a:ln>
          </c:spPr>
          <c:marker>
            <c:symbol val="none"/>
          </c:marker>
          <c:dLbls>
            <c:dLbl>
              <c:idx val="1396"/>
              <c:layout/>
              <c:spPr/>
              <c:txPr>
                <a:bodyPr/>
                <a:lstStyle/>
                <a:p>
                  <a:pPr>
                    <a:defRPr sz="1200" b="1"/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Sheet2!$A$2:$A$1402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</c:numCache>
            </c:numRef>
          </c:xVal>
          <c:yVal>
            <c:numRef>
              <c:f>Sheet2!$H$2:$H$1402</c:f>
              <c:numCache>
                <c:formatCode>General</c:formatCode>
                <c:ptCount val="1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1399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3320192"/>
        <c:axId val="262296704"/>
      </c:scatterChart>
      <c:valAx>
        <c:axId val="253320192"/>
        <c:scaling>
          <c:orientation val="minMax"/>
          <c:max val="1400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Problems</a:t>
                </a:r>
                <a:r>
                  <a:rPr lang="en-US" sz="2000" baseline="0"/>
                  <a:t> Solved </a:t>
                </a:r>
                <a:endParaRPr lang="en-US" sz="20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2296704"/>
        <c:crosses val="autoZero"/>
        <c:crossBetween val="midCat"/>
      </c:valAx>
      <c:valAx>
        <c:axId val="262296704"/>
        <c:scaling>
          <c:orientation val="minMax"/>
        </c:scaling>
        <c:delete val="0"/>
        <c:axPos val="l"/>
        <c:majorGridlines/>
        <c:title>
          <c:tx>
            <c:rich>
              <a:bodyPr rot="-5400000" vert="horz" anchor="ctr" anchorCtr="0"/>
              <a:lstStyle/>
              <a:p>
                <a:pPr>
                  <a:defRPr sz="2000"/>
                </a:pPr>
                <a:r>
                  <a:rPr lang="en-US" sz="2000"/>
                  <a:t>Control Tests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33201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DCE-6250-4E23-A930-2B5DD069EBA0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EE76-9454-45CF-896B-7540FB8C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9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DCE-6250-4E23-A930-2B5DD069EBA0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EE76-9454-45CF-896B-7540FB8C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0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DCE-6250-4E23-A930-2B5DD069EBA0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EE76-9454-45CF-896B-7540FB8C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2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DCE-6250-4E23-A930-2B5DD069EBA0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EE76-9454-45CF-896B-7540FB8C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DCE-6250-4E23-A930-2B5DD069EBA0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EE76-9454-45CF-896B-7540FB8C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3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DCE-6250-4E23-A930-2B5DD069EBA0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EE76-9454-45CF-896B-7540FB8C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4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DCE-6250-4E23-A930-2B5DD069EBA0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EE76-9454-45CF-896B-7540FB8C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5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DCE-6250-4E23-A930-2B5DD069EBA0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EE76-9454-45CF-896B-7540FB8C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DCE-6250-4E23-A930-2B5DD069EBA0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EE76-9454-45CF-896B-7540FB8C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DCE-6250-4E23-A930-2B5DD069EBA0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EE76-9454-45CF-896B-7540FB8C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2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DCE-6250-4E23-A930-2B5DD069EBA0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EE76-9454-45CF-896B-7540FB8C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CDCE-6250-4E23-A930-2B5DD069EBA0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EE76-9454-45CF-896B-7540FB8C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5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838200" y="6268329"/>
            <a:ext cx="5791200" cy="241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298053"/>
              </p:ext>
            </p:extLst>
          </p:nvPr>
        </p:nvGraphicFramePr>
        <p:xfrm>
          <a:off x="-1260261" y="474408"/>
          <a:ext cx="20808521" cy="5793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446" y="6076950"/>
            <a:ext cx="1030554" cy="63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147222"/>
            <a:ext cx="852870" cy="4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965674"/>
            <a:ext cx="1228726" cy="73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81800" y="620364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difficulty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1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229121"/>
              </p:ext>
            </p:extLst>
          </p:nvPr>
        </p:nvGraphicFramePr>
        <p:xfrm>
          <a:off x="-1260261" y="474408"/>
          <a:ext cx="20808521" cy="5793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ight Arrow 2"/>
          <p:cNvSpPr/>
          <p:nvPr/>
        </p:nvSpPr>
        <p:spPr>
          <a:xfrm>
            <a:off x="838200" y="6268329"/>
            <a:ext cx="5791200" cy="241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446" y="6076950"/>
            <a:ext cx="1030554" cy="63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147222"/>
            <a:ext cx="852870" cy="4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965674"/>
            <a:ext cx="1228726" cy="73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81800" y="620364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difficulty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8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422731"/>
              </p:ext>
            </p:extLst>
          </p:nvPr>
        </p:nvGraphicFramePr>
        <p:xfrm>
          <a:off x="-1260261" y="474408"/>
          <a:ext cx="20808521" cy="5793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ight Arrow 7"/>
          <p:cNvSpPr/>
          <p:nvPr/>
        </p:nvSpPr>
        <p:spPr>
          <a:xfrm>
            <a:off x="838200" y="6268329"/>
            <a:ext cx="5791200" cy="241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446" y="6076950"/>
            <a:ext cx="1030554" cy="63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147222"/>
            <a:ext cx="852870" cy="4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965674"/>
            <a:ext cx="1228726" cy="73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81800" y="620364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difficulty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0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635052"/>
              </p:ext>
            </p:extLst>
          </p:nvPr>
        </p:nvGraphicFramePr>
        <p:xfrm>
          <a:off x="-1260261" y="474408"/>
          <a:ext cx="20808521" cy="5793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ight Arrow 2"/>
          <p:cNvSpPr/>
          <p:nvPr/>
        </p:nvSpPr>
        <p:spPr>
          <a:xfrm>
            <a:off x="838200" y="6268329"/>
            <a:ext cx="5791200" cy="241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446" y="6076950"/>
            <a:ext cx="1030554" cy="63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147222"/>
            <a:ext cx="852870" cy="4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965674"/>
            <a:ext cx="1228726" cy="73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81800" y="620364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difficulty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2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130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7</cp:revision>
  <dcterms:created xsi:type="dcterms:W3CDTF">2013-12-16T07:01:51Z</dcterms:created>
  <dcterms:modified xsi:type="dcterms:W3CDTF">2013-12-16T07:47:24Z</dcterms:modified>
</cp:coreProperties>
</file>