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FCF7-3376-46C1-83E5-FD20C511923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329D-75F8-4A58-A6EA-D4E4B600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9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019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181497"/>
            <a:ext cx="8913223" cy="40364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2926" y="2011680"/>
            <a:ext cx="9017725" cy="3918856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0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2582069"/>
            <a:ext cx="8699863" cy="34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8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262" y="2463006"/>
            <a:ext cx="6467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926" y="2481944"/>
            <a:ext cx="7260499" cy="37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2246812"/>
            <a:ext cx="10713720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5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83" y="2543969"/>
            <a:ext cx="10502537" cy="40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166" y="2510631"/>
            <a:ext cx="9640388" cy="37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4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pc66</dc:creator>
  <cp:lastModifiedBy>pc66</cp:lastModifiedBy>
  <cp:revision>3</cp:revision>
  <dcterms:created xsi:type="dcterms:W3CDTF">2020-10-22T11:29:26Z</dcterms:created>
  <dcterms:modified xsi:type="dcterms:W3CDTF">2020-10-22T12:07:24Z</dcterms:modified>
</cp:coreProperties>
</file>