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7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8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90A1-95ED-467C-B641-7D5DDD39AF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5093-0C3D-4FA5-BDE4-63D12D017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7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40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81497"/>
            <a:ext cx="9144000" cy="4676503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A Support Vector Machine (SVM) is a discriminative classifier formally defined by a separating hyperplane. In other words, given labeled training data (</a:t>
            </a:r>
            <a:r>
              <a:rPr lang="en-US" dirty="0"/>
              <a:t>supervised learning</a:t>
            </a:r>
            <a:r>
              <a:rPr lang="en-US" i="1" dirty="0"/>
              <a:t>), the algorithm outputs an optimal hyperplane which categorizes new examples. In two </a:t>
            </a:r>
            <a:r>
              <a:rPr lang="en-US" i="1" dirty="0" err="1"/>
              <a:t>dimentional</a:t>
            </a:r>
            <a:r>
              <a:rPr lang="en-US" i="1" dirty="0"/>
              <a:t> space this hyperplane is a line dividing a plane in two parts where in each class lay in either side</a:t>
            </a:r>
            <a:r>
              <a:rPr lang="en-US" i="1" dirty="0" smtClean="0"/>
              <a:t>.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3944983"/>
            <a:ext cx="4876528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845" y="2143919"/>
            <a:ext cx="9339943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4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001044"/>
            <a:ext cx="71247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6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5" y="2086769"/>
            <a:ext cx="68008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3" y="2039144"/>
            <a:ext cx="7733619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2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Support vector Machine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pc66</dc:creator>
  <cp:lastModifiedBy>pc66</cp:lastModifiedBy>
  <cp:revision>3</cp:revision>
  <dcterms:created xsi:type="dcterms:W3CDTF">2020-11-03T09:44:00Z</dcterms:created>
  <dcterms:modified xsi:type="dcterms:W3CDTF">2020-11-03T09:55:28Z</dcterms:modified>
</cp:coreProperties>
</file>