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59" r:id="rId6"/>
    <p:sldId id="260" r:id="rId7"/>
    <p:sldId id="261" r:id="rId8"/>
    <p:sldId id="268" r:id="rId9"/>
    <p:sldId id="262" r:id="rId10"/>
    <p:sldId id="263" r:id="rId11"/>
    <p:sldId id="264" r:id="rId12"/>
    <p:sldId id="266"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D4D87A-B890-4686-B811-2132FA1C8B94}"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928AD-AE55-40F1-8F14-DD7E5B85B9D0}" type="slidenum">
              <a:rPr lang="en-US" smtClean="0"/>
              <a:t>‹#›</a:t>
            </a:fld>
            <a:endParaRPr lang="en-US"/>
          </a:p>
        </p:txBody>
      </p:sp>
    </p:spTree>
    <p:extLst>
      <p:ext uri="{BB962C8B-B14F-4D97-AF65-F5344CB8AC3E}">
        <p14:creationId xmlns:p14="http://schemas.microsoft.com/office/powerpoint/2010/main" val="2879781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4D87A-B890-4686-B811-2132FA1C8B94}"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928AD-AE55-40F1-8F14-DD7E5B85B9D0}" type="slidenum">
              <a:rPr lang="en-US" smtClean="0"/>
              <a:t>‹#›</a:t>
            </a:fld>
            <a:endParaRPr lang="en-US"/>
          </a:p>
        </p:txBody>
      </p:sp>
    </p:spTree>
    <p:extLst>
      <p:ext uri="{BB962C8B-B14F-4D97-AF65-F5344CB8AC3E}">
        <p14:creationId xmlns:p14="http://schemas.microsoft.com/office/powerpoint/2010/main" val="3484604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4D87A-B890-4686-B811-2132FA1C8B94}"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928AD-AE55-40F1-8F14-DD7E5B85B9D0}" type="slidenum">
              <a:rPr lang="en-US" smtClean="0"/>
              <a:t>‹#›</a:t>
            </a:fld>
            <a:endParaRPr lang="en-US"/>
          </a:p>
        </p:txBody>
      </p:sp>
    </p:spTree>
    <p:extLst>
      <p:ext uri="{BB962C8B-B14F-4D97-AF65-F5344CB8AC3E}">
        <p14:creationId xmlns:p14="http://schemas.microsoft.com/office/powerpoint/2010/main" val="3523913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4D87A-B890-4686-B811-2132FA1C8B94}"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928AD-AE55-40F1-8F14-DD7E5B85B9D0}" type="slidenum">
              <a:rPr lang="en-US" smtClean="0"/>
              <a:t>‹#›</a:t>
            </a:fld>
            <a:endParaRPr lang="en-US"/>
          </a:p>
        </p:txBody>
      </p:sp>
    </p:spTree>
    <p:extLst>
      <p:ext uri="{BB962C8B-B14F-4D97-AF65-F5344CB8AC3E}">
        <p14:creationId xmlns:p14="http://schemas.microsoft.com/office/powerpoint/2010/main" val="2162951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D4D87A-B890-4686-B811-2132FA1C8B94}"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928AD-AE55-40F1-8F14-DD7E5B85B9D0}" type="slidenum">
              <a:rPr lang="en-US" smtClean="0"/>
              <a:t>‹#›</a:t>
            </a:fld>
            <a:endParaRPr lang="en-US"/>
          </a:p>
        </p:txBody>
      </p:sp>
    </p:spTree>
    <p:extLst>
      <p:ext uri="{BB962C8B-B14F-4D97-AF65-F5344CB8AC3E}">
        <p14:creationId xmlns:p14="http://schemas.microsoft.com/office/powerpoint/2010/main" val="4224792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D4D87A-B890-4686-B811-2132FA1C8B94}" type="datetimeFigureOut">
              <a:rPr lang="en-US" smtClean="0"/>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928AD-AE55-40F1-8F14-DD7E5B85B9D0}" type="slidenum">
              <a:rPr lang="en-US" smtClean="0"/>
              <a:t>‹#›</a:t>
            </a:fld>
            <a:endParaRPr lang="en-US"/>
          </a:p>
        </p:txBody>
      </p:sp>
    </p:spTree>
    <p:extLst>
      <p:ext uri="{BB962C8B-B14F-4D97-AF65-F5344CB8AC3E}">
        <p14:creationId xmlns:p14="http://schemas.microsoft.com/office/powerpoint/2010/main" val="2360796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D4D87A-B890-4686-B811-2132FA1C8B94}" type="datetimeFigureOut">
              <a:rPr lang="en-US" smtClean="0"/>
              <a:t>11/11/2020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4928AD-AE55-40F1-8F14-DD7E5B85B9D0}" type="slidenum">
              <a:rPr lang="en-US" smtClean="0"/>
              <a:t>‹#›</a:t>
            </a:fld>
            <a:endParaRPr lang="en-US"/>
          </a:p>
        </p:txBody>
      </p:sp>
    </p:spTree>
    <p:extLst>
      <p:ext uri="{BB962C8B-B14F-4D97-AF65-F5344CB8AC3E}">
        <p14:creationId xmlns:p14="http://schemas.microsoft.com/office/powerpoint/2010/main" val="1969479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D4D87A-B890-4686-B811-2132FA1C8B94}" type="datetimeFigureOut">
              <a:rPr lang="en-US" smtClean="0"/>
              <a:t>11/11/2020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4928AD-AE55-40F1-8F14-DD7E5B85B9D0}" type="slidenum">
              <a:rPr lang="en-US" smtClean="0"/>
              <a:t>‹#›</a:t>
            </a:fld>
            <a:endParaRPr lang="en-US"/>
          </a:p>
        </p:txBody>
      </p:sp>
    </p:spTree>
    <p:extLst>
      <p:ext uri="{BB962C8B-B14F-4D97-AF65-F5344CB8AC3E}">
        <p14:creationId xmlns:p14="http://schemas.microsoft.com/office/powerpoint/2010/main" val="3927108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D4D87A-B890-4686-B811-2132FA1C8B94}" type="datetimeFigureOut">
              <a:rPr lang="en-US" smtClean="0"/>
              <a:t>11/11/2020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4928AD-AE55-40F1-8F14-DD7E5B85B9D0}" type="slidenum">
              <a:rPr lang="en-US" smtClean="0"/>
              <a:t>‹#›</a:t>
            </a:fld>
            <a:endParaRPr lang="en-US"/>
          </a:p>
        </p:txBody>
      </p:sp>
    </p:spTree>
    <p:extLst>
      <p:ext uri="{BB962C8B-B14F-4D97-AF65-F5344CB8AC3E}">
        <p14:creationId xmlns:p14="http://schemas.microsoft.com/office/powerpoint/2010/main" val="39212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D4D87A-B890-4686-B811-2132FA1C8B94}" type="datetimeFigureOut">
              <a:rPr lang="en-US" smtClean="0"/>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928AD-AE55-40F1-8F14-DD7E5B85B9D0}" type="slidenum">
              <a:rPr lang="en-US" smtClean="0"/>
              <a:t>‹#›</a:t>
            </a:fld>
            <a:endParaRPr lang="en-US"/>
          </a:p>
        </p:txBody>
      </p:sp>
    </p:spTree>
    <p:extLst>
      <p:ext uri="{BB962C8B-B14F-4D97-AF65-F5344CB8AC3E}">
        <p14:creationId xmlns:p14="http://schemas.microsoft.com/office/powerpoint/2010/main" val="1385043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D4D87A-B890-4686-B811-2132FA1C8B94}" type="datetimeFigureOut">
              <a:rPr lang="en-US" smtClean="0"/>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928AD-AE55-40F1-8F14-DD7E5B85B9D0}" type="slidenum">
              <a:rPr lang="en-US" smtClean="0"/>
              <a:t>‹#›</a:t>
            </a:fld>
            <a:endParaRPr lang="en-US"/>
          </a:p>
        </p:txBody>
      </p:sp>
    </p:spTree>
    <p:extLst>
      <p:ext uri="{BB962C8B-B14F-4D97-AF65-F5344CB8AC3E}">
        <p14:creationId xmlns:p14="http://schemas.microsoft.com/office/powerpoint/2010/main" val="396208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D4D87A-B890-4686-B811-2132FA1C8B94}" type="datetimeFigureOut">
              <a:rPr lang="en-US" smtClean="0"/>
              <a:t>11/11/2020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4928AD-AE55-40F1-8F14-DD7E5B85B9D0}" type="slidenum">
              <a:rPr lang="en-US" smtClean="0"/>
              <a:t>‹#›</a:t>
            </a:fld>
            <a:endParaRPr lang="en-US"/>
          </a:p>
        </p:txBody>
      </p:sp>
    </p:spTree>
    <p:extLst>
      <p:ext uri="{BB962C8B-B14F-4D97-AF65-F5344CB8AC3E}">
        <p14:creationId xmlns:p14="http://schemas.microsoft.com/office/powerpoint/2010/main" val="3874626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04949"/>
            <a:ext cx="9144000" cy="836022"/>
          </a:xfrm>
        </p:spPr>
        <p:txBody>
          <a:bodyPr>
            <a:normAutofit fontScale="90000"/>
          </a:bodyPr>
          <a:lstStyle/>
          <a:p>
            <a:r>
              <a:rPr lang="en-US" dirty="0" smtClean="0"/>
              <a:t>NLP</a:t>
            </a:r>
            <a:endParaRPr lang="en-US" dirty="0"/>
          </a:p>
        </p:txBody>
      </p:sp>
      <p:pic>
        <p:nvPicPr>
          <p:cNvPr id="4" name="Picture 3"/>
          <p:cNvPicPr>
            <a:picLocks noChangeAspect="1"/>
          </p:cNvPicPr>
          <p:nvPr/>
        </p:nvPicPr>
        <p:blipFill>
          <a:blip r:embed="rId2"/>
          <a:stretch>
            <a:fillRect/>
          </a:stretch>
        </p:blipFill>
        <p:spPr>
          <a:xfrm>
            <a:off x="2233748" y="1619794"/>
            <a:ext cx="8434252" cy="4650377"/>
          </a:xfrm>
          <a:prstGeom prst="rect">
            <a:avLst/>
          </a:prstGeom>
        </p:spPr>
      </p:pic>
      <p:sp>
        <p:nvSpPr>
          <p:cNvPr id="3" name="Subtitle 2"/>
          <p:cNvSpPr>
            <a:spLocks noGrp="1"/>
          </p:cNvSpPr>
          <p:nvPr>
            <p:ph type="subTitle" idx="1"/>
          </p:nvPr>
        </p:nvSpPr>
        <p:spPr>
          <a:xfrm>
            <a:off x="2233747" y="1619794"/>
            <a:ext cx="8434253" cy="4650377"/>
          </a:xfrm>
        </p:spPr>
        <p:txBody>
          <a:bodyPr/>
          <a:lstStyle/>
          <a:p>
            <a:endParaRPr lang="en-US" dirty="0"/>
          </a:p>
        </p:txBody>
      </p:sp>
    </p:spTree>
    <p:extLst>
      <p:ext uri="{BB962C8B-B14F-4D97-AF65-F5344CB8AC3E}">
        <p14:creationId xmlns:p14="http://schemas.microsoft.com/office/powerpoint/2010/main" val="3641178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162595" y="1907177"/>
            <a:ext cx="10191206" cy="4689566"/>
          </a:xfrm>
          <a:prstGeom prst="rect">
            <a:avLst/>
          </a:prstGeom>
        </p:spPr>
      </p:pic>
    </p:spTree>
    <p:extLst>
      <p:ext uri="{BB962C8B-B14F-4D97-AF65-F5344CB8AC3E}">
        <p14:creationId xmlns:p14="http://schemas.microsoft.com/office/powerpoint/2010/main" val="1155557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98806"/>
          </a:xfrm>
        </p:spPr>
        <p:txBody>
          <a:bodyPr>
            <a:normAutofit/>
          </a:bodyPr>
          <a:lstStyle/>
          <a:p>
            <a:r>
              <a:rPr lang="en-US" sz="1600" dirty="0"/>
              <a:t>A slight variant of stemming is lemmatization. The major difference between these is, that, stemming can often create non-existent words, whereas lemmas are actual words. So, your root stem, meaning the word you end up with, is not something you can just look up in a dictionary, but you can look up a lemma. Examples of Lemmatization are that “run” is a base form for words like “running” or “ran” or that the word “better” and “good” are in the same lemma so they are considered the same.</a:t>
            </a:r>
          </a:p>
        </p:txBody>
      </p:sp>
      <p:pic>
        <p:nvPicPr>
          <p:cNvPr id="4" name="Content Placeholder 3"/>
          <p:cNvPicPr>
            <a:picLocks noGrp="1" noChangeAspect="1"/>
          </p:cNvPicPr>
          <p:nvPr>
            <p:ph idx="1"/>
          </p:nvPr>
        </p:nvPicPr>
        <p:blipFill>
          <a:blip r:embed="rId2"/>
          <a:stretch>
            <a:fillRect/>
          </a:stretch>
        </p:blipFill>
        <p:spPr>
          <a:xfrm>
            <a:off x="574766" y="1867989"/>
            <a:ext cx="10685417" cy="4480560"/>
          </a:xfrm>
          <a:prstGeom prst="rect">
            <a:avLst/>
          </a:prstGeom>
        </p:spPr>
      </p:pic>
    </p:spTree>
    <p:extLst>
      <p:ext uri="{BB962C8B-B14F-4D97-AF65-F5344CB8AC3E}">
        <p14:creationId xmlns:p14="http://schemas.microsoft.com/office/powerpoint/2010/main" val="804834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162594" y="2148681"/>
            <a:ext cx="9784079" cy="4343559"/>
          </a:xfrm>
          <a:prstGeom prst="rect">
            <a:avLst/>
          </a:prstGeom>
        </p:spPr>
      </p:pic>
    </p:spTree>
    <p:extLst>
      <p:ext uri="{BB962C8B-B14F-4D97-AF65-F5344CB8AC3E}">
        <p14:creationId xmlns:p14="http://schemas.microsoft.com/office/powerpoint/2010/main" val="666114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384663" y="2143919"/>
            <a:ext cx="10215154" cy="4387510"/>
          </a:xfrm>
          <a:prstGeom prst="rect">
            <a:avLst/>
          </a:prstGeom>
        </p:spPr>
      </p:pic>
    </p:spTree>
    <p:extLst>
      <p:ext uri="{BB962C8B-B14F-4D97-AF65-F5344CB8AC3E}">
        <p14:creationId xmlns:p14="http://schemas.microsoft.com/office/powerpoint/2010/main" val="1413349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field of study that focuses on the interactions between human language and computers is called Natural Language Processing, or NLP for short. It sits at the intersection of computer science, artificial intelligence, and computational </a:t>
            </a:r>
            <a:r>
              <a:rPr lang="en-US" dirty="0" smtClean="0"/>
              <a:t>linguistics. </a:t>
            </a:r>
            <a:r>
              <a:rPr lang="en-US" dirty="0"/>
              <a:t>NLP is a way for computers to analyze, understand, and derive meaning from human language in a smart and useful way. By utilizing NLP, developers can organize and structure knowledge to perform tasks such as automatic summarization, translation, named entity recognition, relationship extraction, sentiment analysis, speech recognition, and topic segmentation.</a:t>
            </a:r>
          </a:p>
        </p:txBody>
      </p:sp>
    </p:spTree>
    <p:extLst>
      <p:ext uri="{BB962C8B-B14F-4D97-AF65-F5344CB8AC3E}">
        <p14:creationId xmlns:p14="http://schemas.microsoft.com/office/powerpoint/2010/main" val="1010201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538"/>
          </a:xfrm>
        </p:spPr>
        <p:txBody>
          <a:bodyPr/>
          <a:lstStyle/>
          <a:p>
            <a:r>
              <a:rPr lang="en-US" dirty="0" smtClean="0"/>
              <a:t>Applications of NLP</a:t>
            </a:r>
            <a:endParaRPr lang="en-US" dirty="0"/>
          </a:p>
        </p:txBody>
      </p:sp>
      <p:pic>
        <p:nvPicPr>
          <p:cNvPr id="4" name="Content Placeholder 3"/>
          <p:cNvPicPr>
            <a:picLocks noGrp="1" noChangeAspect="1"/>
          </p:cNvPicPr>
          <p:nvPr>
            <p:ph idx="1"/>
          </p:nvPr>
        </p:nvPicPr>
        <p:blipFill>
          <a:blip r:embed="rId2"/>
          <a:stretch>
            <a:fillRect/>
          </a:stretch>
        </p:blipFill>
        <p:spPr>
          <a:xfrm>
            <a:off x="1345474" y="1690687"/>
            <a:ext cx="9535885" cy="4840741"/>
          </a:xfrm>
          <a:prstGeom prst="rect">
            <a:avLst/>
          </a:prstGeom>
        </p:spPr>
      </p:pic>
    </p:spTree>
    <p:extLst>
      <p:ext uri="{BB962C8B-B14F-4D97-AF65-F5344CB8AC3E}">
        <p14:creationId xmlns:p14="http://schemas.microsoft.com/office/powerpoint/2010/main" val="1010112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NLP</a:t>
            </a:r>
            <a:endParaRPr lang="en-US" dirty="0"/>
          </a:p>
        </p:txBody>
      </p:sp>
      <p:pic>
        <p:nvPicPr>
          <p:cNvPr id="4" name="Content Placeholder 3"/>
          <p:cNvPicPr>
            <a:picLocks noGrp="1" noChangeAspect="1"/>
          </p:cNvPicPr>
          <p:nvPr>
            <p:ph idx="1"/>
          </p:nvPr>
        </p:nvPicPr>
        <p:blipFill>
          <a:blip r:embed="rId2"/>
          <a:stretch>
            <a:fillRect/>
          </a:stretch>
        </p:blipFill>
        <p:spPr>
          <a:xfrm>
            <a:off x="1397726" y="2048668"/>
            <a:ext cx="9823268" cy="4469697"/>
          </a:xfrm>
          <a:prstGeom prst="rect">
            <a:avLst/>
          </a:prstGeom>
        </p:spPr>
      </p:pic>
    </p:spTree>
    <p:extLst>
      <p:ext uri="{BB962C8B-B14F-4D97-AF65-F5344CB8AC3E}">
        <p14:creationId xmlns:p14="http://schemas.microsoft.com/office/powerpoint/2010/main" val="4009842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2321"/>
            <a:ext cx="10515600" cy="6994502"/>
          </a:xfrm>
        </p:spPr>
        <p:txBody>
          <a:bodyPr/>
          <a:lstStyle/>
          <a:p>
            <a:r>
              <a:rPr lang="en-US" dirty="0"/>
              <a:t> </a:t>
            </a:r>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1254035" y="242321"/>
            <a:ext cx="8466364" cy="5544525"/>
          </a:xfrm>
          <a:prstGeom prst="rect">
            <a:avLst/>
          </a:prstGeom>
        </p:spPr>
      </p:pic>
    </p:spTree>
    <p:extLst>
      <p:ext uri="{BB962C8B-B14F-4D97-AF65-F5344CB8AC3E}">
        <p14:creationId xmlns:p14="http://schemas.microsoft.com/office/powerpoint/2010/main" val="3772032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070"/>
            <a:ext cx="10515600" cy="1319348"/>
          </a:xfrm>
        </p:spPr>
        <p:txBody>
          <a:bodyPr>
            <a:normAutofit/>
          </a:bodyPr>
          <a:lstStyle/>
          <a:p>
            <a:r>
              <a:rPr lang="en-US" dirty="0"/>
              <a:t> </a:t>
            </a:r>
            <a:r>
              <a:rPr lang="en-US" sz="1800" dirty="0"/>
              <a:t>Tokenization is just the term used to describe the process of converting the normal text strings into a list of tokens </a:t>
            </a:r>
            <a:r>
              <a:rPr lang="en-US" sz="1800" dirty="0" err="1"/>
              <a:t>i.e</a:t>
            </a:r>
            <a:r>
              <a:rPr lang="en-US" sz="1800" dirty="0"/>
              <a:t> words that we actually want. Sentence tokenizer can be used to find the list of sentences and Word tokenizer can be used to find the list of words in strings.</a:t>
            </a:r>
          </a:p>
        </p:txBody>
      </p:sp>
      <p:pic>
        <p:nvPicPr>
          <p:cNvPr id="4" name="Content Placeholder 3"/>
          <p:cNvPicPr>
            <a:picLocks noGrp="1" noChangeAspect="1"/>
          </p:cNvPicPr>
          <p:nvPr>
            <p:ph idx="1"/>
          </p:nvPr>
        </p:nvPicPr>
        <p:blipFill>
          <a:blip r:embed="rId2"/>
          <a:stretch>
            <a:fillRect/>
          </a:stretch>
        </p:blipFill>
        <p:spPr>
          <a:xfrm>
            <a:off x="1097280" y="1789611"/>
            <a:ext cx="9614263" cy="4689565"/>
          </a:xfrm>
          <a:prstGeom prst="rect">
            <a:avLst/>
          </a:prstGeom>
        </p:spPr>
      </p:pic>
    </p:spTree>
    <p:extLst>
      <p:ext uri="{BB962C8B-B14F-4D97-AF65-F5344CB8AC3E}">
        <p14:creationId xmlns:p14="http://schemas.microsoft.com/office/powerpoint/2010/main" val="3891776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188720" y="2082006"/>
            <a:ext cx="9810206" cy="4462485"/>
          </a:xfrm>
          <a:prstGeom prst="rect">
            <a:avLst/>
          </a:prstGeom>
        </p:spPr>
      </p:pic>
    </p:spTree>
    <p:extLst>
      <p:ext uri="{BB962C8B-B14F-4D97-AF65-F5344CB8AC3E}">
        <p14:creationId xmlns:p14="http://schemas.microsoft.com/office/powerpoint/2010/main" val="4012357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dirty="0"/>
              <a:t>The NLTK data package includes a pre-trained </a:t>
            </a:r>
            <a:r>
              <a:rPr lang="en-US" i="1" dirty="0" err="1"/>
              <a:t>Punkt</a:t>
            </a:r>
            <a:r>
              <a:rPr lang="en-US" i="1" dirty="0"/>
              <a:t> tokenizer for English.</a:t>
            </a:r>
            <a:endParaRPr lang="en-US" dirty="0"/>
          </a:p>
          <a:p>
            <a:r>
              <a:rPr lang="en-US" dirty="0"/>
              <a:t>Removing </a:t>
            </a:r>
            <a:r>
              <a:rPr lang="en-US" b="1" dirty="0"/>
              <a:t>Noise</a:t>
            </a:r>
            <a:r>
              <a:rPr lang="en-US" dirty="0"/>
              <a:t> </a:t>
            </a:r>
            <a:r>
              <a:rPr lang="en-US" dirty="0" err="1"/>
              <a:t>i.e</a:t>
            </a:r>
            <a:r>
              <a:rPr lang="en-US" dirty="0"/>
              <a:t> everything that isn’t in a standard number or letter.</a:t>
            </a:r>
          </a:p>
          <a:p>
            <a:r>
              <a:rPr lang="en-US" dirty="0"/>
              <a:t>Removing </a:t>
            </a:r>
            <a:r>
              <a:rPr lang="en-US" b="1" dirty="0"/>
              <a:t>Stop words. </a:t>
            </a:r>
            <a:r>
              <a:rPr lang="en-US" dirty="0"/>
              <a:t>Sometimes, some extremely common words which would appear to be of little value in helping select documents matching a user need are excluded from the vocabulary entirely. These words are called </a:t>
            </a:r>
            <a:r>
              <a:rPr lang="en-US" i="1" dirty="0"/>
              <a:t>stop words</a:t>
            </a:r>
            <a:endParaRPr lang="en-US" dirty="0"/>
          </a:p>
          <a:p>
            <a:endParaRPr lang="en-US" dirty="0"/>
          </a:p>
        </p:txBody>
      </p:sp>
    </p:spTree>
    <p:extLst>
      <p:ext uri="{BB962C8B-B14F-4D97-AF65-F5344CB8AC3E}">
        <p14:creationId xmlns:p14="http://schemas.microsoft.com/office/powerpoint/2010/main" val="646754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1789"/>
          </a:xfrm>
        </p:spPr>
        <p:txBody>
          <a:bodyPr>
            <a:normAutofit/>
          </a:bodyPr>
          <a:lstStyle/>
          <a:p>
            <a:r>
              <a:rPr lang="en-US" sz="1600" dirty="0"/>
              <a:t>Stemming is the process of reducing inflected (or sometimes derived) words to their stem, base or root form — generally a written word form. Example if we were to stem the following words: “Stems”, “Stemming”, “Stemmed”, “and </a:t>
            </a:r>
            <a:r>
              <a:rPr lang="en-US" sz="1600" dirty="0" err="1"/>
              <a:t>Stemtization</a:t>
            </a:r>
            <a:r>
              <a:rPr lang="en-US" sz="1600" dirty="0"/>
              <a:t>”, the result would be a single word “stem”.</a:t>
            </a:r>
          </a:p>
        </p:txBody>
      </p:sp>
      <p:pic>
        <p:nvPicPr>
          <p:cNvPr id="4" name="Content Placeholder 3"/>
          <p:cNvPicPr>
            <a:picLocks noGrp="1" noChangeAspect="1"/>
          </p:cNvPicPr>
          <p:nvPr>
            <p:ph idx="1"/>
          </p:nvPr>
        </p:nvPicPr>
        <p:blipFill>
          <a:blip r:embed="rId2"/>
          <a:stretch>
            <a:fillRect/>
          </a:stretch>
        </p:blipFill>
        <p:spPr>
          <a:xfrm>
            <a:off x="1201783" y="1632857"/>
            <a:ext cx="9757954" cy="4702629"/>
          </a:xfrm>
          <a:prstGeom prst="rect">
            <a:avLst/>
          </a:prstGeom>
        </p:spPr>
      </p:pic>
    </p:spTree>
    <p:extLst>
      <p:ext uri="{BB962C8B-B14F-4D97-AF65-F5344CB8AC3E}">
        <p14:creationId xmlns:p14="http://schemas.microsoft.com/office/powerpoint/2010/main" val="2231689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6953</TotalTime>
  <Words>293</Words>
  <Application>Microsoft Office PowerPoint</Application>
  <PresentationFormat>Widescreen</PresentationFormat>
  <Paragraphs>11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NLP</vt:lpstr>
      <vt:lpstr>PowerPoint Presentation</vt:lpstr>
      <vt:lpstr>Applications of NLP</vt:lpstr>
      <vt:lpstr>Applications of NLP</vt:lpstr>
      <vt:lpstr>   </vt:lpstr>
      <vt:lpstr> Tokenization is just the term used to describe the process of converting the normal text strings into a list of tokens i.e words that we actually want. Sentence tokenizer can be used to find the list of sentences and Word tokenizer can be used to find the list of words in strings.</vt:lpstr>
      <vt:lpstr>PowerPoint Presentation</vt:lpstr>
      <vt:lpstr>PowerPoint Presentation</vt:lpstr>
      <vt:lpstr>Stemming is the process of reducing inflected (or sometimes derived) words to their stem, base or root form — generally a written word form. Example if we were to stem the following words: “Stems”, “Stemming”, “Stemmed”, “and Stemtization”, the result would be a single word “stem”.</vt:lpstr>
      <vt:lpstr>PowerPoint Presentation</vt:lpstr>
      <vt:lpstr>A slight variant of stemming is lemmatization. The major difference between these is, that, stemming can often create non-existent words, whereas lemmas are actual words. So, your root stem, meaning the word you end up with, is not something you can just look up in a dictionary, but you can look up a lemma. Examples of Lemmatization are that “run” is a base form for words like “running” or “ran” or that the word “better” and “good” are in the same lemma so they are considered the same.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dc:title>
  <dc:creator>pc66</dc:creator>
  <cp:lastModifiedBy>pc66</cp:lastModifiedBy>
  <cp:revision>8</cp:revision>
  <dcterms:created xsi:type="dcterms:W3CDTF">2020-11-11T11:35:33Z</dcterms:created>
  <dcterms:modified xsi:type="dcterms:W3CDTF">2020-11-16T07:28:39Z</dcterms:modified>
</cp:coreProperties>
</file>