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5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6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2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4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5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5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1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4434-2113-4B86-8654-D48D9232B07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8E64-4C9B-4E0C-9F55-B97F3735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3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8513" y="141668"/>
            <a:ext cx="301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0 level</a:t>
            </a:r>
            <a:endParaRPr lang="en-IN" dirty="0"/>
          </a:p>
        </p:txBody>
      </p:sp>
      <p:sp>
        <p:nvSpPr>
          <p:cNvPr id="61" name="Oval 60"/>
          <p:cNvSpPr/>
          <p:nvPr/>
        </p:nvSpPr>
        <p:spPr>
          <a:xfrm>
            <a:off x="4913378" y="1914508"/>
            <a:ext cx="1635617" cy="15068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964894" y="2365269"/>
            <a:ext cx="1519707" cy="2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7"/>
          <p:cNvSpPr txBox="1"/>
          <p:nvPr/>
        </p:nvSpPr>
        <p:spPr>
          <a:xfrm>
            <a:off x="5364139" y="2017539"/>
            <a:ext cx="77273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0</a:t>
            </a:r>
            <a:endParaRPr lang="en-IN" dirty="0"/>
          </a:p>
        </p:txBody>
      </p:sp>
      <p:sp>
        <p:nvSpPr>
          <p:cNvPr id="64" name="TextBox 10"/>
          <p:cNvSpPr txBox="1"/>
          <p:nvPr/>
        </p:nvSpPr>
        <p:spPr>
          <a:xfrm>
            <a:off x="5059658" y="2481180"/>
            <a:ext cx="158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Vehicle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Rent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39241" y="2391027"/>
            <a:ext cx="1996225" cy="4852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66" name="TextBox 15"/>
          <p:cNvSpPr txBox="1"/>
          <p:nvPr/>
        </p:nvSpPr>
        <p:spPr>
          <a:xfrm>
            <a:off x="1467758" y="1020708"/>
            <a:ext cx="16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8" name="TextBox 4"/>
          <p:cNvSpPr txBox="1"/>
          <p:nvPr/>
        </p:nvSpPr>
        <p:spPr>
          <a:xfrm>
            <a:off x="9301633" y="2431845"/>
            <a:ext cx="19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 flipV="1">
            <a:off x="2459300" y="2876269"/>
            <a:ext cx="2505594" cy="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lc="http://schemas.openxmlformats.org/drawingml/2006/lockedCanvas" xmlns="" xmlns:a16="http://schemas.microsoft.com/office/drawing/2014/main" id="{07E39789-9B32-4F65-B92D-6E182F875219}"/>
              </a:ext>
            </a:extLst>
          </p:cNvPr>
          <p:cNvCxnSpPr>
            <a:cxnSpLocks/>
          </p:cNvCxnSpPr>
          <p:nvPr/>
        </p:nvCxnSpPr>
        <p:spPr>
          <a:xfrm flipH="1">
            <a:off x="2483741" y="2431845"/>
            <a:ext cx="2429637" cy="1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lc="http://schemas.openxmlformats.org/drawingml/2006/lockedCanvas" xmlns="" xmlns:a16="http://schemas.microsoft.com/office/drawing/2014/main" id="{11CDF67F-985E-47B6-91BC-B8E11995E416}"/>
              </a:ext>
            </a:extLst>
          </p:cNvPr>
          <p:cNvCxnSpPr>
            <a:cxnSpLocks/>
          </p:cNvCxnSpPr>
          <p:nvPr/>
        </p:nvCxnSpPr>
        <p:spPr>
          <a:xfrm flipH="1" flipV="1">
            <a:off x="6548995" y="2481180"/>
            <a:ext cx="2790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9">
            <a:extLst>
              <a:ext uri="{FF2B5EF4-FFF2-40B4-BE49-F238E27FC236}">
                <a16:creationId xmlns:lc="http://schemas.openxmlformats.org/drawingml/2006/lockedCanvas" xmlns="" xmlns:a16="http://schemas.microsoft.com/office/drawing/2014/main" id="{0F8CD868-822F-4A5C-9C9F-C0692562C46E}"/>
              </a:ext>
            </a:extLst>
          </p:cNvPr>
          <p:cNvSpPr txBox="1"/>
          <p:nvPr/>
        </p:nvSpPr>
        <p:spPr>
          <a:xfrm>
            <a:off x="2988165" y="2213408"/>
            <a:ext cx="2248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11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5D75D7-166A-4D72-B7C4-83FC47D0B617}"/>
              </a:ext>
            </a:extLst>
          </p:cNvPr>
          <p:cNvSpPr txBox="1"/>
          <p:nvPr/>
        </p:nvSpPr>
        <p:spPr>
          <a:xfrm>
            <a:off x="7320225" y="2137605"/>
            <a:ext cx="2854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vehicle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88" name="Rectangle 87"/>
          <p:cNvSpPr/>
          <p:nvPr/>
        </p:nvSpPr>
        <p:spPr>
          <a:xfrm>
            <a:off x="245727" y="2269686"/>
            <a:ext cx="2200405" cy="679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348751" y="2443067"/>
            <a:ext cx="223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CUSTOMER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2954231" y="2521298"/>
            <a:ext cx="165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for rent</a:t>
            </a:r>
            <a:endParaRPr lang="en-IN" dirty="0"/>
          </a:p>
        </p:txBody>
      </p:sp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6548995" y="2876556"/>
            <a:ext cx="2854640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816593" y="2573513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 order for rent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3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7" y="557824"/>
            <a:ext cx="1352281" cy="13909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4636395" y="2695717"/>
            <a:ext cx="1378040" cy="14166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4617077" y="4816698"/>
            <a:ext cx="1532586" cy="14681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36395" y="1068946"/>
            <a:ext cx="1313646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36395" y="3254322"/>
            <a:ext cx="13329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4636395" y="5323788"/>
            <a:ext cx="1459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3482" y="597364"/>
            <a:ext cx="70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52894" y="2864492"/>
            <a:ext cx="7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078889" y="4902941"/>
            <a:ext cx="7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3.0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636395" y="1110031"/>
            <a:ext cx="133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REGISTRATION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78062" y="3404055"/>
            <a:ext cx="11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ORDER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65183" y="5426820"/>
            <a:ext cx="124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PAYMENT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44699" y="2786321"/>
            <a:ext cx="2150772" cy="613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778839" y="2786321"/>
            <a:ext cx="2807595" cy="558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86367" y="2887231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CUSTOMER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856113" y="2887231"/>
            <a:ext cx="2665926" cy="36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SELLER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6014435" y="1075385"/>
            <a:ext cx="2864094" cy="50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2395470" y="3225940"/>
            <a:ext cx="2234796" cy="48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3" idx="7"/>
          </p:cNvCxnSpPr>
          <p:nvPr/>
        </p:nvCxnSpPr>
        <p:spPr>
          <a:xfrm flipH="1">
            <a:off x="5812626" y="2889353"/>
            <a:ext cx="1966214" cy="13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1588255" y="5354194"/>
            <a:ext cx="3028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97BAAA-DCCA-46E2-BE76-83F62A9B9781}"/>
              </a:ext>
            </a:extLst>
          </p:cNvPr>
          <p:cNvSpPr txBox="1"/>
          <p:nvPr/>
        </p:nvSpPr>
        <p:spPr>
          <a:xfrm>
            <a:off x="2466667" y="5033763"/>
            <a:ext cx="20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Give payment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4AF850D-020A-48D7-AA0A-8E18438F439B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283110" y="1110031"/>
            <a:ext cx="36975" cy="167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4D5A0D7-6BE5-4DF6-997B-E798119F54ED}"/>
              </a:ext>
            </a:extLst>
          </p:cNvPr>
          <p:cNvCxnSpPr>
            <a:cxnSpLocks/>
          </p:cNvCxnSpPr>
          <p:nvPr/>
        </p:nvCxnSpPr>
        <p:spPr>
          <a:xfrm flipV="1">
            <a:off x="1283110" y="1081825"/>
            <a:ext cx="3229896" cy="2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B8CE608-4E91-449A-B2CF-301B487A39CD}"/>
              </a:ext>
            </a:extLst>
          </p:cNvPr>
          <p:cNvCxnSpPr/>
          <p:nvPr/>
        </p:nvCxnSpPr>
        <p:spPr>
          <a:xfrm>
            <a:off x="8878529" y="1095928"/>
            <a:ext cx="0" cy="1690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71B1DF-FD29-4E1C-BE3C-E21EA429C197}"/>
              </a:ext>
            </a:extLst>
          </p:cNvPr>
          <p:cNvSpPr txBox="1"/>
          <p:nvPr/>
        </p:nvSpPr>
        <p:spPr>
          <a:xfrm rot="5400000">
            <a:off x="7482318" y="2546950"/>
            <a:ext cx="263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0756339-BD6A-4E8A-8147-D8553195381F}"/>
              </a:ext>
            </a:extLst>
          </p:cNvPr>
          <p:cNvCxnSpPr>
            <a:cxnSpLocks/>
          </p:cNvCxnSpPr>
          <p:nvPr/>
        </p:nvCxnSpPr>
        <p:spPr>
          <a:xfrm>
            <a:off x="5950041" y="3159686"/>
            <a:ext cx="1828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33A70C6-AB8C-490C-86A7-67670F5BAC03}"/>
              </a:ext>
            </a:extLst>
          </p:cNvPr>
          <p:cNvSpPr txBox="1"/>
          <p:nvPr/>
        </p:nvSpPr>
        <p:spPr>
          <a:xfrm>
            <a:off x="6048092" y="3094003"/>
            <a:ext cx="193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</a:t>
            </a:r>
            <a:r>
              <a:rPr lang="en-US" dirty="0" smtClean="0"/>
              <a:t>order Vehicle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C7138E8-D484-41EB-862D-3600F46DA57A}"/>
              </a:ext>
            </a:extLst>
          </p:cNvPr>
          <p:cNvCxnSpPr>
            <a:cxnSpLocks/>
          </p:cNvCxnSpPr>
          <p:nvPr/>
        </p:nvCxnSpPr>
        <p:spPr>
          <a:xfrm flipV="1">
            <a:off x="9019787" y="3353357"/>
            <a:ext cx="0" cy="19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DD9F44B-D151-446D-8D1A-6A8A6B617896}"/>
              </a:ext>
            </a:extLst>
          </p:cNvPr>
          <p:cNvSpPr txBox="1"/>
          <p:nvPr/>
        </p:nvSpPr>
        <p:spPr>
          <a:xfrm rot="16200000">
            <a:off x="7817495" y="3676057"/>
            <a:ext cx="203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payment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C11522-5FBF-406A-A7D8-0852DDD8BEC1}"/>
              </a:ext>
            </a:extLst>
          </p:cNvPr>
          <p:cNvSpPr txBox="1"/>
          <p:nvPr/>
        </p:nvSpPr>
        <p:spPr>
          <a:xfrm>
            <a:off x="2466668" y="3184950"/>
            <a:ext cx="2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order for Vehicle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DBC1CF0-27B7-4483-8745-DA8E7DC5D6B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395470" y="2887231"/>
            <a:ext cx="2442734" cy="1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E16C594-20C9-4C7B-892A-20854FE6477F}"/>
              </a:ext>
            </a:extLst>
          </p:cNvPr>
          <p:cNvSpPr txBox="1"/>
          <p:nvPr/>
        </p:nvSpPr>
        <p:spPr>
          <a:xfrm>
            <a:off x="2609634" y="2552536"/>
            <a:ext cx="232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Vehicle</a:t>
            </a:r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E8BF2B6-3295-4ACE-A96E-F5268597E5B6}"/>
              </a:ext>
            </a:extLst>
          </p:cNvPr>
          <p:cNvCxnSpPr/>
          <p:nvPr/>
        </p:nvCxnSpPr>
        <p:spPr>
          <a:xfrm>
            <a:off x="1599472" y="3400022"/>
            <a:ext cx="0" cy="1954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A83854-C9CA-4F5E-B98F-731BED05F06C}"/>
              </a:ext>
            </a:extLst>
          </p:cNvPr>
          <p:cNvSpPr txBox="1"/>
          <p:nvPr/>
        </p:nvSpPr>
        <p:spPr>
          <a:xfrm>
            <a:off x="6717687" y="5746712"/>
            <a:ext cx="17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932A5EF7-5327-4F96-8961-B38B3A4C2162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293218" y="1948742"/>
            <a:ext cx="32197" cy="74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36E45AB1-F559-449D-B416-45CCB8918555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325415" y="4112393"/>
            <a:ext cx="0" cy="70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7A1A81F-9CB2-4599-A74B-019123E42A3C}"/>
              </a:ext>
            </a:extLst>
          </p:cNvPr>
          <p:cNvSpPr txBox="1"/>
          <p:nvPr/>
        </p:nvSpPr>
        <p:spPr>
          <a:xfrm>
            <a:off x="2348884" y="734712"/>
            <a:ext cx="268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209A546-4B9A-4BE3-B3E6-B4CB1D1827AD}"/>
              </a:ext>
            </a:extLst>
          </p:cNvPr>
          <p:cNvSpPr txBox="1"/>
          <p:nvPr/>
        </p:nvSpPr>
        <p:spPr>
          <a:xfrm>
            <a:off x="6766296" y="1046374"/>
            <a:ext cx="345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743685" y="1706337"/>
            <a:ext cx="157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5950041" y="2552536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Vehicle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397828" y="4227404"/>
            <a:ext cx="173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6096000" y="5323788"/>
            <a:ext cx="2890963" cy="3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284890" y="4885577"/>
            <a:ext cx="24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 Payment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144863" y="128789"/>
            <a:ext cx="194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91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39425" y="736692"/>
            <a:ext cx="1700012" cy="1444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778060" y="1106024"/>
            <a:ext cx="1545465" cy="38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700789" y="2531013"/>
            <a:ext cx="1700012" cy="1444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78060" y="2942299"/>
            <a:ext cx="1545465" cy="38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700789" y="4383183"/>
            <a:ext cx="1700012" cy="1444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78062" y="4762864"/>
            <a:ext cx="1545465" cy="38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25791" y="774242"/>
            <a:ext cx="8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1.1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132230" y="2551990"/>
            <a:ext cx="8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1.2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338292" y="4412850"/>
            <a:ext cx="83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88642" y="2980935"/>
            <a:ext cx="2150772" cy="613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931239" y="2921322"/>
            <a:ext cx="2150772" cy="613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256693" y="3097475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008513" y="3021476"/>
            <a:ext cx="20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SELLER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778060" y="1287887"/>
            <a:ext cx="154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REGISTRATION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893972" y="3097475"/>
            <a:ext cx="12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LOG IN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906851" y="4990670"/>
            <a:ext cx="141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LOG OUT</a:t>
            </a:r>
            <a:endParaRPr lang="en-IN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2568782" y="5477366"/>
            <a:ext cx="21706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6228103" y="5549172"/>
            <a:ext cx="3092878" cy="1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4" idx="2"/>
          </p:cNvCxnSpPr>
          <p:nvPr/>
        </p:nvCxnSpPr>
        <p:spPr>
          <a:xfrm flipV="1">
            <a:off x="3069848" y="3253217"/>
            <a:ext cx="1630941" cy="8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6418426" y="3226676"/>
            <a:ext cx="15128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6459520" y="1458896"/>
            <a:ext cx="2579302" cy="13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77486" y="2912808"/>
            <a:ext cx="124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809535" y="2657125"/>
            <a:ext cx="124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Log in</a:t>
            </a:r>
            <a:endParaRPr lang="en-IN" dirty="0"/>
          </a:p>
          <a:p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262527" y="175728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1.1 - REGISTRATION</a:t>
            </a:r>
            <a:endParaRPr lang="en-IN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B92B121-EA03-4A73-A5D9-D92DB7547C7F}"/>
              </a:ext>
            </a:extLst>
          </p:cNvPr>
          <p:cNvCxnSpPr>
            <a:cxnSpLocks/>
          </p:cNvCxnSpPr>
          <p:nvPr/>
        </p:nvCxnSpPr>
        <p:spPr>
          <a:xfrm flipV="1">
            <a:off x="2550414" y="3594636"/>
            <a:ext cx="0" cy="1891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14AB1A4-81E5-4459-A0FA-42613EDE7EC4}"/>
              </a:ext>
            </a:extLst>
          </p:cNvPr>
          <p:cNvSpPr txBox="1"/>
          <p:nvPr/>
        </p:nvSpPr>
        <p:spPr>
          <a:xfrm rot="5400000">
            <a:off x="1422436" y="4767116"/>
            <a:ext cx="271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log out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5C93C7A-3F0A-4EFE-8A4D-A65B09E1E009}"/>
              </a:ext>
            </a:extLst>
          </p:cNvPr>
          <p:cNvCxnSpPr/>
          <p:nvPr/>
        </p:nvCxnSpPr>
        <p:spPr>
          <a:xfrm>
            <a:off x="9335729" y="5028675"/>
            <a:ext cx="0" cy="54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3C28AC-DEA9-4124-942B-7B41BBC504C4}"/>
              </a:ext>
            </a:extLst>
          </p:cNvPr>
          <p:cNvSpPr txBox="1"/>
          <p:nvPr/>
        </p:nvSpPr>
        <p:spPr>
          <a:xfrm>
            <a:off x="6691927" y="5181260"/>
            <a:ext cx="294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log out</a:t>
            </a:r>
            <a:endParaRPr lang="en-IN" dirty="0"/>
          </a:p>
          <a:p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8EA9F3E8-E1DE-4569-978D-DD08C4579E0F}"/>
              </a:ext>
            </a:extLst>
          </p:cNvPr>
          <p:cNvCxnSpPr/>
          <p:nvPr/>
        </p:nvCxnSpPr>
        <p:spPr>
          <a:xfrm>
            <a:off x="9038822" y="1434889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5050DC9-AAD1-4F93-8876-0283C57A9027}"/>
              </a:ext>
            </a:extLst>
          </p:cNvPr>
          <p:cNvCxnSpPr/>
          <p:nvPr/>
        </p:nvCxnSpPr>
        <p:spPr>
          <a:xfrm>
            <a:off x="9038822" y="1458896"/>
            <a:ext cx="0" cy="1483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AC05DC9-40C7-4761-BB79-2D2EDF519531}"/>
              </a:ext>
            </a:extLst>
          </p:cNvPr>
          <p:cNvSpPr txBox="1"/>
          <p:nvPr/>
        </p:nvSpPr>
        <p:spPr>
          <a:xfrm>
            <a:off x="6962138" y="1135730"/>
            <a:ext cx="294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  <a:endParaRPr lang="en-IN" dirty="0"/>
          </a:p>
          <a:p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C75CBB0F-D1FD-4AFE-A7FA-8A7CFA43FAB3}"/>
              </a:ext>
            </a:extLst>
          </p:cNvPr>
          <p:cNvCxnSpPr>
            <a:cxnSpLocks/>
          </p:cNvCxnSpPr>
          <p:nvPr/>
        </p:nvCxnSpPr>
        <p:spPr>
          <a:xfrm flipV="1">
            <a:off x="1828800" y="1050541"/>
            <a:ext cx="1935881" cy="1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9A5BACF0-A3D3-4918-AFD5-D43C171555D5}"/>
              </a:ext>
            </a:extLst>
          </p:cNvPr>
          <p:cNvCxnSpPr>
            <a:cxnSpLocks/>
          </p:cNvCxnSpPr>
          <p:nvPr/>
        </p:nvCxnSpPr>
        <p:spPr>
          <a:xfrm>
            <a:off x="1828800" y="1472553"/>
            <a:ext cx="1935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0EC57895-A57D-4531-B150-3AC8283875F7}"/>
              </a:ext>
            </a:extLst>
          </p:cNvPr>
          <p:cNvCxnSpPr/>
          <p:nvPr/>
        </p:nvCxnSpPr>
        <p:spPr>
          <a:xfrm>
            <a:off x="2332079" y="1066977"/>
            <a:ext cx="0" cy="405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FF29C22-CDE3-4249-B78E-B2305E40DF72}"/>
              </a:ext>
            </a:extLst>
          </p:cNvPr>
          <p:cNvSpPr txBox="1"/>
          <p:nvPr/>
        </p:nvSpPr>
        <p:spPr>
          <a:xfrm>
            <a:off x="1867435" y="1081101"/>
            <a:ext cx="25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    Registration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3AA0764F-1AB3-4FA9-9B60-8DF42E285775}"/>
              </a:ext>
            </a:extLst>
          </p:cNvPr>
          <p:cNvCxnSpPr/>
          <p:nvPr/>
        </p:nvCxnSpPr>
        <p:spPr>
          <a:xfrm>
            <a:off x="6273436" y="4019685"/>
            <a:ext cx="1501106" cy="6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B1D7B703-A8DF-4B9B-BADA-5597BF6ABEA3}"/>
              </a:ext>
            </a:extLst>
          </p:cNvPr>
          <p:cNvCxnSpPr/>
          <p:nvPr/>
        </p:nvCxnSpPr>
        <p:spPr>
          <a:xfrm>
            <a:off x="6310649" y="4380271"/>
            <a:ext cx="1451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32804B3E-1F50-4880-9751-5DD8FFBB57E0}"/>
              </a:ext>
            </a:extLst>
          </p:cNvPr>
          <p:cNvCxnSpPr/>
          <p:nvPr/>
        </p:nvCxnSpPr>
        <p:spPr>
          <a:xfrm>
            <a:off x="6691927" y="4050229"/>
            <a:ext cx="0" cy="33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8ED214B-4C9F-4F78-9B70-ECD3546B34EF}"/>
              </a:ext>
            </a:extLst>
          </p:cNvPr>
          <p:cNvSpPr txBox="1"/>
          <p:nvPr/>
        </p:nvSpPr>
        <p:spPr>
          <a:xfrm>
            <a:off x="6273436" y="4050229"/>
            <a:ext cx="192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   Log in</a:t>
            </a:r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2783924-3352-461B-A0DD-11644EC4D9D8}"/>
              </a:ext>
            </a:extLst>
          </p:cNvPr>
          <p:cNvCxnSpPr/>
          <p:nvPr/>
        </p:nvCxnSpPr>
        <p:spPr>
          <a:xfrm>
            <a:off x="4634785" y="6002013"/>
            <a:ext cx="1960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E13119D8-A672-4D0B-87C9-FE6F8CC5DCFC}"/>
              </a:ext>
            </a:extLst>
          </p:cNvPr>
          <p:cNvCxnSpPr/>
          <p:nvPr/>
        </p:nvCxnSpPr>
        <p:spPr>
          <a:xfrm>
            <a:off x="4649774" y="6382712"/>
            <a:ext cx="1930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F2C32D15-2013-4343-8BC7-2733A014B30E}"/>
              </a:ext>
            </a:extLst>
          </p:cNvPr>
          <p:cNvCxnSpPr/>
          <p:nvPr/>
        </p:nvCxnSpPr>
        <p:spPr>
          <a:xfrm>
            <a:off x="5040661" y="5987887"/>
            <a:ext cx="0" cy="394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CEF60E3-EF77-4C32-B3E5-25B883C6277A}"/>
              </a:ext>
            </a:extLst>
          </p:cNvPr>
          <p:cNvSpPr txBox="1"/>
          <p:nvPr/>
        </p:nvSpPr>
        <p:spPr>
          <a:xfrm>
            <a:off x="5051689" y="6002013"/>
            <a:ext cx="196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   Log out</a:t>
            </a:r>
            <a:endParaRPr lang="en-IN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ACC0D8CF-70FB-55D5-6E16-7973B855AF72}"/>
              </a:ext>
            </a:extLst>
          </p:cNvPr>
          <p:cNvCxnSpPr/>
          <p:nvPr/>
        </p:nvCxnSpPr>
        <p:spPr>
          <a:xfrm>
            <a:off x="1867435" y="1657219"/>
            <a:ext cx="0" cy="1323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F70D8EAE-95ED-AAE4-EFD8-6F6C7BAA9713}"/>
              </a:ext>
            </a:extLst>
          </p:cNvPr>
          <p:cNvCxnSpPr/>
          <p:nvPr/>
        </p:nvCxnSpPr>
        <p:spPr>
          <a:xfrm flipV="1">
            <a:off x="1867435" y="1641193"/>
            <a:ext cx="2871990" cy="1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4BCF285-E134-7E2D-3BCB-77D347C928DA}"/>
              </a:ext>
            </a:extLst>
          </p:cNvPr>
          <p:cNvSpPr txBox="1"/>
          <p:nvPr/>
        </p:nvSpPr>
        <p:spPr>
          <a:xfrm>
            <a:off x="2622030" y="1620509"/>
            <a:ext cx="193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Registration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86DFE9B9-8CD0-4AE6-9C16-8E895F6C6859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550795" y="3975421"/>
            <a:ext cx="0" cy="40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5031D1E7-535D-4950-B924-252BD1384E9C}"/>
              </a:ext>
            </a:extLst>
          </p:cNvPr>
          <p:cNvCxnSpPr/>
          <p:nvPr/>
        </p:nvCxnSpPr>
        <p:spPr>
          <a:xfrm>
            <a:off x="2550414" y="1472553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812316A-B495-4611-8838-87AD10373291}"/>
              </a:ext>
            </a:extLst>
          </p:cNvPr>
          <p:cNvCxnSpPr/>
          <p:nvPr/>
        </p:nvCxnSpPr>
        <p:spPr>
          <a:xfrm>
            <a:off x="5753636" y="5827591"/>
            <a:ext cx="0" cy="17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F6A851A-293C-47AA-BC67-B418AA0308E9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5550794" y="2181100"/>
            <a:ext cx="38637" cy="37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320981" y="3535023"/>
            <a:ext cx="14748" cy="1493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4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46242" y="141668"/>
            <a:ext cx="1815921" cy="131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>
            <a:off x="4649273" y="511000"/>
            <a:ext cx="1622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546242" y="1710744"/>
            <a:ext cx="1815921" cy="131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4649273" y="2080076"/>
            <a:ext cx="1622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46242" y="3260434"/>
            <a:ext cx="1815921" cy="131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9273" y="3629766"/>
            <a:ext cx="1622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46242" y="4943411"/>
            <a:ext cx="1815921" cy="131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649273" y="5312743"/>
            <a:ext cx="1622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25792" y="231820"/>
            <a:ext cx="65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2.1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228823" y="1734493"/>
            <a:ext cx="65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228823" y="3260434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177308" y="4943411"/>
            <a:ext cx="75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16685" y="3034238"/>
            <a:ext cx="2212881" cy="595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379595" y="3043653"/>
            <a:ext cx="2821037" cy="586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311567" y="3090813"/>
            <a:ext cx="2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203842" y="3149282"/>
            <a:ext cx="300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SELLER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9273" y="601152"/>
            <a:ext cx="16227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smtClean="0"/>
              <a:t>ADD</a:t>
            </a:r>
          </a:p>
          <a:p>
            <a:r>
              <a:rPr lang="en-US" sz="2000" dirty="0" smtClean="0"/>
              <a:t>      Vehicle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9273" y="2189408"/>
            <a:ext cx="162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dirty="0" smtClean="0"/>
              <a:t>SELECT</a:t>
            </a:r>
          </a:p>
          <a:p>
            <a:r>
              <a:rPr lang="en-US" dirty="0"/>
              <a:t> </a:t>
            </a:r>
            <a:r>
              <a:rPr lang="en-US" dirty="0" smtClean="0"/>
              <a:t>     Vehicle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655712" y="3696341"/>
            <a:ext cx="16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FINAL ORDER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655712" y="5486400"/>
            <a:ext cx="17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 ORDER</a:t>
            </a:r>
            <a:endParaRPr lang="en-IN" dirty="0"/>
          </a:p>
        </p:txBody>
      </p:sp>
      <p:cxnSp>
        <p:nvCxnSpPr>
          <p:cNvPr id="22" name="Straight Arrow Connector 21"/>
          <p:cNvCxnSpPr>
            <a:cxnSpLocks/>
            <a:stCxn id="15" idx="1"/>
          </p:cNvCxnSpPr>
          <p:nvPr/>
        </p:nvCxnSpPr>
        <p:spPr>
          <a:xfrm flipH="1" flipV="1">
            <a:off x="6362165" y="798492"/>
            <a:ext cx="1017430" cy="2538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2"/>
          </p:cNvCxnSpPr>
          <p:nvPr/>
        </p:nvCxnSpPr>
        <p:spPr>
          <a:xfrm flipV="1">
            <a:off x="3129566" y="2367567"/>
            <a:ext cx="1416676" cy="917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48884" y="3292229"/>
            <a:ext cx="1461752" cy="637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6" idx="6"/>
            <a:endCxn id="15" idx="1"/>
          </p:cNvCxnSpPr>
          <p:nvPr/>
        </p:nvCxnSpPr>
        <p:spPr>
          <a:xfrm flipV="1">
            <a:off x="6362163" y="3336710"/>
            <a:ext cx="1017432" cy="58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72011" y="3486054"/>
            <a:ext cx="1107583" cy="738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103808" y="3511899"/>
            <a:ext cx="1455313" cy="595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648478" y="5504472"/>
            <a:ext cx="18977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4032870">
            <a:off x="6035639" y="2101667"/>
            <a:ext cx="22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product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 rot="19626907">
            <a:off x="3220447" y="2588111"/>
            <a:ext cx="121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SELECT PRODUCT</a:t>
            </a:r>
            <a:endParaRPr lang="en-IN" sz="1100" dirty="0"/>
          </a:p>
        </p:txBody>
      </p:sp>
      <p:sp>
        <p:nvSpPr>
          <p:cNvPr id="31" name="TextBox 30"/>
          <p:cNvSpPr txBox="1"/>
          <p:nvPr/>
        </p:nvSpPr>
        <p:spPr>
          <a:xfrm rot="1413392">
            <a:off x="3478145" y="3420379"/>
            <a:ext cx="1120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GIVE ORDER</a:t>
            </a:r>
            <a:endParaRPr lang="en-IN" sz="1100" dirty="0"/>
          </a:p>
        </p:txBody>
      </p:sp>
      <p:sp>
        <p:nvSpPr>
          <p:cNvPr id="32" name="TextBox 31"/>
          <p:cNvSpPr txBox="1"/>
          <p:nvPr/>
        </p:nvSpPr>
        <p:spPr>
          <a:xfrm rot="19585894">
            <a:off x="6349286" y="3130134"/>
            <a:ext cx="109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ORDER</a:t>
            </a:r>
            <a:endParaRPr lang="en-IN" sz="1200" dirty="0"/>
          </a:p>
        </p:txBody>
      </p:sp>
      <p:sp>
        <p:nvSpPr>
          <p:cNvPr id="33" name="TextBox 32"/>
          <p:cNvSpPr txBox="1"/>
          <p:nvPr/>
        </p:nvSpPr>
        <p:spPr>
          <a:xfrm rot="19551978">
            <a:off x="6251273" y="3655421"/>
            <a:ext cx="1694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product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 rot="1566171">
            <a:off x="3520852" y="3898890"/>
            <a:ext cx="1017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 product</a:t>
            </a:r>
            <a:endParaRPr lang="en-IN" sz="1100" dirty="0"/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H="1" flipV="1">
            <a:off x="10196157" y="3279400"/>
            <a:ext cx="1008463" cy="11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66882" y="5135140"/>
            <a:ext cx="15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 order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209961" y="5855732"/>
            <a:ext cx="325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 information cancel order</a:t>
            </a:r>
            <a:endParaRPr lang="en-IN" sz="1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E7D49156-1BC3-4DAB-B6A7-2921496C4567}"/>
              </a:ext>
            </a:extLst>
          </p:cNvPr>
          <p:cNvCxnSpPr/>
          <p:nvPr/>
        </p:nvCxnSpPr>
        <p:spPr>
          <a:xfrm flipV="1">
            <a:off x="2648478" y="3647838"/>
            <a:ext cx="0" cy="185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42085351-B2EA-467F-9B7B-FF354977A743}"/>
              </a:ext>
            </a:extLst>
          </p:cNvPr>
          <p:cNvCxnSpPr>
            <a:cxnSpLocks/>
          </p:cNvCxnSpPr>
          <p:nvPr/>
        </p:nvCxnSpPr>
        <p:spPr>
          <a:xfrm>
            <a:off x="11204620" y="3260434"/>
            <a:ext cx="0" cy="2595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B8326FA-53E5-451F-998B-F1A9FB547F36}"/>
              </a:ext>
            </a:extLst>
          </p:cNvPr>
          <p:cNvCxnSpPr>
            <a:cxnSpLocks/>
          </p:cNvCxnSpPr>
          <p:nvPr/>
        </p:nvCxnSpPr>
        <p:spPr>
          <a:xfrm flipH="1" flipV="1">
            <a:off x="6272011" y="5837079"/>
            <a:ext cx="495070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391AFAC3-6E16-4F8B-90CB-C3A20F05EA7C}"/>
              </a:ext>
            </a:extLst>
          </p:cNvPr>
          <p:cNvCxnSpPr/>
          <p:nvPr/>
        </p:nvCxnSpPr>
        <p:spPr>
          <a:xfrm>
            <a:off x="2153265" y="798490"/>
            <a:ext cx="2064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DB53AC94-F3EC-4819-BBF6-3387A92780E0}"/>
              </a:ext>
            </a:extLst>
          </p:cNvPr>
          <p:cNvCxnSpPr/>
          <p:nvPr/>
        </p:nvCxnSpPr>
        <p:spPr>
          <a:xfrm>
            <a:off x="2153265" y="1157242"/>
            <a:ext cx="2064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D0A6FFE-150F-442C-8FE5-F6943BCC0B0B}"/>
              </a:ext>
            </a:extLst>
          </p:cNvPr>
          <p:cNvCxnSpPr/>
          <p:nvPr/>
        </p:nvCxnSpPr>
        <p:spPr>
          <a:xfrm>
            <a:off x="2648478" y="798490"/>
            <a:ext cx="0" cy="35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2485F07-AC85-4E19-99A6-CE45F356083A}"/>
              </a:ext>
            </a:extLst>
          </p:cNvPr>
          <p:cNvSpPr txBox="1"/>
          <p:nvPr/>
        </p:nvSpPr>
        <p:spPr>
          <a:xfrm>
            <a:off x="2153265" y="805764"/>
            <a:ext cx="221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    product</a:t>
            </a:r>
            <a:endParaRPr lang="en-IN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F1855D24-7B00-4D7C-B9D4-4E55A382F88D}"/>
              </a:ext>
            </a:extLst>
          </p:cNvPr>
          <p:cNvCxnSpPr/>
          <p:nvPr/>
        </p:nvCxnSpPr>
        <p:spPr>
          <a:xfrm>
            <a:off x="3101363" y="4574079"/>
            <a:ext cx="1599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49EE83B7-1279-4E73-85BF-A6CD72B9A02F}"/>
              </a:ext>
            </a:extLst>
          </p:cNvPr>
          <p:cNvCxnSpPr/>
          <p:nvPr/>
        </p:nvCxnSpPr>
        <p:spPr>
          <a:xfrm>
            <a:off x="3148884" y="4886971"/>
            <a:ext cx="1551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7B8AF32-2DB1-4690-B878-5E62458CCDB1}"/>
              </a:ext>
            </a:extLst>
          </p:cNvPr>
          <p:cNvCxnSpPr/>
          <p:nvPr/>
        </p:nvCxnSpPr>
        <p:spPr>
          <a:xfrm>
            <a:off x="3472554" y="4574079"/>
            <a:ext cx="0" cy="312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24090E2-A9E8-4327-83CD-B9367251D729}"/>
              </a:ext>
            </a:extLst>
          </p:cNvPr>
          <p:cNvSpPr txBox="1"/>
          <p:nvPr/>
        </p:nvSpPr>
        <p:spPr>
          <a:xfrm>
            <a:off x="3045130" y="4543850"/>
            <a:ext cx="157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  final order</a:t>
            </a:r>
            <a:endParaRPr lang="en-IN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F62B30A-6E6D-4FE6-9E6C-A29B3D3A2EB9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5454203" y="1455313"/>
            <a:ext cx="0" cy="25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13B15F26-7E8A-4610-A6E4-A31A53C9B82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454203" y="3024389"/>
            <a:ext cx="0" cy="26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EA5DC33-A729-4A32-805F-410E0DBAFA34}"/>
              </a:ext>
            </a:extLst>
          </p:cNvPr>
          <p:cNvCxnSpPr>
            <a:stCxn id="6" idx="4"/>
          </p:cNvCxnSpPr>
          <p:nvPr/>
        </p:nvCxnSpPr>
        <p:spPr>
          <a:xfrm>
            <a:off x="5454203" y="457407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0"/>
            <a:ext cx="30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7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153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2023-09-25T04:15:56Z</dcterms:created>
  <dcterms:modified xsi:type="dcterms:W3CDTF">2023-09-25T09:01:25Z</dcterms:modified>
</cp:coreProperties>
</file>