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B1D"/>
    <a:srgbClr val="D83B01"/>
    <a:srgbClr val="D7D7D7"/>
    <a:srgbClr val="C8C8C8"/>
    <a:srgbClr val="DD462F"/>
    <a:srgbClr val="0078D7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314" autoAdjust="0"/>
  </p:normalViewPr>
  <p:slideViewPr>
    <p:cSldViewPr snapToGrid="0">
      <p:cViewPr>
        <p:scale>
          <a:sx n="110" d="100"/>
          <a:sy n="110" d="100"/>
        </p:scale>
        <p:origin x="-48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92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76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32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53905" y="3850504"/>
            <a:ext cx="8597635" cy="11114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Implementing a data warehouse using SQL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353787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/>
              <a:t>Upload data to dimension and fact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482B74-F7D8-4A46-A25D-CC78BC7090E0}"/>
              </a:ext>
            </a:extLst>
          </p:cNvPr>
          <p:cNvSpPr txBox="1"/>
          <p:nvPr/>
        </p:nvSpPr>
        <p:spPr>
          <a:xfrm>
            <a:off x="1753386" y="1357460"/>
            <a:ext cx="49962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Connect to MOLAP, create following Dimension tables using SSMS as shown in the previous tutorial 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 err="1"/>
              <a:t>DimGeo</a:t>
            </a:r>
            <a:endParaRPr lang="en-US" dirty="0"/>
          </a:p>
          <a:p>
            <a:pPr marL="342900" indent="-342900">
              <a:buAutoNum type="alphaLcParenR"/>
            </a:pPr>
            <a:r>
              <a:rPr lang="en-US" dirty="0" err="1"/>
              <a:t>DimSentiment</a:t>
            </a:r>
            <a:endParaRPr lang="en-US" dirty="0"/>
          </a:p>
          <a:p>
            <a:pPr marL="342900" indent="-342900">
              <a:buAutoNum type="alphaLcParenR"/>
            </a:pPr>
            <a:r>
              <a:rPr lang="en-US" dirty="0" err="1"/>
              <a:t>DimGenre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dirty="0"/>
              <a:t>same</a:t>
            </a:r>
            <a:r>
              <a:rPr lang="en-US" dirty="0"/>
              <a:t> format used while creating </a:t>
            </a:r>
            <a:r>
              <a:rPr lang="en-US" dirty="0" err="1"/>
              <a:t>RawDataGeo</a:t>
            </a:r>
            <a:r>
              <a:rPr lang="en-US" dirty="0"/>
              <a:t>, </a:t>
            </a:r>
            <a:r>
              <a:rPr lang="en-US" dirty="0" err="1"/>
              <a:t>RawDataSentiment</a:t>
            </a:r>
            <a:r>
              <a:rPr lang="en-US" dirty="0"/>
              <a:t>, </a:t>
            </a:r>
            <a:r>
              <a:rPr lang="en-US" dirty="0" err="1"/>
              <a:t>RawDataGenre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Note: Do not forget primary key declaration</a:t>
            </a:r>
          </a:p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B2B67B8-9D38-49AE-AA28-F63FF4920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33" b="25555"/>
          <a:stretch/>
        </p:blipFill>
        <p:spPr>
          <a:xfrm>
            <a:off x="6749592" y="1824839"/>
            <a:ext cx="4845534" cy="41199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25E0ED5-5FAF-40F4-8251-FB5AB25DD1E1}"/>
              </a:ext>
            </a:extLst>
          </p:cNvPr>
          <p:cNvSpPr/>
          <p:nvPr/>
        </p:nvSpPr>
        <p:spPr>
          <a:xfrm>
            <a:off x="6951172" y="1357460"/>
            <a:ext cx="437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 SSIS tool box, drag execute SQL task</a:t>
            </a:r>
          </a:p>
        </p:txBody>
      </p:sp>
    </p:spTree>
    <p:extLst>
      <p:ext uri="{BB962C8B-B14F-4D97-AF65-F5344CB8AC3E}">
        <p14:creationId xmlns:p14="http://schemas.microsoft.com/office/powerpoint/2010/main" val="161767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353787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/>
              <a:t>Upload data to dimension and fact tables cont..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292BCD4-05A8-45DF-A34B-7C6E3E8657AF}"/>
              </a:ext>
            </a:extLst>
          </p:cNvPr>
          <p:cNvSpPr/>
          <p:nvPr/>
        </p:nvSpPr>
        <p:spPr>
          <a:xfrm>
            <a:off x="7347063" y="1382099"/>
            <a:ext cx="425129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 Enter following SQL Script &gt; OK &gt; OK</a:t>
            </a:r>
          </a:p>
          <a:p>
            <a:endParaRPr lang="en-US" dirty="0"/>
          </a:p>
          <a:p>
            <a:r>
              <a:rPr lang="en-US" dirty="0"/>
              <a:t>INSERT INTO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DimGeo</a:t>
            </a:r>
            <a:r>
              <a:rPr lang="en-US" dirty="0"/>
              <a:t>](</a:t>
            </a:r>
          </a:p>
          <a:p>
            <a:r>
              <a:rPr lang="en-US" dirty="0"/>
              <a:t>	[</a:t>
            </a:r>
            <a:r>
              <a:rPr lang="en-US" dirty="0" err="1"/>
              <a:t>Geo_ID</a:t>
            </a:r>
            <a:r>
              <a:rPr lang="en-US" dirty="0"/>
              <a:t>]</a:t>
            </a:r>
          </a:p>
          <a:p>
            <a:r>
              <a:rPr lang="en-US" dirty="0"/>
              <a:t>	,[State]</a:t>
            </a:r>
          </a:p>
          <a:p>
            <a:r>
              <a:rPr lang="en-US" dirty="0"/>
              <a:t>	,[Country]</a:t>
            </a:r>
          </a:p>
          <a:p>
            <a:r>
              <a:rPr lang="en-US" dirty="0"/>
              <a:t>	,[</a:t>
            </a:r>
            <a:r>
              <a:rPr lang="en-US" dirty="0" err="1"/>
              <a:t>State_Group_ID</a:t>
            </a:r>
            <a:r>
              <a:rPr lang="en-US" dirty="0"/>
              <a:t>]</a:t>
            </a:r>
          </a:p>
          <a:p>
            <a:r>
              <a:rPr lang="en-US" dirty="0"/>
              <a:t>	,[</a:t>
            </a:r>
            <a:r>
              <a:rPr lang="en-US" dirty="0" err="1"/>
              <a:t>Country_Group_ID</a:t>
            </a:r>
            <a:r>
              <a:rPr lang="en-US" dirty="0"/>
              <a:t>]) </a:t>
            </a:r>
          </a:p>
          <a:p>
            <a:r>
              <a:rPr lang="en-US" dirty="0"/>
              <a:t>Select * from </a:t>
            </a:r>
            <a:r>
              <a:rPr lang="en-US" dirty="0" err="1"/>
              <a:t>RawDataGeo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706E690-ACE3-45E9-9C12-983376E28030}"/>
              </a:ext>
            </a:extLst>
          </p:cNvPr>
          <p:cNvSpPr/>
          <p:nvPr/>
        </p:nvSpPr>
        <p:spPr>
          <a:xfrm>
            <a:off x="1690540" y="13820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3. Double Click on Execute SQL Task &gt; Select </a:t>
            </a:r>
          </a:p>
          <a:p>
            <a:r>
              <a:rPr lang="en-US" dirty="0"/>
              <a:t>Connection &gt; Execute SQL Statement Box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ABE4BE3-48A0-4FCE-B583-B1B401E43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0" t="6889" r="14667" b="13778"/>
          <a:stretch/>
        </p:blipFill>
        <p:spPr>
          <a:xfrm>
            <a:off x="1863081" y="2144529"/>
            <a:ext cx="4904683" cy="4119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D32044-8CDC-45EA-A082-7F461A81375E}"/>
              </a:ext>
            </a:extLst>
          </p:cNvPr>
          <p:cNvSpPr txBox="1"/>
          <p:nvPr/>
        </p:nvSpPr>
        <p:spPr>
          <a:xfrm>
            <a:off x="7347064" y="4170988"/>
            <a:ext cx="44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SQL Scripts for </a:t>
            </a:r>
            <a:r>
              <a:rPr lang="en-US" dirty="0" err="1"/>
              <a:t>DimGenre</a:t>
            </a:r>
            <a:r>
              <a:rPr lang="en-US" dirty="0"/>
              <a:t>, </a:t>
            </a:r>
            <a:r>
              <a:rPr lang="en-US" dirty="0" err="1"/>
              <a:t>DimSentiment</a:t>
            </a:r>
            <a:r>
              <a:rPr lang="en-US" dirty="0"/>
              <a:t>,  place the scripts one below the other and paste it as SQL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AACAF0-261A-4852-8FAB-AACD223B5AAB}"/>
              </a:ext>
            </a:extLst>
          </p:cNvPr>
          <p:cNvSpPr txBox="1"/>
          <p:nvPr/>
        </p:nvSpPr>
        <p:spPr>
          <a:xfrm>
            <a:off x="7361154" y="5463649"/>
            <a:ext cx="445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All the three table’s insert commands should be placed in one script. This script is upload dimension tables SQL statement.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6DF8C6F-B413-4DF1-B949-F5E8608F86F8}"/>
              </a:ext>
            </a:extLst>
          </p:cNvPr>
          <p:cNvCxnSpPr>
            <a:cxnSpLocks/>
          </p:cNvCxnSpPr>
          <p:nvPr/>
        </p:nvCxnSpPr>
        <p:spPr>
          <a:xfrm flipH="1" flipV="1">
            <a:off x="6641233" y="4669369"/>
            <a:ext cx="705830" cy="129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353787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/>
              <a:t>Upload data to dimension and fact tables cont..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482B74-F7D8-4A46-A25D-CC78BC7090E0}"/>
              </a:ext>
            </a:extLst>
          </p:cNvPr>
          <p:cNvSpPr txBox="1"/>
          <p:nvPr/>
        </p:nvSpPr>
        <p:spPr>
          <a:xfrm>
            <a:off x="1753386" y="1373351"/>
            <a:ext cx="837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Pull another SQL Task from SSIS toolbox, Enter following SQL Script &gt; OK &gt; OK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CA8CB8-16D3-4220-B102-D0832F0B6E59}"/>
              </a:ext>
            </a:extLst>
          </p:cNvPr>
          <p:cNvSpPr/>
          <p:nvPr/>
        </p:nvSpPr>
        <p:spPr>
          <a:xfrm>
            <a:off x="8600388" y="2083324"/>
            <a:ext cx="3069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This script is upload fact table SQL statement.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99" y="2080796"/>
            <a:ext cx="4801881" cy="4020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93" y="1923389"/>
            <a:ext cx="7376160" cy="45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5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353787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/>
              <a:t>Upload data to dimension and fact tables cont..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940137-5DAB-4D89-A52F-3CDC6979F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62" b="54959"/>
          <a:stretch/>
        </p:blipFill>
        <p:spPr>
          <a:xfrm>
            <a:off x="1875933" y="2418728"/>
            <a:ext cx="4835950" cy="2492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54DD019-9445-44D7-BA85-8606BE2F4107}"/>
              </a:ext>
            </a:extLst>
          </p:cNvPr>
          <p:cNvSpPr txBox="1"/>
          <p:nvPr/>
        </p:nvSpPr>
        <p:spPr>
          <a:xfrm>
            <a:off x="1706252" y="1366887"/>
            <a:ext cx="101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Finally make sure there are no errors on Execute SQL Task box and Click Start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FB19F55-FC06-4ED8-88FB-2AD959B2BF21}"/>
              </a:ext>
            </a:extLst>
          </p:cNvPr>
          <p:cNvSpPr/>
          <p:nvPr/>
        </p:nvSpPr>
        <p:spPr>
          <a:xfrm>
            <a:off x="5118755" y="2818614"/>
            <a:ext cx="593888" cy="16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1120"/>
      </p:ext>
    </p:extLst>
  </p:cSld>
  <p:clrMapOvr>
    <a:masterClrMapping/>
  </p:clrMapOvr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406</TotalTime>
  <Words>221</Words>
  <Application>Microsoft Macintosh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Segoe UI</vt:lpstr>
      <vt:lpstr>Arial</vt:lpstr>
      <vt:lpstr>Making Templates Accessible</vt:lpstr>
      <vt:lpstr>Implementing a data warehouse using SQL Database engine</vt:lpstr>
      <vt:lpstr>Upload data to dimension and fact tables</vt:lpstr>
      <vt:lpstr>Upload data to dimension and fact tables cont..</vt:lpstr>
      <vt:lpstr>Upload data to dimension and fact tables cont..</vt:lpstr>
      <vt:lpstr>Upload data to dimension and fact tables cont..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data warehouse using SQL Database engine</dc:title>
  <dc:creator>Meghana P</dc:creator>
  <cp:lastModifiedBy>Simon Caton</cp:lastModifiedBy>
  <cp:revision>40</cp:revision>
  <dcterms:created xsi:type="dcterms:W3CDTF">2017-10-28T12:40:19Z</dcterms:created>
  <dcterms:modified xsi:type="dcterms:W3CDTF">2017-11-06T10:40:27Z</dcterms:modified>
  <cp:version/>
</cp:coreProperties>
</file>