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25925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1" name=""/>
          <p:cNvSpPr txBox="1"/>
          <p:nvPr/>
        </p:nvSpPr>
        <p:spPr>
          <a:xfrm>
            <a:off x="0" y="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Month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Sales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Expenses	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1" name=""/>
          <p:cNvSpPr txBox="1"/>
          <p:nvPr/>
        </p:nvSpPr>
        <p:spPr>
          <a:xfrm>
            <a:off x="0" y="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January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1000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800	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1" name=""/>
          <p:cNvSpPr txBox="1"/>
          <p:nvPr/>
        </p:nvSpPr>
        <p:spPr>
          <a:xfrm>
            <a:off x="0" y="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February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1200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900	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1" name=""/>
          <p:cNvSpPr txBox="1"/>
          <p:nvPr/>
        </p:nvSpPr>
        <p:spPr>
          <a:xfrm>
            <a:off x="0" y="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March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1500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950	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1" name=""/>
          <p:cNvSpPr txBox="1"/>
          <p:nvPr/>
        </p:nvSpPr>
        <p:spPr>
          <a:xfrm>
            <a:off x="0" y="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/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April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1800	]]></a:t>
            </a:r>
            <a:r>
              <a:rPr lang="en-US" sz="1000" spc="0" u="none">
                <a:solidFill>
                  <a:srgbClr val="000000">
                    <a:alpha val="0"/>
                  </a:srgbClr>
                </a:solidFill>
                <a:latin typeface="Calibri"/>
              </a:rPr>
              <a:t><![CDATA[1100	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9">
  <a:themeElements>
    <a:clrScheme name="Theme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2023-09-01T13:52:00Z</dcterms:created>
  <dcterms:modified xsi:type="dcterms:W3CDTF">2023-09-01T13:52:00Z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