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E8188-31ED-44EE-BA03-073C711B5DD2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34F1A-F041-4B80-98B4-B2C3C5B39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452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34F1A-F041-4B80-98B4-B2C3C5B39B4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180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88B2-2EF7-4D34-BA29-B5187936EA6E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6918-1B3E-4259-B4C6-D8400759D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73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88B2-2EF7-4D34-BA29-B5187936EA6E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6918-1B3E-4259-B4C6-D8400759D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46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88B2-2EF7-4D34-BA29-B5187936EA6E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6918-1B3E-4259-B4C6-D8400759D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43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88B2-2EF7-4D34-BA29-B5187936EA6E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6918-1B3E-4259-B4C6-D8400759D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63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88B2-2EF7-4D34-BA29-B5187936EA6E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6918-1B3E-4259-B4C6-D8400759D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47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88B2-2EF7-4D34-BA29-B5187936EA6E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6918-1B3E-4259-B4C6-D8400759D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13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88B2-2EF7-4D34-BA29-B5187936EA6E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6918-1B3E-4259-B4C6-D8400759D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47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88B2-2EF7-4D34-BA29-B5187936EA6E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6918-1B3E-4259-B4C6-D8400759D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34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88B2-2EF7-4D34-BA29-B5187936EA6E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6918-1B3E-4259-B4C6-D8400759D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12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88B2-2EF7-4D34-BA29-B5187936EA6E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6918-1B3E-4259-B4C6-D8400759D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84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88B2-2EF7-4D34-BA29-B5187936EA6E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6918-1B3E-4259-B4C6-D8400759D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6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088B2-2EF7-4D34-BA29-B5187936EA6E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6918-1B3E-4259-B4C6-D8400759D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76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7498"/>
            <a:ext cx="7772400" cy="1470025"/>
          </a:xfrm>
        </p:spPr>
        <p:txBody>
          <a:bodyPr/>
          <a:lstStyle/>
          <a:p>
            <a:r>
              <a:rPr lang="en-US" b="1" dirty="0" smtClean="0"/>
              <a:t>TOKENIZER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ITM VOCTIONAL UNIVERSITY</a:t>
            </a:r>
            <a:endParaRPr lang="en-IN" dirty="0"/>
          </a:p>
        </p:txBody>
      </p:sp>
      <p:pic>
        <p:nvPicPr>
          <p:cNvPr id="1026" name="Picture 2" descr="C:\Users\Mayur Shah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48680"/>
            <a:ext cx="798238" cy="79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yur Shah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348880"/>
            <a:ext cx="209996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367644" y="1837523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DEPARTMENT OF COMPUTER SCIENCE &amp; ENGINEERING</a:t>
            </a:r>
            <a:endParaRPr lang="en-IN" b="1" dirty="0"/>
          </a:p>
        </p:txBody>
      </p:sp>
      <p:sp>
        <p:nvSpPr>
          <p:cNvPr id="10" name="Rectangle 9"/>
          <p:cNvSpPr/>
          <p:nvPr/>
        </p:nvSpPr>
        <p:spPr>
          <a:xfrm>
            <a:off x="541295" y="3200400"/>
            <a:ext cx="1652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Created By:</a:t>
            </a:r>
            <a:endParaRPr lang="en-IN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431573" y="3717032"/>
            <a:ext cx="30603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Labdhi Shah</a:t>
            </a:r>
          </a:p>
          <a:p>
            <a:pPr algn="ctr"/>
            <a:r>
              <a:rPr lang="en-US" sz="2400" b="1" dirty="0" smtClean="0"/>
              <a:t>       Bhumi Prajapati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9512" y="6108419"/>
            <a:ext cx="3790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Guide Name:  Mr. </a:t>
            </a:r>
            <a:r>
              <a:rPr lang="en-US" b="1" dirty="0" smtClean="0"/>
              <a:t>Harun Mohammed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24001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sz="3600" b="1" dirty="0" smtClean="0"/>
              <a:t>SCAN QR CODE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419872" y="2276872"/>
            <a:ext cx="4608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Scan QR Code from business app to verify user's appointment.</a:t>
            </a:r>
            <a:endParaRPr lang="en-US" sz="2400" dirty="0"/>
          </a:p>
        </p:txBody>
      </p:sp>
      <p:pic>
        <p:nvPicPr>
          <p:cNvPr id="8194" name="Picture 2" descr="C:\Users\Mayur Shah\Desktop\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2281038" cy="395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419872" y="3356992"/>
            <a:ext cx="52383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Business App user has to scan QR Code from user to verify </a:t>
            </a:r>
            <a:r>
              <a:rPr lang="en-US" sz="2400" dirty="0" smtClean="0"/>
              <a:t>details.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641954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276872"/>
            <a:ext cx="8229600" cy="1719064"/>
          </a:xfrm>
        </p:spPr>
        <p:txBody>
          <a:bodyPr>
            <a:normAutofit/>
          </a:bodyPr>
          <a:lstStyle/>
          <a:p>
            <a:r>
              <a:rPr lang="en-IN" i="1" dirty="0" smtClean="0">
                <a:latin typeface="+mn-lt"/>
              </a:rPr>
              <a:t/>
            </a:r>
            <a:br>
              <a:rPr lang="en-IN" i="1" dirty="0" smtClean="0">
                <a:latin typeface="+mn-lt"/>
              </a:rPr>
            </a:br>
            <a:endParaRPr lang="en-IN" i="1" dirty="0">
              <a:latin typeface="+mn-lt"/>
            </a:endParaRPr>
          </a:p>
        </p:txBody>
      </p:sp>
      <p:pic>
        <p:nvPicPr>
          <p:cNvPr id="3" name="Picture 2" descr="Animation Thank You GIF by MillMotion - Find &amp; Share on GIPHY"/>
          <p:cNvPicPr>
            <a:picLocks noGrp="1"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12198"/>
            <a:ext cx="6624736" cy="514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907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Problem</a:t>
            </a:r>
            <a:endParaRPr lang="en-IN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4709120"/>
          </a:xfrm>
        </p:spPr>
        <p:txBody>
          <a:bodyPr>
            <a:normAutofit/>
          </a:bodyPr>
          <a:lstStyle/>
          <a:p>
            <a:r>
              <a:rPr lang="en-US" sz="1800" dirty="0"/>
              <a:t>Crowd management is a very tough task.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Queue </a:t>
            </a:r>
            <a:r>
              <a:rPr lang="en-US" sz="1800" dirty="0"/>
              <a:t>is a quick solution to this problem but it has its own drawbacks. People need to stand for hours waiting for their turn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dirty="0" smtClean="0"/>
              <a:t> </a:t>
            </a:r>
            <a:r>
              <a:rPr lang="en-US" sz="1800" dirty="0"/>
              <a:t>Whereas, if there is unavailability of resources, people don't get the service and there is loss of their time and energy.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But </a:t>
            </a:r>
            <a:r>
              <a:rPr lang="en-US" sz="1800" dirty="0"/>
              <a:t>after the introduction of novel corona virus, intensity of this issue rose drastically.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People </a:t>
            </a:r>
            <a:r>
              <a:rPr lang="en-US" sz="1800" dirty="0"/>
              <a:t>have to follow norms of social distancing which is frustrating the crowd more.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9280069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Solution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solve this issue of crowd management in public places we have proposed an online appointment booking system (</a:t>
            </a:r>
            <a:r>
              <a:rPr lang="en-US" sz="1800" dirty="0" err="1"/>
              <a:t>Tokenizer</a:t>
            </a:r>
            <a:r>
              <a:rPr lang="en-US" sz="1800" dirty="0"/>
              <a:t>) which helps to book appointment online in just few steps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This </a:t>
            </a:r>
            <a:r>
              <a:rPr lang="en-US" sz="1800" dirty="0"/>
              <a:t>application reduce the crowd in public places as people have to book appointment before visiting place so this will also save time and save money.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81403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How We Build It?</a:t>
            </a:r>
          </a:p>
        </p:txBody>
      </p:sp>
      <p:pic>
        <p:nvPicPr>
          <p:cNvPr id="2050" name="Picture 2" descr="C:\Users\Mayur Shah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08" y="1988840"/>
            <a:ext cx="8542864" cy="252449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532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74" y="54868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User </a:t>
            </a:r>
            <a:r>
              <a:rPr lang="en-IN" sz="3200" b="1" dirty="0" smtClean="0">
                <a:latin typeface="+mn-lt"/>
              </a:rPr>
              <a:t>Registration</a:t>
            </a:r>
            <a:endParaRPr lang="en-IN" sz="3200" b="1" dirty="0">
              <a:latin typeface="+mn-lt"/>
            </a:endParaRPr>
          </a:p>
        </p:txBody>
      </p:sp>
      <p:pic>
        <p:nvPicPr>
          <p:cNvPr id="3074" name="Picture 2" descr="C:\Users\Mayur Shah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812265"/>
            <a:ext cx="2224161" cy="421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75656" y="2132856"/>
            <a:ext cx="46085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User can easily register just by</a:t>
            </a:r>
          </a:p>
          <a:p>
            <a:r>
              <a:rPr lang="en-US" sz="2400" dirty="0" smtClean="0"/>
              <a:t>     providing required details.</a:t>
            </a:r>
          </a:p>
          <a:p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Option of ‘sign in with </a:t>
            </a:r>
            <a:r>
              <a:rPr lang="en-US" sz="2400" dirty="0" err="1" smtClean="0"/>
              <a:t>google</a:t>
            </a:r>
            <a:r>
              <a:rPr lang="en-US" sz="2400" dirty="0" smtClean="0"/>
              <a:t>’ is also available</a:t>
            </a:r>
          </a:p>
          <a:p>
            <a:endParaRPr lang="en-IN" sz="2400" dirty="0"/>
          </a:p>
        </p:txBody>
      </p:sp>
      <p:pic>
        <p:nvPicPr>
          <p:cNvPr id="3075" name="Picture 3" descr="C:\Users\Mayur Shah\Desktop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48" y="4636623"/>
            <a:ext cx="2952328" cy="66247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323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816" y="548680"/>
            <a:ext cx="4392488" cy="936104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+mn-lt"/>
              </a:rPr>
              <a:t>AVOID LONG QUEUES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995937" y="2348360"/>
            <a:ext cx="38457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People can book </a:t>
            </a:r>
            <a:r>
              <a:rPr lang="en-US" sz="2400" dirty="0" smtClean="0"/>
              <a:t>online appointments to </a:t>
            </a:r>
            <a:r>
              <a:rPr lang="en-US" sz="2400" dirty="0"/>
              <a:t>stop long queues and maintain social </a:t>
            </a:r>
            <a:r>
              <a:rPr lang="en-US" sz="2400" dirty="0" smtClean="0"/>
              <a:t>distance.</a:t>
            </a:r>
            <a:endParaRPr lang="en-US" sz="2400" dirty="0"/>
          </a:p>
        </p:txBody>
      </p:sp>
      <p:pic>
        <p:nvPicPr>
          <p:cNvPr id="4098" name="Picture 2" descr="C:\Users\Mayur Shah\Desktop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5"/>
            <a:ext cx="3240359" cy="414666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57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ayur Shah\Desktop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1179513"/>
            <a:ext cx="2293094" cy="475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Mayur Shah\Desktop\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74" y="2206022"/>
            <a:ext cx="464349" cy="41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246615" y="2179653"/>
            <a:ext cx="14298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/>
              <a:t>HealthCare</a:t>
            </a:r>
            <a:endParaRPr lang="en-IN" sz="2000" b="1" dirty="0"/>
          </a:p>
        </p:txBody>
      </p:sp>
      <p:pic>
        <p:nvPicPr>
          <p:cNvPr id="5124" name="Picture 4" descr="C:\Users\Mayur Shah\Desktop\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815" y="3254475"/>
            <a:ext cx="485517" cy="50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246615" y="3255421"/>
            <a:ext cx="13533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/>
              <a:t>Corporates</a:t>
            </a:r>
            <a:endParaRPr lang="en-IN" sz="2000" b="1" dirty="0"/>
          </a:p>
        </p:txBody>
      </p:sp>
      <p:pic>
        <p:nvPicPr>
          <p:cNvPr id="5125" name="Picture 5" descr="C:\Users\Mayur Shah\Desktop\1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499" y="4365104"/>
            <a:ext cx="593056" cy="54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27584" y="2346534"/>
            <a:ext cx="235927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Select category according to requirements</a:t>
            </a: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7178379" y="4414705"/>
            <a:ext cx="16412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/>
              <a:t>Personal Care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237860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ayur Shah\Desktop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3725"/>
            <a:ext cx="4248472" cy="404766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436096" y="1484784"/>
            <a:ext cx="28083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You will get notification 10 minutes prior to your booking.</a:t>
            </a:r>
            <a:endParaRPr lang="en-US" sz="2400" dirty="0"/>
          </a:p>
        </p:txBody>
      </p:sp>
      <p:pic>
        <p:nvPicPr>
          <p:cNvPr id="6147" name="Picture 3" descr="C:\Users\Mayur Shah\Desktop\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334" y="3501008"/>
            <a:ext cx="14287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9141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>
                <a:latin typeface="+mn-lt"/>
              </a:rPr>
              <a:t>SEE BOOKING’S QR CODE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730" y="1988840"/>
            <a:ext cx="4625815" cy="648071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User has to show QR code from your bookings section to client.</a:t>
            </a:r>
            <a:endParaRPr lang="en-IN" sz="2800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29936" y="3012391"/>
            <a:ext cx="515423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Verify your booking easily from QR Code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7170" name="Picture 2" descr="C:\Users\Mayur Shah\Desktop\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250867"/>
            <a:ext cx="2448272" cy="464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457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293</Words>
  <Application>Microsoft Office PowerPoint</Application>
  <PresentationFormat>On-screen Show (4:3)</PresentationFormat>
  <Paragraphs>42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TOKENIZER</vt:lpstr>
      <vt:lpstr>Problem</vt:lpstr>
      <vt:lpstr>Solution</vt:lpstr>
      <vt:lpstr>How We Build It?</vt:lpstr>
      <vt:lpstr>User Registration</vt:lpstr>
      <vt:lpstr>AVOID LONG QUEUES</vt:lpstr>
      <vt:lpstr>PowerPoint Presentation</vt:lpstr>
      <vt:lpstr>PowerPoint Presentation</vt:lpstr>
      <vt:lpstr>SEE BOOKING’S QR CODE </vt:lpstr>
      <vt:lpstr> SCAN QR CODE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TOKENIZER</dc:title>
  <dc:creator>Mayur Shah</dc:creator>
  <cp:lastModifiedBy>Mayur Shah</cp:lastModifiedBy>
  <cp:revision>33</cp:revision>
  <dcterms:created xsi:type="dcterms:W3CDTF">2024-01-23T05:45:36Z</dcterms:created>
  <dcterms:modified xsi:type="dcterms:W3CDTF">2024-04-28T07:39:40Z</dcterms:modified>
</cp:coreProperties>
</file>