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5"/>
  </p:notesMasterIdLst>
  <p:sldIdLst>
    <p:sldId id="256" r:id="rId2"/>
    <p:sldId id="269" r:id="rId3"/>
    <p:sldId id="258" r:id="rId4"/>
    <p:sldId id="264" r:id="rId5"/>
    <p:sldId id="259" r:id="rId6"/>
    <p:sldId id="260" r:id="rId7"/>
    <p:sldId id="261" r:id="rId8"/>
    <p:sldId id="265" r:id="rId9"/>
    <p:sldId id="266" r:id="rId10"/>
    <p:sldId id="267" r:id="rId11"/>
    <p:sldId id="262" r:id="rId12"/>
    <p:sldId id="263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4EB16-411F-4F29-BB08-6F41B253CF5D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30319-7A6D-498F-9424-8847A688B8E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BC70F9E-74B2-4627-8BDB-849C59B03C97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86E5599-7DBB-4B91-A55A-A19801F78BF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0F9E-74B2-4627-8BDB-849C59B03C97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5599-7DBB-4B91-A55A-A19801F78B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0F9E-74B2-4627-8BDB-849C59B03C97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5599-7DBB-4B91-A55A-A19801F78B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BC70F9E-74B2-4627-8BDB-849C59B03C97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86E5599-7DBB-4B91-A55A-A19801F78BF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BC70F9E-74B2-4627-8BDB-849C59B03C97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86E5599-7DBB-4B91-A55A-A19801F78BF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0F9E-74B2-4627-8BDB-849C59B03C97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5599-7DBB-4B91-A55A-A19801F78BF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0F9E-74B2-4627-8BDB-849C59B03C97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5599-7DBB-4B91-A55A-A19801F78BF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BC70F9E-74B2-4627-8BDB-849C59B03C97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86E5599-7DBB-4B91-A55A-A19801F78BF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0F9E-74B2-4627-8BDB-849C59B03C97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5599-7DBB-4B91-A55A-A19801F78B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BC70F9E-74B2-4627-8BDB-849C59B03C97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86E5599-7DBB-4B91-A55A-A19801F78BF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BC70F9E-74B2-4627-8BDB-849C59B03C97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86E5599-7DBB-4B91-A55A-A19801F78BF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BC70F9E-74B2-4627-8BDB-849C59B03C97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86E5599-7DBB-4B91-A55A-A19801F78B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4546" y="3500438"/>
            <a:ext cx="6172200" cy="142876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800" u="sng" dirty="0" smtClean="0">
                <a:solidFill>
                  <a:schemeClr val="accent1"/>
                </a:solidFill>
              </a:rPr>
              <a:t/>
            </a:r>
            <a:br>
              <a:rPr lang="en-IN" sz="4800" u="sng" dirty="0" smtClean="0">
                <a:solidFill>
                  <a:schemeClr val="accent1"/>
                </a:solidFill>
              </a:rPr>
            </a:br>
            <a:r>
              <a:rPr lang="en-IN" sz="4800" u="sng" dirty="0" smtClean="0">
                <a:solidFill>
                  <a:schemeClr val="accent1"/>
                </a:solidFill>
              </a:rPr>
              <a:t/>
            </a:r>
            <a:br>
              <a:rPr lang="en-IN" sz="4800" u="sng" dirty="0" smtClean="0">
                <a:solidFill>
                  <a:schemeClr val="accent1"/>
                </a:solidFill>
              </a:rPr>
            </a:br>
            <a:r>
              <a:rPr lang="en-IN" sz="4800" u="sng" dirty="0" smtClean="0">
                <a:solidFill>
                  <a:schemeClr val="accent1"/>
                </a:solidFill>
              </a:rPr>
              <a:t/>
            </a:r>
            <a:br>
              <a:rPr lang="en-IN" sz="4800" u="sng" dirty="0" smtClean="0">
                <a:solidFill>
                  <a:schemeClr val="accent1"/>
                </a:solidFill>
              </a:rPr>
            </a:br>
            <a:r>
              <a:rPr lang="en-IN" sz="4800" u="sng" dirty="0" smtClean="0">
                <a:solidFill>
                  <a:schemeClr val="accent1"/>
                </a:solidFill>
              </a:rPr>
              <a:t/>
            </a:r>
            <a:br>
              <a:rPr lang="en-IN" sz="4800" u="sng" dirty="0" smtClean="0">
                <a:solidFill>
                  <a:schemeClr val="accent1"/>
                </a:solidFill>
              </a:rPr>
            </a:br>
            <a:r>
              <a:rPr lang="en-IN" sz="8900" u="sng" dirty="0" smtClean="0">
                <a:solidFill>
                  <a:schemeClr val="accent1"/>
                </a:solidFill>
              </a:rPr>
              <a:t>Smart Gallery</a:t>
            </a:r>
            <a:r>
              <a:rPr lang="en-IN" sz="4800" u="sng" dirty="0" smtClean="0">
                <a:solidFill>
                  <a:schemeClr val="accent1"/>
                </a:solidFill>
              </a:rPr>
              <a:t/>
            </a:r>
            <a:br>
              <a:rPr lang="en-IN" sz="4800" u="sng" dirty="0" smtClean="0">
                <a:solidFill>
                  <a:schemeClr val="accent1"/>
                </a:solidFill>
              </a:rPr>
            </a:br>
            <a:endParaRPr lang="en-US" sz="4800" u="sng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14" descr="ocr_3_cr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285728"/>
            <a:ext cx="642942" cy="786456"/>
          </a:xfrm>
          <a:prstGeom prst="rect">
            <a:avLst/>
          </a:prstGeom>
        </p:spPr>
      </p:pic>
      <p:pic>
        <p:nvPicPr>
          <p:cNvPr id="6" name="Content Placeholder 14" descr="ocr_3_cr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285728"/>
            <a:ext cx="642942" cy="786456"/>
          </a:xfrm>
          <a:prstGeom prst="rect">
            <a:avLst/>
          </a:prstGeom>
        </p:spPr>
      </p:pic>
      <p:pic>
        <p:nvPicPr>
          <p:cNvPr id="8" name="Content Placeholder 14" descr="ocr_3_cr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000108"/>
            <a:ext cx="642942" cy="786456"/>
          </a:xfrm>
          <a:prstGeom prst="rect">
            <a:avLst/>
          </a:prstGeom>
        </p:spPr>
      </p:pic>
      <p:pic>
        <p:nvPicPr>
          <p:cNvPr id="9" name="Content Placeholder 14" descr="ocr_3_cr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1000108"/>
            <a:ext cx="642942" cy="786456"/>
          </a:xfrm>
          <a:prstGeom prst="rect">
            <a:avLst/>
          </a:prstGeom>
        </p:spPr>
      </p:pic>
      <p:pic>
        <p:nvPicPr>
          <p:cNvPr id="10" name="Content Placeholder 14" descr="ocr_3_cr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1785926"/>
            <a:ext cx="642942" cy="786456"/>
          </a:xfrm>
          <a:prstGeom prst="rect">
            <a:avLst/>
          </a:prstGeom>
        </p:spPr>
      </p:pic>
      <p:pic>
        <p:nvPicPr>
          <p:cNvPr id="11" name="Content Placeholder 14" descr="ocr_3_cr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785926"/>
            <a:ext cx="642942" cy="786456"/>
          </a:xfrm>
          <a:prstGeom prst="rect">
            <a:avLst/>
          </a:prstGeom>
        </p:spPr>
      </p:pic>
      <p:pic>
        <p:nvPicPr>
          <p:cNvPr id="12" name="Content Placeholder 14" descr="ocr_3_cr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285728"/>
            <a:ext cx="642942" cy="786456"/>
          </a:xfrm>
          <a:prstGeom prst="rect">
            <a:avLst/>
          </a:prstGeom>
        </p:spPr>
      </p:pic>
      <p:pic>
        <p:nvPicPr>
          <p:cNvPr id="13" name="Content Placeholder 14" descr="ocr_3_cr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1000108"/>
            <a:ext cx="642942" cy="786456"/>
          </a:xfrm>
          <a:prstGeom prst="rect">
            <a:avLst/>
          </a:prstGeom>
        </p:spPr>
      </p:pic>
      <p:pic>
        <p:nvPicPr>
          <p:cNvPr id="14" name="Content Placeholder 14" descr="ocr_3_cr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1785926"/>
            <a:ext cx="642942" cy="786456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rot="5400000">
            <a:off x="1108051" y="1463661"/>
            <a:ext cx="250033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>
            <a:off x="285720" y="2714620"/>
            <a:ext cx="20717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0800000">
            <a:off x="285720" y="214290"/>
            <a:ext cx="20717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-1000164" y="1500174"/>
            <a:ext cx="257176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85786" y="4929198"/>
            <a:ext cx="1785950" cy="1571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28662" y="5143512"/>
            <a:ext cx="1500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Search keyword from user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43240" y="3000372"/>
            <a:ext cx="2143140" cy="150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357554" y="3571876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ML MODEL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9" name="Elbow Connector 28"/>
          <p:cNvCxnSpPr/>
          <p:nvPr/>
        </p:nvCxnSpPr>
        <p:spPr>
          <a:xfrm rot="16200000" flipH="1">
            <a:off x="2285984" y="2285992"/>
            <a:ext cx="928694" cy="7858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flipV="1">
            <a:off x="2000232" y="4000504"/>
            <a:ext cx="1143008" cy="10001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00034" y="2928934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1"/>
                </a:solidFill>
              </a:rPr>
              <a:t>User Gallery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 descr="ocr_3_crop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00034" y="428604"/>
            <a:ext cx="642942" cy="786456"/>
          </a:xfrm>
        </p:spPr>
      </p:pic>
      <p:sp>
        <p:nvSpPr>
          <p:cNvPr id="5" name="Oval 4"/>
          <p:cNvSpPr/>
          <p:nvPr/>
        </p:nvSpPr>
        <p:spPr>
          <a:xfrm>
            <a:off x="714348" y="4572008"/>
            <a:ext cx="1857388" cy="1571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929058" y="2714620"/>
            <a:ext cx="1643074" cy="128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00496" y="3214686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ML MODEL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0100" y="128586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7" name="Content Placeholder 14" descr="ocr_3_cr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357166"/>
            <a:ext cx="700821" cy="857255"/>
          </a:xfrm>
          <a:prstGeom prst="rect">
            <a:avLst/>
          </a:prstGeom>
        </p:spPr>
      </p:pic>
      <p:pic>
        <p:nvPicPr>
          <p:cNvPr id="18" name="Content Placeholder 14" descr="ocr_3_cr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6" y="2428868"/>
            <a:ext cx="1066949" cy="1305107"/>
          </a:xfrm>
          <a:prstGeom prst="rect">
            <a:avLst/>
          </a:prstGeom>
        </p:spPr>
      </p:pic>
      <p:pic>
        <p:nvPicPr>
          <p:cNvPr id="20" name="Content Placeholder 14" descr="ocr_3_cr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6" y="357166"/>
            <a:ext cx="700821" cy="857255"/>
          </a:xfrm>
          <a:prstGeom prst="rect">
            <a:avLst/>
          </a:prstGeom>
        </p:spPr>
      </p:pic>
      <p:pic>
        <p:nvPicPr>
          <p:cNvPr id="21" name="Content Placeholder 14" descr="ocr_3_cr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285860"/>
            <a:ext cx="642942" cy="786456"/>
          </a:xfrm>
          <a:prstGeom prst="rect">
            <a:avLst/>
          </a:prstGeom>
        </p:spPr>
      </p:pic>
      <p:pic>
        <p:nvPicPr>
          <p:cNvPr id="22" name="Content Placeholder 14" descr="ocr_3_cr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1285860"/>
            <a:ext cx="642942" cy="786456"/>
          </a:xfrm>
          <a:prstGeom prst="rect">
            <a:avLst/>
          </a:prstGeom>
        </p:spPr>
      </p:pic>
      <p:pic>
        <p:nvPicPr>
          <p:cNvPr id="23" name="Content Placeholder 14" descr="ocr_3_cr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6" y="1285860"/>
            <a:ext cx="642942" cy="786456"/>
          </a:xfrm>
          <a:prstGeom prst="rect">
            <a:avLst/>
          </a:prstGeom>
        </p:spPr>
      </p:pic>
      <p:pic>
        <p:nvPicPr>
          <p:cNvPr id="24" name="Content Placeholder 14" descr="ocr_3_cr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2071678"/>
            <a:ext cx="642942" cy="786456"/>
          </a:xfrm>
          <a:prstGeom prst="rect">
            <a:avLst/>
          </a:prstGeom>
        </p:spPr>
      </p:pic>
      <p:pic>
        <p:nvPicPr>
          <p:cNvPr id="25" name="Content Placeholder 14" descr="ocr_3_cr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2071678"/>
            <a:ext cx="642942" cy="786456"/>
          </a:xfrm>
          <a:prstGeom prst="rect">
            <a:avLst/>
          </a:prstGeom>
        </p:spPr>
      </p:pic>
      <p:pic>
        <p:nvPicPr>
          <p:cNvPr id="26" name="Content Placeholder 14" descr="ocr_3_cr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6" y="2071678"/>
            <a:ext cx="642942" cy="78645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1538" y="4929198"/>
            <a:ext cx="1214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chemeClr val="bg1"/>
                </a:solidFill>
              </a:rPr>
              <a:t>Search keyword from user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428596" y="3071810"/>
            <a:ext cx="221457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 flipH="1" flipV="1">
            <a:off x="1215208" y="1642256"/>
            <a:ext cx="285752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28596" y="214290"/>
            <a:ext cx="221457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-999370" y="1642256"/>
            <a:ext cx="285752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flipV="1">
            <a:off x="2500298" y="3643314"/>
            <a:ext cx="1428760" cy="135732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2643174" y="2714620"/>
            <a:ext cx="1214446" cy="5000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572132" y="3286124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42910" y="3143248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1"/>
                </a:solidFill>
              </a:rPr>
              <a:t>User Gallery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572264" y="3786190"/>
            <a:ext cx="1857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chemeClr val="accent1"/>
                </a:solidFill>
              </a:rPr>
              <a:t>Suitable  Image</a:t>
            </a:r>
            <a:endParaRPr lang="en-US" sz="16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u="sng" dirty="0" smtClean="0">
                <a:solidFill>
                  <a:schemeClr val="accent1"/>
                </a:solidFill>
              </a:rPr>
              <a:t>Future  Scope</a:t>
            </a:r>
            <a:endParaRPr lang="en-US" sz="4800" b="1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Can be extended onto hand-written text.</a:t>
            </a:r>
            <a:endParaRPr lang="en-US" dirty="0" smtClean="0"/>
          </a:p>
          <a:p>
            <a:r>
              <a:rPr lang="en-IN" dirty="0" smtClean="0"/>
              <a:t>Classification of images on different basis.</a:t>
            </a:r>
          </a:p>
          <a:p>
            <a:r>
              <a:rPr lang="en-IN" dirty="0" smtClean="0"/>
              <a:t>Storing data in a more effective way.</a:t>
            </a:r>
          </a:p>
          <a:p>
            <a:r>
              <a:rPr lang="en-IN" dirty="0" smtClean="0"/>
              <a:t>Digital Libraries(Reducing Paper consumption).</a:t>
            </a:r>
          </a:p>
          <a:p>
            <a:r>
              <a:rPr lang="en-IN" dirty="0" smtClean="0"/>
              <a:t>Audit and manage mismatch.(Banking Domain)</a:t>
            </a:r>
          </a:p>
          <a:p>
            <a:r>
              <a:rPr lang="en-US" dirty="0" smtClean="0"/>
              <a:t>Translatability</a:t>
            </a:r>
          </a:p>
          <a:p>
            <a:pPr>
              <a:buNone/>
            </a:pPr>
            <a:endParaRPr lang="en-US" dirty="0" smtClean="0"/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2" y="2071678"/>
            <a:ext cx="7467600" cy="1071570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 smtClean="0">
                <a:solidFill>
                  <a:schemeClr val="accent1"/>
                </a:solidFill>
              </a:rPr>
              <a:t>Thank you</a:t>
            </a:r>
            <a:endParaRPr lang="en-US" sz="4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u="sng" dirty="0" smtClean="0">
                <a:solidFill>
                  <a:schemeClr val="accent1"/>
                </a:solidFill>
              </a:rPr>
              <a:t>Team Members</a:t>
            </a:r>
            <a:endParaRPr lang="en-US" sz="4400" b="1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r">
              <a:buNone/>
            </a:pPr>
            <a:endParaRPr lang="en-IN" sz="3200" i="1" dirty="0" smtClean="0">
              <a:solidFill>
                <a:schemeClr val="accent1"/>
              </a:solidFill>
            </a:endParaRPr>
          </a:p>
          <a:p>
            <a:pPr algn="r">
              <a:buNone/>
            </a:pPr>
            <a:endParaRPr lang="en-IN" sz="3200" i="1" dirty="0" smtClean="0">
              <a:solidFill>
                <a:schemeClr val="accent1"/>
              </a:solidFill>
            </a:endParaRPr>
          </a:p>
          <a:p>
            <a:pPr algn="ctr">
              <a:buNone/>
            </a:pPr>
            <a:r>
              <a:rPr lang="en-IN" sz="3200" i="1" dirty="0" err="1" smtClean="0">
                <a:solidFill>
                  <a:schemeClr val="accent1"/>
                </a:solidFill>
              </a:rPr>
              <a:t>Bhumika</a:t>
            </a:r>
            <a:r>
              <a:rPr lang="en-IN" sz="3200" i="1" dirty="0" smtClean="0">
                <a:solidFill>
                  <a:schemeClr val="accent1"/>
                </a:solidFill>
              </a:rPr>
              <a:t> </a:t>
            </a:r>
            <a:r>
              <a:rPr lang="en-IN" sz="3200" i="1" dirty="0" err="1" smtClean="0">
                <a:solidFill>
                  <a:schemeClr val="accent1"/>
                </a:solidFill>
              </a:rPr>
              <a:t>Dhingra</a:t>
            </a:r>
            <a:endParaRPr lang="en-IN" sz="3200" i="1" dirty="0" smtClean="0">
              <a:solidFill>
                <a:schemeClr val="accent1"/>
              </a:solidFill>
            </a:endParaRPr>
          </a:p>
          <a:p>
            <a:pPr algn="ctr">
              <a:buNone/>
            </a:pPr>
            <a:r>
              <a:rPr lang="en-IN" sz="3200" i="1" dirty="0" err="1" smtClean="0">
                <a:solidFill>
                  <a:schemeClr val="accent1"/>
                </a:solidFill>
              </a:rPr>
              <a:t>Chahat</a:t>
            </a:r>
            <a:r>
              <a:rPr lang="en-IN" sz="3200" i="1" dirty="0" smtClean="0">
                <a:solidFill>
                  <a:schemeClr val="accent1"/>
                </a:solidFill>
              </a:rPr>
              <a:t> Bhatia</a:t>
            </a:r>
          </a:p>
          <a:p>
            <a:pPr algn="ctr">
              <a:buNone/>
            </a:pPr>
            <a:r>
              <a:rPr lang="en-IN" sz="3200" i="1" dirty="0" err="1" smtClean="0">
                <a:solidFill>
                  <a:schemeClr val="accent1"/>
                </a:solidFill>
              </a:rPr>
              <a:t>Dhruv</a:t>
            </a:r>
            <a:r>
              <a:rPr lang="en-IN" sz="3200" i="1" dirty="0" smtClean="0">
                <a:solidFill>
                  <a:schemeClr val="accent1"/>
                </a:solidFill>
              </a:rPr>
              <a:t> </a:t>
            </a:r>
            <a:r>
              <a:rPr lang="en-IN" sz="3200" i="1" dirty="0" err="1" smtClean="0">
                <a:solidFill>
                  <a:schemeClr val="accent1"/>
                </a:solidFill>
              </a:rPr>
              <a:t>Dhingra</a:t>
            </a:r>
            <a:endParaRPr lang="en-IN" sz="3200" i="1" dirty="0" smtClean="0">
              <a:solidFill>
                <a:schemeClr val="accent1"/>
              </a:solidFill>
            </a:endParaRPr>
          </a:p>
          <a:p>
            <a:pPr algn="ctr">
              <a:buNone/>
            </a:pPr>
            <a:endParaRPr lang="en-IN" sz="3200" i="1" dirty="0" smtClean="0">
              <a:solidFill>
                <a:schemeClr val="accent1"/>
              </a:solidFill>
            </a:endParaRPr>
          </a:p>
          <a:p>
            <a:pPr algn="ctr">
              <a:buNone/>
            </a:pPr>
            <a:r>
              <a:rPr lang="en-IN" sz="3200" b="1" i="1" dirty="0" smtClean="0">
                <a:solidFill>
                  <a:schemeClr val="accent1"/>
                </a:solidFill>
              </a:rPr>
              <a:t>TEAM NAME: </a:t>
            </a:r>
            <a:r>
              <a:rPr lang="en-IN" sz="3200" b="1" i="1" dirty="0" err="1" smtClean="0">
                <a:solidFill>
                  <a:schemeClr val="accent1"/>
                </a:solidFill>
              </a:rPr>
              <a:t>Newbiezz</a:t>
            </a:r>
            <a:endParaRPr lang="en-US" sz="3200" b="1" i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15328" cy="1154098"/>
          </a:xfrm>
        </p:spPr>
        <p:txBody>
          <a:bodyPr>
            <a:normAutofit/>
          </a:bodyPr>
          <a:lstStyle/>
          <a:p>
            <a:r>
              <a:rPr lang="en-IN" sz="5400" b="1" u="sng" dirty="0" smtClean="0">
                <a:solidFill>
                  <a:schemeClr val="accent1"/>
                </a:solidFill>
              </a:rPr>
              <a:t>Problem Statement</a:t>
            </a:r>
            <a:endParaRPr lang="en-US" sz="5400" b="1" u="sng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2357430"/>
            <a:ext cx="79296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dirty="0" smtClean="0">
                <a:solidFill>
                  <a:schemeClr val="accent1"/>
                </a:solidFill>
              </a:rPr>
              <a:t>Eliminate Scrolling of photos in gallery for searching</a:t>
            </a:r>
            <a:endParaRPr lang="en-US" sz="3200" b="1" i="1" dirty="0">
              <a:solidFill>
                <a:schemeClr val="accent1"/>
              </a:solidFill>
            </a:endParaRPr>
          </a:p>
        </p:txBody>
      </p:sp>
      <p:pic>
        <p:nvPicPr>
          <p:cNvPr id="5" name="Picture 4" descr="ocr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0" y="3571876"/>
            <a:ext cx="4643469" cy="30900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u="sng" dirty="0" smtClean="0">
                <a:solidFill>
                  <a:schemeClr val="accent1"/>
                </a:solidFill>
              </a:rPr>
              <a:t>Overview</a:t>
            </a:r>
            <a:endParaRPr lang="en-US" sz="5400" b="1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3200" b="1" i="1" dirty="0" smtClean="0">
                <a:solidFill>
                  <a:schemeClr val="accent1"/>
                </a:solidFill>
              </a:rPr>
              <a:t>Our main objective is to remove conventional way of manual searching of photos in the gallery.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ocr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7" y="3643313"/>
            <a:ext cx="5046700" cy="288868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5984" y="3643314"/>
            <a:ext cx="2000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chemeClr val="bg1"/>
                </a:solidFill>
              </a:rPr>
              <a:t>Gallery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2910" y="2428868"/>
            <a:ext cx="1214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</a:rPr>
              <a:t>Add Images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71670" y="4857760"/>
            <a:ext cx="107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View Images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2910" y="514351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Search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928794" y="2571744"/>
            <a:ext cx="5000660" cy="1143000"/>
          </a:xfrm>
        </p:spPr>
        <p:txBody>
          <a:bodyPr>
            <a:noAutofit/>
          </a:bodyPr>
          <a:lstStyle/>
          <a:p>
            <a:r>
              <a:rPr lang="en-IN" sz="4400" b="1" u="sng" dirty="0" smtClean="0">
                <a:solidFill>
                  <a:schemeClr val="accent1"/>
                </a:solidFill>
              </a:rPr>
              <a:t>Conventional photo search method</a:t>
            </a:r>
            <a:endParaRPr lang="en-US" sz="4400" b="1" u="sng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357166"/>
            <a:ext cx="7467600" cy="5929354"/>
          </a:xfrm>
        </p:spPr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b="1" dirty="0" smtClean="0">
                <a:solidFill>
                  <a:schemeClr val="accent1"/>
                </a:solidFill>
              </a:rPr>
              <a:t>Disadvantages:-</a:t>
            </a:r>
          </a:p>
          <a:p>
            <a:r>
              <a:rPr lang="en-IN" dirty="0" smtClean="0"/>
              <a:t>Time consuming.</a:t>
            </a:r>
          </a:p>
          <a:p>
            <a:r>
              <a:rPr lang="en-IN" dirty="0" smtClean="0"/>
              <a:t>Very tedious.</a:t>
            </a:r>
            <a:endParaRPr lang="en-IN" dirty="0" smtClean="0"/>
          </a:p>
          <a:p>
            <a:r>
              <a:rPr lang="en-IN" dirty="0" smtClean="0"/>
              <a:t>Eye-straining.</a:t>
            </a:r>
          </a:p>
          <a:p>
            <a:pPr>
              <a:buNone/>
            </a:pPr>
            <a:endParaRPr lang="en-IN" dirty="0" smtClean="0"/>
          </a:p>
        </p:txBody>
      </p:sp>
      <p:sp>
        <p:nvSpPr>
          <p:cNvPr id="4" name="Rectangle 3"/>
          <p:cNvSpPr/>
          <p:nvPr/>
        </p:nvSpPr>
        <p:spPr>
          <a:xfrm>
            <a:off x="642910" y="1714488"/>
            <a:ext cx="1643074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71802" y="1714488"/>
            <a:ext cx="2071702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00760" y="1714488"/>
            <a:ext cx="1785950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5786" y="1785926"/>
            <a:ext cx="1357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chemeClr val="bg1"/>
                </a:solidFill>
              </a:rPr>
              <a:t>   USER GALLERY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71802" y="2000240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Manual  Search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00760" y="1785926"/>
            <a:ext cx="1785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chemeClr val="bg1"/>
                </a:solidFill>
              </a:rPr>
              <a:t>May or may not find photo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285984" y="2071678"/>
            <a:ext cx="714380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143504" y="2000240"/>
            <a:ext cx="785818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u="sng" dirty="0" smtClean="0">
                <a:solidFill>
                  <a:schemeClr val="accent1"/>
                </a:solidFill>
              </a:rPr>
              <a:t>Solution</a:t>
            </a:r>
            <a:endParaRPr lang="en-US" sz="4800" b="1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endParaRPr lang="en-US" i="1" dirty="0" smtClean="0"/>
          </a:p>
          <a:p>
            <a:pPr algn="ctr">
              <a:buNone/>
            </a:pPr>
            <a:endParaRPr lang="en-US" i="1" dirty="0" smtClean="0"/>
          </a:p>
          <a:p>
            <a:pPr algn="ctr">
              <a:buNone/>
            </a:pPr>
            <a:r>
              <a:rPr lang="en-US" i="1" dirty="0" smtClean="0"/>
              <a:t> </a:t>
            </a:r>
            <a:r>
              <a:rPr lang="en-US" sz="3200" b="1" i="1" dirty="0" smtClean="0">
                <a:solidFill>
                  <a:schemeClr val="accent1"/>
                </a:solidFill>
              </a:rPr>
              <a:t>Understand keywords entered by user and search that keyword in  images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3" descr="oc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3500438"/>
            <a:ext cx="5786478" cy="3575799"/>
          </a:xfrm>
          <a:prstGeom prst="rect">
            <a:avLst/>
          </a:prstGeom>
        </p:spPr>
      </p:pic>
      <p:pic>
        <p:nvPicPr>
          <p:cNvPr id="5" name="Picture 4" descr="ocr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0" y="4071942"/>
            <a:ext cx="3214710" cy="19865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14" descr="ocr_3_crop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857356" y="2143116"/>
            <a:ext cx="642942" cy="786456"/>
          </a:xfrm>
        </p:spPr>
      </p:pic>
      <p:pic>
        <p:nvPicPr>
          <p:cNvPr id="6" name="Content Placeholder 14" descr="ocr_3_cr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428604"/>
            <a:ext cx="642942" cy="786456"/>
          </a:xfrm>
          <a:prstGeom prst="rect">
            <a:avLst/>
          </a:prstGeom>
        </p:spPr>
      </p:pic>
      <p:pic>
        <p:nvPicPr>
          <p:cNvPr id="7" name="Content Placeholder 14" descr="ocr_3_cr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428604"/>
            <a:ext cx="642942" cy="786456"/>
          </a:xfrm>
          <a:prstGeom prst="rect">
            <a:avLst/>
          </a:prstGeom>
        </p:spPr>
      </p:pic>
      <p:pic>
        <p:nvPicPr>
          <p:cNvPr id="8" name="Content Placeholder 14" descr="ocr_3_cr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285860"/>
            <a:ext cx="642942" cy="786456"/>
          </a:xfrm>
          <a:prstGeom prst="rect">
            <a:avLst/>
          </a:prstGeom>
        </p:spPr>
      </p:pic>
      <p:pic>
        <p:nvPicPr>
          <p:cNvPr id="9" name="Content Placeholder 14" descr="ocr_3_cr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2143116"/>
            <a:ext cx="642942" cy="786456"/>
          </a:xfrm>
          <a:prstGeom prst="rect">
            <a:avLst/>
          </a:prstGeom>
        </p:spPr>
      </p:pic>
      <p:pic>
        <p:nvPicPr>
          <p:cNvPr id="10" name="Content Placeholder 14" descr="ocr_3_cr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1285860"/>
            <a:ext cx="642942" cy="786456"/>
          </a:xfrm>
          <a:prstGeom prst="rect">
            <a:avLst/>
          </a:prstGeom>
        </p:spPr>
      </p:pic>
      <p:pic>
        <p:nvPicPr>
          <p:cNvPr id="11" name="Content Placeholder 14" descr="ocr_3_cr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6" y="428604"/>
            <a:ext cx="642942" cy="786456"/>
          </a:xfrm>
          <a:prstGeom prst="rect">
            <a:avLst/>
          </a:prstGeom>
        </p:spPr>
      </p:pic>
      <p:pic>
        <p:nvPicPr>
          <p:cNvPr id="12" name="Content Placeholder 14" descr="ocr_3_cr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6" y="1285860"/>
            <a:ext cx="642942" cy="786456"/>
          </a:xfrm>
          <a:prstGeom prst="rect">
            <a:avLst/>
          </a:prstGeom>
        </p:spPr>
      </p:pic>
      <p:pic>
        <p:nvPicPr>
          <p:cNvPr id="13" name="Content Placeholder 14" descr="ocr_3_cr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2143116"/>
            <a:ext cx="642942" cy="786456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428596" y="3071810"/>
            <a:ext cx="221457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1250133" y="1678769"/>
            <a:ext cx="278608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>
            <a:off x="428596" y="285728"/>
            <a:ext cx="221457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-1000164" y="1714488"/>
            <a:ext cx="285752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42910" y="3286124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1"/>
                </a:solidFill>
              </a:rPr>
              <a:t>User Gallery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14" descr="ocr_3_cr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285728"/>
            <a:ext cx="642942" cy="786456"/>
          </a:xfrm>
          <a:prstGeom prst="rect">
            <a:avLst/>
          </a:prstGeom>
        </p:spPr>
      </p:pic>
      <p:pic>
        <p:nvPicPr>
          <p:cNvPr id="7" name="Content Placeholder 14" descr="ocr_3_cr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071546"/>
            <a:ext cx="642942" cy="786456"/>
          </a:xfrm>
          <a:prstGeom prst="rect">
            <a:avLst/>
          </a:prstGeom>
        </p:spPr>
      </p:pic>
      <p:pic>
        <p:nvPicPr>
          <p:cNvPr id="8" name="Content Placeholder 14" descr="ocr_3_cr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1071546"/>
            <a:ext cx="642942" cy="786456"/>
          </a:xfrm>
          <a:prstGeom prst="rect">
            <a:avLst/>
          </a:prstGeom>
        </p:spPr>
      </p:pic>
      <p:pic>
        <p:nvPicPr>
          <p:cNvPr id="9" name="Content Placeholder 14" descr="ocr_3_cr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285728"/>
            <a:ext cx="642942" cy="786456"/>
          </a:xfrm>
          <a:prstGeom prst="rect">
            <a:avLst/>
          </a:prstGeom>
        </p:spPr>
      </p:pic>
      <p:pic>
        <p:nvPicPr>
          <p:cNvPr id="10" name="Content Placeholder 14" descr="ocr_3_cr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42" y="1000108"/>
            <a:ext cx="642942" cy="786456"/>
          </a:xfrm>
          <a:prstGeom prst="rect">
            <a:avLst/>
          </a:prstGeom>
        </p:spPr>
      </p:pic>
      <p:pic>
        <p:nvPicPr>
          <p:cNvPr id="11" name="Content Placeholder 14" descr="ocr_3_cr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1857364"/>
            <a:ext cx="642942" cy="786456"/>
          </a:xfrm>
          <a:prstGeom prst="rect">
            <a:avLst/>
          </a:prstGeom>
        </p:spPr>
      </p:pic>
      <p:pic>
        <p:nvPicPr>
          <p:cNvPr id="12" name="Content Placeholder 14" descr="ocr_3_cr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42" y="285728"/>
            <a:ext cx="642942" cy="786456"/>
          </a:xfrm>
          <a:prstGeom prst="rect">
            <a:avLst/>
          </a:prstGeom>
        </p:spPr>
      </p:pic>
      <p:pic>
        <p:nvPicPr>
          <p:cNvPr id="13" name="Content Placeholder 14" descr="ocr_3_cr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857364"/>
            <a:ext cx="642942" cy="786456"/>
          </a:xfrm>
          <a:prstGeom prst="rect">
            <a:avLst/>
          </a:prstGeom>
        </p:spPr>
      </p:pic>
      <p:pic>
        <p:nvPicPr>
          <p:cNvPr id="14" name="Content Placeholder 14" descr="ocr_3_cr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42" y="1857364"/>
            <a:ext cx="642942" cy="786456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285720" y="142852"/>
            <a:ext cx="221457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1214414" y="1428736"/>
            <a:ext cx="257176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-1035883" y="1464455"/>
            <a:ext cx="264320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85720" y="2786058"/>
            <a:ext cx="221457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2910" y="2928934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1"/>
                </a:solidFill>
              </a:rPr>
              <a:t>User Gallery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85786" y="4643446"/>
            <a:ext cx="1714512" cy="1571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71538" y="4857760"/>
            <a:ext cx="1214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chemeClr val="bg1"/>
                </a:solidFill>
              </a:rPr>
              <a:t>Search keyword from user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404</TotalTime>
  <Words>150</Words>
  <Application>Microsoft Office PowerPoint</Application>
  <PresentationFormat>On-screen Show (4:3)</PresentationFormat>
  <Paragraphs>55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Oriel</vt:lpstr>
      <vt:lpstr>    Smart Gallery </vt:lpstr>
      <vt:lpstr>Team Members</vt:lpstr>
      <vt:lpstr>Problem Statement</vt:lpstr>
      <vt:lpstr>Overview</vt:lpstr>
      <vt:lpstr>Conventional photo search method</vt:lpstr>
      <vt:lpstr>Slide 6</vt:lpstr>
      <vt:lpstr>Solution</vt:lpstr>
      <vt:lpstr>Slide 8</vt:lpstr>
      <vt:lpstr>Slide 9</vt:lpstr>
      <vt:lpstr>Slide 10</vt:lpstr>
      <vt:lpstr>Slide 11</vt:lpstr>
      <vt:lpstr>Future  Scope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Members</dc:title>
  <dc:creator>Windows User</dc:creator>
  <cp:lastModifiedBy>Windows User</cp:lastModifiedBy>
  <cp:revision>35</cp:revision>
  <dcterms:created xsi:type="dcterms:W3CDTF">2019-10-02T06:04:52Z</dcterms:created>
  <dcterms:modified xsi:type="dcterms:W3CDTF">2019-10-02T12:49:15Z</dcterms:modified>
</cp:coreProperties>
</file>