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FF"/>
    <a:srgbClr val="22A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09B8-77A2-4CBD-9B63-B54AADD8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8618" y="1211171"/>
            <a:ext cx="7766936" cy="1646302"/>
          </a:xfrm>
        </p:spPr>
        <p:txBody>
          <a:bodyPr/>
          <a:lstStyle/>
          <a:p>
            <a:r>
              <a:rPr lang="en-IN" sz="9600" dirty="0">
                <a:solidFill>
                  <a:schemeClr val="tx1">
                    <a:lumMod val="95000"/>
                  </a:schemeClr>
                </a:solidFill>
              </a:rPr>
              <a:t>e-Cycle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DBD64-10E1-42CC-B9C6-965645255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8618" y="2857473"/>
            <a:ext cx="7766936" cy="1096899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Recycle</a:t>
            </a:r>
            <a:r>
              <a:rPr lang="en-IN" sz="2400" b="1" dirty="0" err="1">
                <a:solidFill>
                  <a:schemeClr val="accent1"/>
                </a:solidFill>
              </a:rPr>
              <a:t>.</a:t>
            </a:r>
            <a:r>
              <a:rPr lang="en-IN" sz="2400" b="1" dirty="0" err="1">
                <a:solidFill>
                  <a:srgbClr val="00B0F0"/>
                </a:solidFill>
              </a:rPr>
              <a:t>Recover.</a:t>
            </a:r>
            <a:r>
              <a:rPr lang="en-IN" sz="2400" b="1" dirty="0" err="1">
                <a:solidFill>
                  <a:srgbClr val="22A2C0"/>
                </a:solidFill>
              </a:rPr>
              <a:t>Protect</a:t>
            </a:r>
            <a:r>
              <a:rPr lang="en-IN" sz="2400" b="1" dirty="0">
                <a:solidFill>
                  <a:srgbClr val="22A2C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D4478-4C1F-4A58-B602-AF61FD72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94" y="1748388"/>
            <a:ext cx="998872" cy="1078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E4940-B3B1-4F5A-9408-2358AE8951B2}"/>
              </a:ext>
            </a:extLst>
          </p:cNvPr>
          <p:cNvSpPr txBox="1"/>
          <p:nvPr/>
        </p:nvSpPr>
        <p:spPr>
          <a:xfrm>
            <a:off x="4876800" y="4283241"/>
            <a:ext cx="57430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000" b="1" dirty="0"/>
              <a:t>Team Name – Dragon Warriors</a:t>
            </a:r>
          </a:p>
          <a:p>
            <a:pPr algn="r"/>
            <a:endParaRPr lang="en-IN" dirty="0"/>
          </a:p>
          <a:p>
            <a:pPr algn="r"/>
            <a:r>
              <a:rPr lang="en-IN" sz="2000" b="1" dirty="0">
                <a:solidFill>
                  <a:srgbClr val="FFFF00"/>
                </a:solidFill>
              </a:rPr>
              <a:t>Bhumika Dhingra</a:t>
            </a:r>
          </a:p>
          <a:p>
            <a:pPr algn="r"/>
            <a:r>
              <a:rPr lang="en-IN" sz="2000" b="1" dirty="0">
                <a:solidFill>
                  <a:srgbClr val="FFFF00"/>
                </a:solidFill>
              </a:rPr>
              <a:t>Piyush Garg</a:t>
            </a:r>
          </a:p>
          <a:p>
            <a:pPr algn="r"/>
            <a:r>
              <a:rPr lang="en-IN" sz="2000" b="1" dirty="0" err="1">
                <a:solidFill>
                  <a:srgbClr val="FFFF00"/>
                </a:solidFill>
              </a:rPr>
              <a:t>Naman</a:t>
            </a:r>
            <a:r>
              <a:rPr lang="en-IN" sz="2000" b="1" dirty="0">
                <a:solidFill>
                  <a:srgbClr val="FFFF00"/>
                </a:solidFill>
              </a:rPr>
              <a:t> Khurana</a:t>
            </a:r>
          </a:p>
          <a:p>
            <a:pPr algn="r"/>
            <a:r>
              <a:rPr lang="en-IN" sz="2000" b="1" dirty="0">
                <a:solidFill>
                  <a:srgbClr val="FFFF00"/>
                </a:solidFill>
              </a:rPr>
              <a:t>Vipin Kumar</a:t>
            </a:r>
          </a:p>
        </p:txBody>
      </p:sp>
    </p:spTree>
    <p:extLst>
      <p:ext uri="{BB962C8B-B14F-4D97-AF65-F5344CB8AC3E}">
        <p14:creationId xmlns:p14="http://schemas.microsoft.com/office/powerpoint/2010/main" val="342428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BAA1-9917-4797-9378-F8005040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617495" cy="1992198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Interested in saving </a:t>
            </a:r>
            <a:r>
              <a:rPr lang="en-IN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NATURE   </a:t>
            </a:r>
            <a:r>
              <a:rPr lang="en-IN" sz="6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F7F0-0B33-4A84-B549-A778782B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25817"/>
            <a:ext cx="8494946" cy="2411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Contribute from the comfort of your home and make yourself count in saving the environment. Your small step CAN CHANGE the future.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2CFE5-2AF5-4934-9C83-616F29A0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86" y="1790742"/>
            <a:ext cx="599522" cy="47625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7599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A5BA-E8B3-4A58-ACF5-585D4230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074" y="2108199"/>
            <a:ext cx="7825644" cy="2567495"/>
          </a:xfrm>
        </p:spPr>
        <p:txBody>
          <a:bodyPr>
            <a:noAutofit/>
          </a:bodyPr>
          <a:lstStyle/>
          <a:p>
            <a:r>
              <a:rPr lang="en-IN" sz="9600" dirty="0">
                <a:solidFill>
                  <a:srgbClr val="FFC000"/>
                </a:solidFill>
              </a:rPr>
              <a:t>PROBLEM ???</a:t>
            </a:r>
          </a:p>
        </p:txBody>
      </p:sp>
    </p:spTree>
    <p:extLst>
      <p:ext uri="{BB962C8B-B14F-4D97-AF65-F5344CB8AC3E}">
        <p14:creationId xmlns:p14="http://schemas.microsoft.com/office/powerpoint/2010/main" val="32259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2A4A-46CE-4D33-86BA-90AEC70D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39" y="25923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9600" dirty="0">
                <a:solidFill>
                  <a:srgbClr val="FFFF00"/>
                </a:solidFill>
              </a:rPr>
              <a:t>SOLUTION</a:t>
            </a:r>
            <a:r>
              <a:rPr lang="en-IN" dirty="0">
                <a:solidFill>
                  <a:srgbClr val="FFFF00"/>
                </a:solidFill>
              </a:rPr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0C6B-8B87-4E0D-8003-9C076E5E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9822"/>
            <a:ext cx="10022089" cy="4438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What you can do ?</a:t>
            </a:r>
          </a:p>
          <a:p>
            <a:r>
              <a:rPr lang="en-IN" sz="2800" dirty="0">
                <a:solidFill>
                  <a:srgbClr val="FF9999"/>
                </a:solidFill>
              </a:rPr>
              <a:t>Either DONATE or CREATE.</a:t>
            </a:r>
          </a:p>
          <a:p>
            <a:pPr lvl="2"/>
            <a:r>
              <a:rPr lang="en-IN" sz="2800" dirty="0">
                <a:solidFill>
                  <a:srgbClr val="FF9999"/>
                </a:solidFill>
              </a:rPr>
              <a:t>Buy rebuilt products.</a:t>
            </a:r>
          </a:p>
          <a:p>
            <a:pPr lvl="4"/>
            <a:r>
              <a:rPr lang="en-IN" sz="2800" dirty="0">
                <a:solidFill>
                  <a:srgbClr val="FF9999"/>
                </a:solidFill>
              </a:rPr>
              <a:t>Look at other’s imagination.</a:t>
            </a:r>
          </a:p>
          <a:p>
            <a:pPr marL="0" indent="0" algn="r">
              <a:buNone/>
            </a:pPr>
            <a:endParaRPr lang="en-IN" sz="3600" dirty="0"/>
          </a:p>
          <a:p>
            <a:pPr marL="0" indent="0" algn="r">
              <a:buNone/>
            </a:pPr>
            <a:r>
              <a:rPr lang="en-IN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What do you get ?</a:t>
            </a:r>
          </a:p>
          <a:p>
            <a:pPr algn="r"/>
            <a:r>
              <a:rPr lang="en-IN" sz="2800" dirty="0">
                <a:solidFill>
                  <a:srgbClr val="FF9999"/>
                </a:solidFill>
              </a:rPr>
              <a:t>Earn REWARDS.  </a:t>
            </a:r>
          </a:p>
          <a:p>
            <a:pPr algn="r"/>
            <a:r>
              <a:rPr lang="en-IN" sz="2800" dirty="0">
                <a:solidFill>
                  <a:srgbClr val="FF9999"/>
                </a:solidFill>
              </a:rPr>
              <a:t>A sense of SATISFACTION.</a:t>
            </a:r>
          </a:p>
          <a:p>
            <a:pPr algn="r"/>
            <a:r>
              <a:rPr lang="en-IN" sz="2800" dirty="0">
                <a:solidFill>
                  <a:srgbClr val="FF9999"/>
                </a:solidFill>
              </a:rPr>
              <a:t>Special Prizes for TOP SCORERS.</a:t>
            </a:r>
          </a:p>
          <a:p>
            <a:endParaRPr lang="en-IN" sz="2800" dirty="0">
              <a:solidFill>
                <a:srgbClr val="FF9999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3684E-507B-4FF7-9165-554C36C1B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82" y="0"/>
            <a:ext cx="4032285" cy="3644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507E3-3DD6-41B1-8A78-CD3E6636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06" y="4305861"/>
            <a:ext cx="1930021" cy="17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8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16248-4040-476A-8668-F42FF72C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4" y="2319634"/>
            <a:ext cx="6313635" cy="2739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EAE61-E325-41FE-921D-8C1BE18E1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4" y="428232"/>
            <a:ext cx="4395788" cy="1673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6BFC4-89E5-4E0E-84C9-9F2637F0E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60" y="414023"/>
            <a:ext cx="1821019" cy="1688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A97A3-5B84-402B-85E7-AF66EA51C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970" y="414023"/>
            <a:ext cx="4950241" cy="2404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BF4B8-2E2D-4256-9701-124150ED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44" y="5251357"/>
            <a:ext cx="4800587" cy="1419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A19492-0353-42D9-B72D-DEB71947E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970" y="2935761"/>
            <a:ext cx="3867653" cy="373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802B32-742F-4818-9BAB-E2E52F30D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6179" y="5251356"/>
            <a:ext cx="1479643" cy="1419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376916-8B9C-4894-9939-09726CFE7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7771" y="2935761"/>
            <a:ext cx="973955" cy="37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16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91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e-Cycle</vt:lpstr>
      <vt:lpstr>Interested in saving NATURE   ???</vt:lpstr>
      <vt:lpstr>PROBLEM ???</vt:lpstr>
      <vt:lpstr>SOLUTION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e-Cycle</dc:title>
  <dc:creator>bhumika dhingra</dc:creator>
  <cp:lastModifiedBy>bhumika dhingra</cp:lastModifiedBy>
  <cp:revision>11</cp:revision>
  <dcterms:created xsi:type="dcterms:W3CDTF">2019-10-10T14:13:19Z</dcterms:created>
  <dcterms:modified xsi:type="dcterms:W3CDTF">2019-10-11T00:48:59Z</dcterms:modified>
</cp:coreProperties>
</file>