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 Customer Churn — Analysis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on 2025-09-08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Align on business threshold vs. retention budget</a:t>
            </a:r>
          </a:p>
          <a:p>
            <a:r>
              <a:t>• A/B test offers by segment and track LTV uplift</a:t>
            </a:r>
          </a:p>
          <a:p>
            <a:r>
              <a:t>• Set up monthly model retraining &amp; monitoring (drift, precision/recall)</a:t>
            </a:r>
          </a:p>
          <a:p>
            <a:r>
              <a:t>• Push scored segments to CRM for campaign activation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churn using ML</a:t>
            </a:r>
          </a:p>
          <a:p>
            <a:r>
              <a:t>- Explain key churn drivers</a:t>
            </a:r>
          </a:p>
          <a:p>
            <a:r>
              <a:t>- Segment customers: At Risk, Loyal, Dormant</a:t>
            </a:r>
          </a:p>
          <a:p>
            <a:r>
              <a:t>- Recommend targeted retention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 (fill with your stats)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Rows: &lt;n&gt;</a:t>
            </a:r>
          </a:p>
          <a:p>
            <a:r>
              <a:t>- Columns: &lt;m&gt;</a:t>
            </a:r>
          </a:p>
          <a:p>
            <a:r>
              <a:t>- Target: churn (0/1)</a:t>
            </a:r>
          </a:p>
          <a:p>
            <a:r>
              <a:t>- Example features: tenure, ARPU, recharge_count_30d, data_mb_30d, complaints_90d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SQL aggregation: calls, data usage, complaints, recharges</a:t>
            </a:r>
          </a:p>
          <a:p>
            <a:r>
              <a:t>2. Train/validation split with stratification</a:t>
            </a:r>
          </a:p>
          <a:p>
            <a:r>
              <a:t>3. Pipelines: impute, scale (numeric), one-hot encode (categorical)</a:t>
            </a:r>
          </a:p>
          <a:p>
            <a:r>
              <a:t>4. Models: Logistic Regression, Random Forest (compare ROC-AUC, PR-AUC)</a:t>
            </a:r>
          </a:p>
          <a:p>
            <a:r>
              <a:t>5. Threshold tuning using Precision-Recall</a:t>
            </a:r>
          </a:p>
          <a:p>
            <a:r>
              <a:t>6. Explainability: permutation importance (+ SHAP/ELI5 if available)</a:t>
            </a:r>
          </a:p>
          <a:p>
            <a:r>
              <a:t>7. Segmentation &amp; export scored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ROC-AUC: &lt;fill&gt;</a:t>
            </a:r>
          </a:p>
          <a:p>
            <a:r>
              <a:t>- PR-AUC: &lt;fill&gt;</a:t>
            </a:r>
          </a:p>
          <a:p>
            <a:r>
              <a:t>- Best F1 threshold: &lt;fill&gt;</a:t>
            </a:r>
          </a:p>
          <a:p>
            <a:r>
              <a:t>- Precision @ threshold: &lt;fill&gt;</a:t>
            </a:r>
          </a:p>
          <a:p>
            <a:r>
              <a:t>- Recall @ threshold: &lt;fill&gt;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Churn Drivers (example)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complaints_90d</a:t>
            </a:r>
          </a:p>
          <a:p>
            <a:r>
              <a:t>• Drop in recharge_cnt_30d / recharge_amt_30d</a:t>
            </a:r>
          </a:p>
          <a:p>
            <a:r>
              <a:t>• High days_since_last_recharge</a:t>
            </a:r>
          </a:p>
          <a:p>
            <a:r>
              <a:t>• Low average call/data usage (engagement)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 Risk — predicted prob ≥ chosen threshold</a:t>
            </a:r>
          </a:p>
          <a:p>
            <a:r>
              <a:t>• Dormant — low engagement / long inactivity</a:t>
            </a:r>
          </a:p>
          <a:p>
            <a:r>
              <a:t>• Loyal — low probability and healthy usage/tenure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 Risk:</a:t>
            </a:r>
          </a:p>
          <a:p>
            <a:r>
              <a:t>  • Immediate outbound retention offers (bundled data + voice), short validity to prompt action</a:t>
            </a:r>
          </a:p>
          <a:p>
            <a:r>
              <a:t>  • Prioritize those with high ARPU for concierge support</a:t>
            </a:r>
          </a:p>
          <a:p/>
          <a:p>
            <a:r>
              <a:t>Dormant:</a:t>
            </a:r>
          </a:p>
          <a:p>
            <a:r>
              <a:t>  • Win-back nudges with low-cost starter packs, data rollover, free incoming for X days</a:t>
            </a:r>
          </a:p>
          <a:p>
            <a:r>
              <a:t>  • Re-activation campaigns timed to salary/recharge cycles</a:t>
            </a:r>
          </a:p>
          <a:p/>
          <a:p>
            <a:r>
              <a:t>Loyal:</a:t>
            </a:r>
          </a:p>
          <a:p>
            <a:r>
              <a:t>  • Loyalty rewards (tiered points), family packs, long‑validity plans</a:t>
            </a:r>
          </a:p>
          <a:p>
            <a:r>
              <a:t>  • Encourage auto‑recharge; upsell to 5G/data add‑ons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Mini‑Guide (snippets)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Aggregate usage from CDRs (call minutes, data MB)</a:t>
            </a:r>
          </a:p>
          <a:p>
            <a:r>
              <a:t>• Count complaints in last 90 days</a:t>
            </a:r>
          </a:p>
          <a:p>
            <a:r>
              <a:t>• Recharge frequency and amount in last 30 days</a:t>
            </a:r>
          </a:p>
          <a:p>
            <a:r>
              <a:t>• Join aggregates; derive churn label based on inactivity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