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12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871687"/>
            <a:ext cx="5933440" cy="351790"/>
          </a:xfrm>
          <a:custGeom>
            <a:avLst/>
            <a:gdLst/>
            <a:ahLst/>
            <a:cxnLst/>
            <a:rect l="l" t="t" r="r" b="b"/>
            <a:pathLst>
              <a:path w="5933440" h="351789">
                <a:moveTo>
                  <a:pt x="0" y="351439"/>
                </a:moveTo>
                <a:lnTo>
                  <a:pt x="0" y="0"/>
                </a:lnTo>
                <a:lnTo>
                  <a:pt x="5933188" y="0"/>
                </a:lnTo>
                <a:lnTo>
                  <a:pt x="5933188" y="351439"/>
                </a:lnTo>
                <a:lnTo>
                  <a:pt x="0" y="351439"/>
                </a:lnTo>
                <a:close/>
              </a:path>
            </a:pathLst>
          </a:custGeom>
          <a:solidFill>
            <a:srgbClr val="3C7E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5308961"/>
            <a:ext cx="5933440" cy="351790"/>
          </a:xfrm>
          <a:custGeom>
            <a:avLst/>
            <a:gdLst/>
            <a:ahLst/>
            <a:cxnLst/>
            <a:rect l="l" t="t" r="r" b="b"/>
            <a:pathLst>
              <a:path w="5933440" h="351789">
                <a:moveTo>
                  <a:pt x="0" y="351439"/>
                </a:moveTo>
                <a:lnTo>
                  <a:pt x="0" y="0"/>
                </a:lnTo>
                <a:lnTo>
                  <a:pt x="5933188" y="0"/>
                </a:lnTo>
                <a:lnTo>
                  <a:pt x="5933188" y="351439"/>
                </a:lnTo>
                <a:lnTo>
                  <a:pt x="0" y="351439"/>
                </a:lnTo>
                <a:close/>
              </a:path>
            </a:pathLst>
          </a:custGeom>
          <a:solidFill>
            <a:srgbClr val="992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747080"/>
            <a:ext cx="5933440" cy="351790"/>
          </a:xfrm>
          <a:custGeom>
            <a:avLst/>
            <a:gdLst/>
            <a:ahLst/>
            <a:cxnLst/>
            <a:rect l="l" t="t" r="r" b="b"/>
            <a:pathLst>
              <a:path w="5933440" h="351789">
                <a:moveTo>
                  <a:pt x="0" y="351439"/>
                </a:moveTo>
                <a:lnTo>
                  <a:pt x="0" y="0"/>
                </a:lnTo>
                <a:lnTo>
                  <a:pt x="5933188" y="0"/>
                </a:lnTo>
                <a:lnTo>
                  <a:pt x="5933188" y="351439"/>
                </a:lnTo>
                <a:lnTo>
                  <a:pt x="0" y="351439"/>
                </a:lnTo>
                <a:close/>
              </a:path>
            </a:pathLst>
          </a:custGeom>
          <a:solidFill>
            <a:srgbClr val="D34A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4184776"/>
            <a:ext cx="5933440" cy="351155"/>
          </a:xfrm>
          <a:custGeom>
            <a:avLst/>
            <a:gdLst/>
            <a:ahLst/>
            <a:cxnLst/>
            <a:rect l="l" t="t" r="r" b="b"/>
            <a:pathLst>
              <a:path w="5933440" h="351154">
                <a:moveTo>
                  <a:pt x="0" y="351144"/>
                </a:moveTo>
                <a:lnTo>
                  <a:pt x="0" y="0"/>
                </a:lnTo>
                <a:lnTo>
                  <a:pt x="5933188" y="0"/>
                </a:lnTo>
                <a:lnTo>
                  <a:pt x="5933188" y="351144"/>
                </a:lnTo>
                <a:lnTo>
                  <a:pt x="0" y="351144"/>
                </a:lnTo>
                <a:close/>
              </a:path>
            </a:pathLst>
          </a:custGeom>
          <a:solidFill>
            <a:srgbClr val="FFA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38352" y="6219543"/>
            <a:ext cx="5544185" cy="3810"/>
          </a:xfrm>
          <a:custGeom>
            <a:avLst/>
            <a:gdLst/>
            <a:ahLst/>
            <a:cxnLst/>
            <a:rect l="l" t="t" r="r" b="b"/>
            <a:pathLst>
              <a:path w="5544184" h="3810">
                <a:moveTo>
                  <a:pt x="0" y="0"/>
                </a:moveTo>
                <a:lnTo>
                  <a:pt x="5543684" y="3624"/>
                </a:lnTo>
              </a:path>
            </a:pathLst>
          </a:custGeom>
          <a:ln w="19049">
            <a:solidFill>
              <a:srgbClr val="F4DDB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063" y="3039656"/>
            <a:ext cx="4002937" cy="40984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82248" y="3311245"/>
            <a:ext cx="5607684" cy="1991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rgbClr val="F4DDB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F4DDB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12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486201" y="7994746"/>
            <a:ext cx="607695" cy="599440"/>
          </a:xfrm>
          <a:custGeom>
            <a:avLst/>
            <a:gdLst/>
            <a:ahLst/>
            <a:cxnLst/>
            <a:rect l="l" t="t" r="r" b="b"/>
            <a:pathLst>
              <a:path w="607695" h="599440">
                <a:moveTo>
                  <a:pt x="607668" y="599280"/>
                </a:moveTo>
                <a:lnTo>
                  <a:pt x="0" y="599280"/>
                </a:lnTo>
                <a:lnTo>
                  <a:pt x="0" y="0"/>
                </a:lnTo>
                <a:lnTo>
                  <a:pt x="607668" y="0"/>
                </a:lnTo>
                <a:lnTo>
                  <a:pt x="607668" y="599280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486201" y="8958660"/>
            <a:ext cx="607695" cy="599440"/>
          </a:xfrm>
          <a:custGeom>
            <a:avLst/>
            <a:gdLst/>
            <a:ahLst/>
            <a:cxnLst/>
            <a:rect l="l" t="t" r="r" b="b"/>
            <a:pathLst>
              <a:path w="607695" h="599440">
                <a:moveTo>
                  <a:pt x="607668" y="599280"/>
                </a:moveTo>
                <a:lnTo>
                  <a:pt x="0" y="599280"/>
                </a:lnTo>
                <a:lnTo>
                  <a:pt x="0" y="0"/>
                </a:lnTo>
                <a:lnTo>
                  <a:pt x="607668" y="0"/>
                </a:lnTo>
                <a:lnTo>
                  <a:pt x="607668" y="59928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731326" y="7975537"/>
            <a:ext cx="607695" cy="599440"/>
          </a:xfrm>
          <a:custGeom>
            <a:avLst/>
            <a:gdLst/>
            <a:ahLst/>
            <a:cxnLst/>
            <a:rect l="l" t="t" r="r" b="b"/>
            <a:pathLst>
              <a:path w="607695" h="599440">
                <a:moveTo>
                  <a:pt x="607668" y="599280"/>
                </a:moveTo>
                <a:lnTo>
                  <a:pt x="0" y="599280"/>
                </a:lnTo>
                <a:lnTo>
                  <a:pt x="0" y="0"/>
                </a:lnTo>
                <a:lnTo>
                  <a:pt x="607668" y="0"/>
                </a:lnTo>
                <a:lnTo>
                  <a:pt x="607668" y="59928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8791" y="1816110"/>
            <a:ext cx="491490" cy="512445"/>
          </a:xfrm>
          <a:custGeom>
            <a:avLst/>
            <a:gdLst/>
            <a:ahLst/>
            <a:cxnLst/>
            <a:rect l="l" t="t" r="r" b="b"/>
            <a:pathLst>
              <a:path w="491490" h="512444">
                <a:moveTo>
                  <a:pt x="314421" y="512167"/>
                </a:moveTo>
                <a:lnTo>
                  <a:pt x="290438" y="447069"/>
                </a:lnTo>
                <a:lnTo>
                  <a:pt x="268704" y="396044"/>
                </a:lnTo>
                <a:lnTo>
                  <a:pt x="247080" y="357839"/>
                </a:lnTo>
                <a:lnTo>
                  <a:pt x="195619" y="314881"/>
                </a:lnTo>
                <a:lnTo>
                  <a:pt x="161507" y="307621"/>
                </a:lnTo>
                <a:lnTo>
                  <a:pt x="118958" y="308170"/>
                </a:lnTo>
                <a:lnTo>
                  <a:pt x="65834" y="315276"/>
                </a:lnTo>
                <a:lnTo>
                  <a:pt x="0" y="327685"/>
                </a:lnTo>
                <a:lnTo>
                  <a:pt x="62453" y="302705"/>
                </a:lnTo>
                <a:lnTo>
                  <a:pt x="111403" y="280062"/>
                </a:lnTo>
                <a:lnTo>
                  <a:pt x="148054" y="257531"/>
                </a:lnTo>
                <a:lnTo>
                  <a:pt x="189266" y="203896"/>
                </a:lnTo>
                <a:lnTo>
                  <a:pt x="196231" y="168340"/>
                </a:lnTo>
                <a:lnTo>
                  <a:pt x="195706" y="123989"/>
                </a:lnTo>
                <a:lnTo>
                  <a:pt x="188894" y="68618"/>
                </a:lnTo>
                <a:lnTo>
                  <a:pt x="176996" y="0"/>
                </a:lnTo>
                <a:lnTo>
                  <a:pt x="200965" y="65098"/>
                </a:lnTo>
                <a:lnTo>
                  <a:pt x="222692" y="116123"/>
                </a:lnTo>
                <a:lnTo>
                  <a:pt x="244314" y="154327"/>
                </a:lnTo>
                <a:lnTo>
                  <a:pt x="295781" y="197286"/>
                </a:lnTo>
                <a:lnTo>
                  <a:pt x="329899" y="204546"/>
                </a:lnTo>
                <a:lnTo>
                  <a:pt x="372453" y="203996"/>
                </a:lnTo>
                <a:lnTo>
                  <a:pt x="425581" y="196891"/>
                </a:lnTo>
                <a:lnTo>
                  <a:pt x="491417" y="184482"/>
                </a:lnTo>
                <a:lnTo>
                  <a:pt x="428951" y="209462"/>
                </a:lnTo>
                <a:lnTo>
                  <a:pt x="379993" y="232104"/>
                </a:lnTo>
                <a:lnTo>
                  <a:pt x="343340" y="254636"/>
                </a:lnTo>
                <a:lnTo>
                  <a:pt x="302134" y="308270"/>
                </a:lnTo>
                <a:lnTo>
                  <a:pt x="295174" y="343827"/>
                </a:lnTo>
                <a:lnTo>
                  <a:pt x="295705" y="388177"/>
                </a:lnTo>
                <a:lnTo>
                  <a:pt x="302521" y="443549"/>
                </a:lnTo>
                <a:lnTo>
                  <a:pt x="314421" y="512167"/>
                </a:lnTo>
                <a:close/>
              </a:path>
            </a:pathLst>
          </a:custGeom>
          <a:solidFill>
            <a:srgbClr val="C7C3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56445" y="1813970"/>
            <a:ext cx="496570" cy="516890"/>
          </a:xfrm>
          <a:custGeom>
            <a:avLst/>
            <a:gdLst/>
            <a:ahLst/>
            <a:cxnLst/>
            <a:rect l="l" t="t" r="r" b="b"/>
            <a:pathLst>
              <a:path w="496570" h="516889">
                <a:moveTo>
                  <a:pt x="3620" y="336246"/>
                </a:moveTo>
                <a:lnTo>
                  <a:pt x="0" y="323761"/>
                </a:lnTo>
                <a:lnTo>
                  <a:pt x="61695" y="299182"/>
                </a:lnTo>
                <a:lnTo>
                  <a:pt x="109916" y="277137"/>
                </a:lnTo>
                <a:lnTo>
                  <a:pt x="145886" y="255360"/>
                </a:lnTo>
                <a:lnTo>
                  <a:pt x="170828" y="231584"/>
                </a:lnTo>
                <a:lnTo>
                  <a:pt x="185964" y="203541"/>
                </a:lnTo>
                <a:lnTo>
                  <a:pt x="192518" y="168965"/>
                </a:lnTo>
                <a:lnTo>
                  <a:pt x="191713" y="125588"/>
                </a:lnTo>
                <a:lnTo>
                  <a:pt x="184762" y="71091"/>
                </a:lnTo>
                <a:lnTo>
                  <a:pt x="172916" y="3363"/>
                </a:lnTo>
                <a:lnTo>
                  <a:pt x="185511" y="0"/>
                </a:lnTo>
                <a:lnTo>
                  <a:pt x="209083" y="64277"/>
                </a:lnTo>
                <a:lnTo>
                  <a:pt x="211950" y="71091"/>
                </a:lnTo>
                <a:lnTo>
                  <a:pt x="197852" y="71091"/>
                </a:lnTo>
                <a:lnTo>
                  <a:pt x="204603" y="127523"/>
                </a:lnTo>
                <a:lnTo>
                  <a:pt x="204865" y="172852"/>
                </a:lnTo>
                <a:lnTo>
                  <a:pt x="197432" y="209312"/>
                </a:lnTo>
                <a:lnTo>
                  <a:pt x="181094" y="239136"/>
                </a:lnTo>
                <a:lnTo>
                  <a:pt x="154647" y="264557"/>
                </a:lnTo>
                <a:lnTo>
                  <a:pt x="116884" y="287808"/>
                </a:lnTo>
                <a:lnTo>
                  <a:pt x="66596" y="311122"/>
                </a:lnTo>
                <a:lnTo>
                  <a:pt x="197620" y="311122"/>
                </a:lnTo>
                <a:lnTo>
                  <a:pt x="208039" y="315845"/>
                </a:lnTo>
                <a:lnTo>
                  <a:pt x="162223" y="315845"/>
                </a:lnTo>
                <a:lnTo>
                  <a:pt x="120675" y="316680"/>
                </a:lnTo>
                <a:lnTo>
                  <a:pt x="68531" y="323905"/>
                </a:lnTo>
                <a:lnTo>
                  <a:pt x="3620" y="336246"/>
                </a:lnTo>
                <a:close/>
              </a:path>
              <a:path w="496570" h="516889">
                <a:moveTo>
                  <a:pt x="331073" y="213088"/>
                </a:moveTo>
                <a:lnTo>
                  <a:pt x="267001" y="188976"/>
                </a:lnTo>
                <a:lnTo>
                  <a:pt x="220163" y="122954"/>
                </a:lnTo>
                <a:lnTo>
                  <a:pt x="197852" y="71091"/>
                </a:lnTo>
                <a:lnTo>
                  <a:pt x="211950" y="71091"/>
                </a:lnTo>
                <a:lnTo>
                  <a:pt x="230219" y="114517"/>
                </a:lnTo>
                <a:lnTo>
                  <a:pt x="251092" y="151994"/>
                </a:lnTo>
                <a:lnTo>
                  <a:pt x="273875" y="177984"/>
                </a:lnTo>
                <a:lnTo>
                  <a:pt x="300741" y="193758"/>
                </a:lnTo>
                <a:lnTo>
                  <a:pt x="333863" y="200593"/>
                </a:lnTo>
                <a:lnTo>
                  <a:pt x="476258" y="200593"/>
                </a:lnTo>
                <a:lnTo>
                  <a:pt x="464378" y="205325"/>
                </a:lnTo>
                <a:lnTo>
                  <a:pt x="429512" y="205325"/>
                </a:lnTo>
                <a:lnTo>
                  <a:pt x="374926" y="212564"/>
                </a:lnTo>
                <a:lnTo>
                  <a:pt x="331073" y="213088"/>
                </a:lnTo>
                <a:close/>
              </a:path>
              <a:path w="496570" h="516889">
                <a:moveTo>
                  <a:pt x="476258" y="200593"/>
                </a:moveTo>
                <a:lnTo>
                  <a:pt x="333863" y="200593"/>
                </a:lnTo>
                <a:lnTo>
                  <a:pt x="375413" y="199763"/>
                </a:lnTo>
                <a:lnTo>
                  <a:pt x="427563" y="192540"/>
                </a:lnTo>
                <a:lnTo>
                  <a:pt x="492488" y="180201"/>
                </a:lnTo>
                <a:lnTo>
                  <a:pt x="496109" y="192687"/>
                </a:lnTo>
                <a:lnTo>
                  <a:pt x="476258" y="200593"/>
                </a:lnTo>
                <a:close/>
              </a:path>
              <a:path w="496570" h="516889">
                <a:moveTo>
                  <a:pt x="311338" y="445356"/>
                </a:moveTo>
                <a:lnTo>
                  <a:pt x="298256" y="445356"/>
                </a:lnTo>
                <a:lnTo>
                  <a:pt x="291505" y="388925"/>
                </a:lnTo>
                <a:lnTo>
                  <a:pt x="291243" y="343596"/>
                </a:lnTo>
                <a:lnTo>
                  <a:pt x="298677" y="307136"/>
                </a:lnTo>
                <a:lnTo>
                  <a:pt x="315014" y="277312"/>
                </a:lnTo>
                <a:lnTo>
                  <a:pt x="341461" y="251891"/>
                </a:lnTo>
                <a:lnTo>
                  <a:pt x="379224" y="228640"/>
                </a:lnTo>
                <a:lnTo>
                  <a:pt x="429512" y="205325"/>
                </a:lnTo>
                <a:lnTo>
                  <a:pt x="464378" y="205325"/>
                </a:lnTo>
                <a:lnTo>
                  <a:pt x="434400" y="217266"/>
                </a:lnTo>
                <a:lnTo>
                  <a:pt x="386171" y="239311"/>
                </a:lnTo>
                <a:lnTo>
                  <a:pt x="350199" y="261089"/>
                </a:lnTo>
                <a:lnTo>
                  <a:pt x="325259" y="284868"/>
                </a:lnTo>
                <a:lnTo>
                  <a:pt x="310127" y="312915"/>
                </a:lnTo>
                <a:lnTo>
                  <a:pt x="303579" y="347498"/>
                </a:lnTo>
                <a:lnTo>
                  <a:pt x="304389" y="390884"/>
                </a:lnTo>
                <a:lnTo>
                  <a:pt x="311338" y="445356"/>
                </a:lnTo>
                <a:close/>
              </a:path>
              <a:path w="496570" h="516889">
                <a:moveTo>
                  <a:pt x="197620" y="311122"/>
                </a:moveTo>
                <a:lnTo>
                  <a:pt x="66596" y="311122"/>
                </a:lnTo>
                <a:lnTo>
                  <a:pt x="89555" y="307543"/>
                </a:lnTo>
                <a:lnTo>
                  <a:pt x="110635" y="304886"/>
                </a:lnTo>
                <a:lnTo>
                  <a:pt x="129965" y="303232"/>
                </a:lnTo>
                <a:lnTo>
                  <a:pt x="147675" y="302663"/>
                </a:lnTo>
                <a:lnTo>
                  <a:pt x="189202" y="307307"/>
                </a:lnTo>
                <a:lnTo>
                  <a:pt x="197620" y="311122"/>
                </a:lnTo>
                <a:close/>
              </a:path>
              <a:path w="496570" h="516889">
                <a:moveTo>
                  <a:pt x="310597" y="516499"/>
                </a:moveTo>
                <a:lnTo>
                  <a:pt x="287024" y="452193"/>
                </a:lnTo>
                <a:lnTo>
                  <a:pt x="265884" y="401934"/>
                </a:lnTo>
                <a:lnTo>
                  <a:pt x="245005" y="364445"/>
                </a:lnTo>
                <a:lnTo>
                  <a:pt x="195346" y="322677"/>
                </a:lnTo>
                <a:lnTo>
                  <a:pt x="162223" y="315845"/>
                </a:lnTo>
                <a:lnTo>
                  <a:pt x="208039" y="315845"/>
                </a:lnTo>
                <a:lnTo>
                  <a:pt x="222290" y="322304"/>
                </a:lnTo>
                <a:lnTo>
                  <a:pt x="249672" y="349247"/>
                </a:lnTo>
                <a:lnTo>
                  <a:pt x="274083" y="389733"/>
                </a:lnTo>
                <a:lnTo>
                  <a:pt x="298256" y="445356"/>
                </a:lnTo>
                <a:lnTo>
                  <a:pt x="311338" y="445356"/>
                </a:lnTo>
                <a:lnTo>
                  <a:pt x="323192" y="513135"/>
                </a:lnTo>
                <a:lnTo>
                  <a:pt x="310597" y="516499"/>
                </a:lnTo>
                <a:close/>
              </a:path>
            </a:pathLst>
          </a:custGeom>
          <a:solidFill>
            <a:srgbClr val="979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538861" y="2816901"/>
            <a:ext cx="482600" cy="502920"/>
          </a:xfrm>
          <a:custGeom>
            <a:avLst/>
            <a:gdLst/>
            <a:ahLst/>
            <a:cxnLst/>
            <a:rect l="l" t="t" r="r" b="b"/>
            <a:pathLst>
              <a:path w="482600" h="502920">
                <a:moveTo>
                  <a:pt x="324722" y="502332"/>
                </a:moveTo>
                <a:lnTo>
                  <a:pt x="296956" y="438902"/>
                </a:lnTo>
                <a:lnTo>
                  <a:pt x="272258" y="389375"/>
                </a:lnTo>
                <a:lnTo>
                  <a:pt x="248421" y="352637"/>
                </a:lnTo>
                <a:lnTo>
                  <a:pt x="194513" y="313071"/>
                </a:lnTo>
                <a:lnTo>
                  <a:pt x="160030" y="308015"/>
                </a:lnTo>
                <a:lnTo>
                  <a:pt x="117587" y="311292"/>
                </a:lnTo>
                <a:lnTo>
                  <a:pt x="64979" y="321787"/>
                </a:lnTo>
                <a:lnTo>
                  <a:pt x="0" y="338387"/>
                </a:lnTo>
                <a:lnTo>
                  <a:pt x="60876" y="309444"/>
                </a:lnTo>
                <a:lnTo>
                  <a:pt x="108408" y="283700"/>
                </a:lnTo>
                <a:lnTo>
                  <a:pt x="143665" y="258856"/>
                </a:lnTo>
                <a:lnTo>
                  <a:pt x="181631" y="202676"/>
                </a:lnTo>
                <a:lnTo>
                  <a:pt x="186478" y="166743"/>
                </a:lnTo>
                <a:lnTo>
                  <a:pt x="183328" y="122519"/>
                </a:lnTo>
                <a:lnTo>
                  <a:pt x="173250" y="67703"/>
                </a:lnTo>
                <a:lnTo>
                  <a:pt x="157312" y="0"/>
                </a:lnTo>
                <a:lnTo>
                  <a:pt x="185092" y="63429"/>
                </a:lnTo>
                <a:lnTo>
                  <a:pt x="209797" y="112955"/>
                </a:lnTo>
                <a:lnTo>
                  <a:pt x="233635" y="149692"/>
                </a:lnTo>
                <a:lnTo>
                  <a:pt x="287538" y="189251"/>
                </a:lnTo>
                <a:lnTo>
                  <a:pt x="322015" y="194300"/>
                </a:lnTo>
                <a:lnTo>
                  <a:pt x="364453" y="191015"/>
                </a:lnTo>
                <a:lnTo>
                  <a:pt x="417057" y="180508"/>
                </a:lnTo>
                <a:lnTo>
                  <a:pt x="482035" y="163893"/>
                </a:lnTo>
                <a:lnTo>
                  <a:pt x="421173" y="192849"/>
                </a:lnTo>
                <a:lnTo>
                  <a:pt x="373652" y="218601"/>
                </a:lnTo>
                <a:lnTo>
                  <a:pt x="338403" y="243449"/>
                </a:lnTo>
                <a:lnTo>
                  <a:pt x="300441" y="299630"/>
                </a:lnTo>
                <a:lnTo>
                  <a:pt x="295590" y="335563"/>
                </a:lnTo>
                <a:lnTo>
                  <a:pt x="298732" y="379791"/>
                </a:lnTo>
                <a:lnTo>
                  <a:pt x="308799" y="434614"/>
                </a:lnTo>
                <a:lnTo>
                  <a:pt x="324722" y="502332"/>
                </a:lnTo>
                <a:close/>
              </a:path>
            </a:pathLst>
          </a:custGeom>
          <a:solidFill>
            <a:srgbClr val="C7C3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36158" y="2814353"/>
            <a:ext cx="487680" cy="508000"/>
          </a:xfrm>
          <a:custGeom>
            <a:avLst/>
            <a:gdLst/>
            <a:ahLst/>
            <a:cxnLst/>
            <a:rect l="l" t="t" r="r" b="b"/>
            <a:pathLst>
              <a:path w="487680" h="508000">
                <a:moveTo>
                  <a:pt x="4436" y="347203"/>
                </a:moveTo>
                <a:lnTo>
                  <a:pt x="0" y="335023"/>
                </a:lnTo>
                <a:lnTo>
                  <a:pt x="60143" y="306532"/>
                </a:lnTo>
                <a:lnTo>
                  <a:pt x="106982" y="281434"/>
                </a:lnTo>
                <a:lnTo>
                  <a:pt x="141605" y="257388"/>
                </a:lnTo>
                <a:lnTo>
                  <a:pt x="165098" y="232051"/>
                </a:lnTo>
                <a:lnTo>
                  <a:pt x="178551" y="203084"/>
                </a:lnTo>
                <a:lnTo>
                  <a:pt x="183049" y="168144"/>
                </a:lnTo>
                <a:lnTo>
                  <a:pt x="179680" y="124890"/>
                </a:lnTo>
                <a:lnTo>
                  <a:pt x="169532" y="70981"/>
                </a:lnTo>
                <a:lnTo>
                  <a:pt x="153692" y="4076"/>
                </a:lnTo>
                <a:lnTo>
                  <a:pt x="166032" y="0"/>
                </a:lnTo>
                <a:lnTo>
                  <a:pt x="193351" y="62632"/>
                </a:lnTo>
                <a:lnTo>
                  <a:pt x="196996" y="70021"/>
                </a:lnTo>
                <a:lnTo>
                  <a:pt x="182554" y="70021"/>
                </a:lnTo>
                <a:lnTo>
                  <a:pt x="192634" y="125944"/>
                </a:lnTo>
                <a:lnTo>
                  <a:pt x="195584" y="171194"/>
                </a:lnTo>
                <a:lnTo>
                  <a:pt x="190332" y="208079"/>
                </a:lnTo>
                <a:lnTo>
                  <a:pt x="175803" y="238905"/>
                </a:lnTo>
                <a:lnTo>
                  <a:pt x="150926" y="265980"/>
                </a:lnTo>
                <a:lnTo>
                  <a:pt x="114626" y="291610"/>
                </a:lnTo>
                <a:lnTo>
                  <a:pt x="65831" y="318104"/>
                </a:lnTo>
                <a:lnTo>
                  <a:pt x="145047" y="318104"/>
                </a:lnTo>
                <a:lnTo>
                  <a:pt x="120114" y="320203"/>
                </a:lnTo>
                <a:lnTo>
                  <a:pt x="68498" y="330743"/>
                </a:lnTo>
                <a:lnTo>
                  <a:pt x="4436" y="347203"/>
                </a:lnTo>
                <a:close/>
              </a:path>
              <a:path w="487680" h="508000">
                <a:moveTo>
                  <a:pt x="323884" y="203339"/>
                </a:moveTo>
                <a:lnTo>
                  <a:pt x="258536" y="183346"/>
                </a:lnTo>
                <a:lnTo>
                  <a:pt x="207889" y="120391"/>
                </a:lnTo>
                <a:lnTo>
                  <a:pt x="182554" y="70021"/>
                </a:lnTo>
                <a:lnTo>
                  <a:pt x="196996" y="70021"/>
                </a:lnTo>
                <a:lnTo>
                  <a:pt x="217413" y="111411"/>
                </a:lnTo>
                <a:lnTo>
                  <a:pt x="240461" y="147470"/>
                </a:lnTo>
                <a:lnTo>
                  <a:pt x="264738" y="171943"/>
                </a:lnTo>
                <a:lnTo>
                  <a:pt x="292486" y="185962"/>
                </a:lnTo>
                <a:lnTo>
                  <a:pt x="325949" y="190661"/>
                </a:lnTo>
                <a:lnTo>
                  <a:pt x="414618" y="190661"/>
                </a:lnTo>
                <a:lnTo>
                  <a:pt x="367594" y="200007"/>
                </a:lnTo>
                <a:lnTo>
                  <a:pt x="323884" y="203339"/>
                </a:lnTo>
                <a:close/>
              </a:path>
              <a:path w="487680" h="508000">
                <a:moveTo>
                  <a:pt x="414618" y="190661"/>
                </a:moveTo>
                <a:lnTo>
                  <a:pt x="325949" y="190661"/>
                </a:lnTo>
                <a:lnTo>
                  <a:pt x="367370" y="187174"/>
                </a:lnTo>
                <a:lnTo>
                  <a:pt x="418991" y="176633"/>
                </a:lnTo>
                <a:lnTo>
                  <a:pt x="483054" y="160173"/>
                </a:lnTo>
                <a:lnTo>
                  <a:pt x="487491" y="172404"/>
                </a:lnTo>
                <a:lnTo>
                  <a:pt x="451880" y="189272"/>
                </a:lnTo>
                <a:lnTo>
                  <a:pt x="421608" y="189272"/>
                </a:lnTo>
                <a:lnTo>
                  <a:pt x="414618" y="190661"/>
                </a:lnTo>
                <a:close/>
              </a:path>
              <a:path w="487680" h="508000">
                <a:moveTo>
                  <a:pt x="318149" y="437355"/>
                </a:moveTo>
                <a:lnTo>
                  <a:pt x="304937" y="437355"/>
                </a:lnTo>
                <a:lnTo>
                  <a:pt x="294838" y="381432"/>
                </a:lnTo>
                <a:lnTo>
                  <a:pt x="292074" y="339246"/>
                </a:lnTo>
                <a:lnTo>
                  <a:pt x="291979" y="335442"/>
                </a:lnTo>
                <a:lnTo>
                  <a:pt x="297117" y="299298"/>
                </a:lnTo>
                <a:lnTo>
                  <a:pt x="311640" y="268472"/>
                </a:lnTo>
                <a:lnTo>
                  <a:pt x="336515" y="241397"/>
                </a:lnTo>
                <a:lnTo>
                  <a:pt x="372814" y="215766"/>
                </a:lnTo>
                <a:lnTo>
                  <a:pt x="421608" y="189272"/>
                </a:lnTo>
                <a:lnTo>
                  <a:pt x="451880" y="189272"/>
                </a:lnTo>
                <a:lnTo>
                  <a:pt x="427348" y="200893"/>
                </a:lnTo>
                <a:lnTo>
                  <a:pt x="380508" y="225987"/>
                </a:lnTo>
                <a:lnTo>
                  <a:pt x="345884" y="250026"/>
                </a:lnTo>
                <a:lnTo>
                  <a:pt x="322387" y="275355"/>
                </a:lnTo>
                <a:lnTo>
                  <a:pt x="308931" y="304314"/>
                </a:lnTo>
                <a:lnTo>
                  <a:pt x="304427" y="339246"/>
                </a:lnTo>
                <a:lnTo>
                  <a:pt x="307786" y="382493"/>
                </a:lnTo>
                <a:lnTo>
                  <a:pt x="317923" y="436397"/>
                </a:lnTo>
                <a:lnTo>
                  <a:pt x="318149" y="437355"/>
                </a:lnTo>
                <a:close/>
              </a:path>
              <a:path w="487680" h="508000">
                <a:moveTo>
                  <a:pt x="145047" y="318104"/>
                </a:moveTo>
                <a:lnTo>
                  <a:pt x="65831" y="318104"/>
                </a:lnTo>
                <a:lnTo>
                  <a:pt x="93083" y="312122"/>
                </a:lnTo>
                <a:lnTo>
                  <a:pt x="117710" y="307708"/>
                </a:lnTo>
                <a:lnTo>
                  <a:pt x="139956" y="304975"/>
                </a:lnTo>
                <a:lnTo>
                  <a:pt x="160066" y="304039"/>
                </a:lnTo>
                <a:lnTo>
                  <a:pt x="205025" y="311224"/>
                </a:lnTo>
                <a:lnTo>
                  <a:pt x="213614" y="316717"/>
                </a:lnTo>
                <a:lnTo>
                  <a:pt x="161528" y="316717"/>
                </a:lnTo>
                <a:lnTo>
                  <a:pt x="145047" y="318104"/>
                </a:lnTo>
                <a:close/>
              </a:path>
              <a:path w="487680" h="508000">
                <a:moveTo>
                  <a:pt x="321407" y="507428"/>
                </a:moveTo>
                <a:lnTo>
                  <a:pt x="294090" y="444780"/>
                </a:lnTo>
                <a:lnTo>
                  <a:pt x="270033" y="395989"/>
                </a:lnTo>
                <a:lnTo>
                  <a:pt x="246992" y="359921"/>
                </a:lnTo>
                <a:lnTo>
                  <a:pt x="194983" y="321419"/>
                </a:lnTo>
                <a:lnTo>
                  <a:pt x="161528" y="316717"/>
                </a:lnTo>
                <a:lnTo>
                  <a:pt x="213614" y="316717"/>
                </a:lnTo>
                <a:lnTo>
                  <a:pt x="241125" y="334310"/>
                </a:lnTo>
                <a:lnTo>
                  <a:pt x="272914" y="375589"/>
                </a:lnTo>
                <a:lnTo>
                  <a:pt x="304937" y="437355"/>
                </a:lnTo>
                <a:lnTo>
                  <a:pt x="318149" y="437355"/>
                </a:lnTo>
                <a:lnTo>
                  <a:pt x="333748" y="503300"/>
                </a:lnTo>
                <a:lnTo>
                  <a:pt x="321407" y="507428"/>
                </a:lnTo>
                <a:close/>
              </a:path>
            </a:pathLst>
          </a:custGeom>
          <a:solidFill>
            <a:srgbClr val="979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2243" y="2961735"/>
            <a:ext cx="494030" cy="514984"/>
          </a:xfrm>
          <a:custGeom>
            <a:avLst/>
            <a:gdLst/>
            <a:ahLst/>
            <a:cxnLst/>
            <a:rect l="l" t="t" r="r" b="b"/>
            <a:pathLst>
              <a:path w="494030" h="514985">
                <a:moveTo>
                  <a:pt x="182146" y="514460"/>
                </a:moveTo>
                <a:lnTo>
                  <a:pt x="192969" y="445641"/>
                </a:lnTo>
                <a:lnTo>
                  <a:pt x="198914" y="390158"/>
                </a:lnTo>
                <a:lnTo>
                  <a:pt x="198743" y="345803"/>
                </a:lnTo>
                <a:lnTo>
                  <a:pt x="175105" y="281655"/>
                </a:lnTo>
                <a:lnTo>
                  <a:pt x="112156" y="235548"/>
                </a:lnTo>
                <a:lnTo>
                  <a:pt x="62848" y="213745"/>
                </a:lnTo>
                <a:lnTo>
                  <a:pt x="0" y="189833"/>
                </a:lnTo>
                <a:lnTo>
                  <a:pt x="66022" y="201120"/>
                </a:lnTo>
                <a:lnTo>
                  <a:pt x="119251" y="207319"/>
                </a:lnTo>
                <a:lnTo>
                  <a:pt x="161805" y="207139"/>
                </a:lnTo>
                <a:lnTo>
                  <a:pt x="195800" y="199294"/>
                </a:lnTo>
                <a:lnTo>
                  <a:pt x="246578" y="155454"/>
                </a:lnTo>
                <a:lnTo>
                  <a:pt x="267594" y="116883"/>
                </a:lnTo>
                <a:lnTo>
                  <a:pt x="288517" y="65495"/>
                </a:lnTo>
                <a:lnTo>
                  <a:pt x="311464" y="0"/>
                </a:lnTo>
                <a:lnTo>
                  <a:pt x="300654" y="68805"/>
                </a:lnTo>
                <a:lnTo>
                  <a:pt x="294716" y="124282"/>
                </a:lnTo>
                <a:lnTo>
                  <a:pt x="294889" y="168634"/>
                </a:lnTo>
                <a:lnTo>
                  <a:pt x="302411" y="204068"/>
                </a:lnTo>
                <a:lnTo>
                  <a:pt x="344458" y="256999"/>
                </a:lnTo>
                <a:lnTo>
                  <a:pt x="381459" y="278905"/>
                </a:lnTo>
                <a:lnTo>
                  <a:pt x="430764" y="300713"/>
                </a:lnTo>
                <a:lnTo>
                  <a:pt x="493610" y="324627"/>
                </a:lnTo>
                <a:lnTo>
                  <a:pt x="427588" y="313351"/>
                </a:lnTo>
                <a:lnTo>
                  <a:pt x="374358" y="307156"/>
                </a:lnTo>
                <a:lnTo>
                  <a:pt x="331804" y="307332"/>
                </a:lnTo>
                <a:lnTo>
                  <a:pt x="297809" y="315170"/>
                </a:lnTo>
                <a:lnTo>
                  <a:pt x="270257" y="331961"/>
                </a:lnTo>
                <a:lnTo>
                  <a:pt x="247031" y="358994"/>
                </a:lnTo>
                <a:lnTo>
                  <a:pt x="226015" y="397562"/>
                </a:lnTo>
                <a:lnTo>
                  <a:pt x="205092" y="448954"/>
                </a:lnTo>
                <a:lnTo>
                  <a:pt x="182146" y="514460"/>
                </a:lnTo>
                <a:close/>
              </a:path>
            </a:pathLst>
          </a:custGeom>
          <a:solidFill>
            <a:srgbClr val="C7C3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2959697"/>
            <a:ext cx="498475" cy="518795"/>
          </a:xfrm>
          <a:custGeom>
            <a:avLst/>
            <a:gdLst/>
            <a:ahLst/>
            <a:cxnLst/>
            <a:rect l="l" t="t" r="r" b="b"/>
            <a:pathLst>
              <a:path w="498475" h="518795">
                <a:moveTo>
                  <a:pt x="207778" y="203122"/>
                </a:moveTo>
                <a:lnTo>
                  <a:pt x="162321" y="203122"/>
                </a:lnTo>
                <a:lnTo>
                  <a:pt x="195332" y="195724"/>
                </a:lnTo>
                <a:lnTo>
                  <a:pt x="221951" y="179493"/>
                </a:lnTo>
                <a:lnTo>
                  <a:pt x="244329" y="153118"/>
                </a:lnTo>
                <a:lnTo>
                  <a:pt x="264618" y="115285"/>
                </a:lnTo>
                <a:lnTo>
                  <a:pt x="284970" y="64683"/>
                </a:lnTo>
                <a:lnTo>
                  <a:pt x="307537" y="0"/>
                </a:lnTo>
                <a:lnTo>
                  <a:pt x="320183" y="3159"/>
                </a:lnTo>
                <a:lnTo>
                  <a:pt x="309367" y="71295"/>
                </a:lnTo>
                <a:lnTo>
                  <a:pt x="296319" y="71295"/>
                </a:lnTo>
                <a:lnTo>
                  <a:pt x="274804" y="123538"/>
                </a:lnTo>
                <a:lnTo>
                  <a:pt x="253073" y="162796"/>
                </a:lnTo>
                <a:lnTo>
                  <a:pt x="229002" y="190359"/>
                </a:lnTo>
                <a:lnTo>
                  <a:pt x="207778" y="203122"/>
                </a:lnTo>
                <a:close/>
              </a:path>
              <a:path w="498475" h="518795">
                <a:moveTo>
                  <a:pt x="467685" y="309033"/>
                </a:moveTo>
                <a:lnTo>
                  <a:pt x="380650" y="286589"/>
                </a:lnTo>
                <a:lnTo>
                  <a:pt x="342530" y="263996"/>
                </a:lnTo>
                <a:lnTo>
                  <a:pt x="298894" y="209504"/>
                </a:lnTo>
                <a:lnTo>
                  <a:pt x="290450" y="127848"/>
                </a:lnTo>
                <a:lnTo>
                  <a:pt x="296319" y="71295"/>
                </a:lnTo>
                <a:lnTo>
                  <a:pt x="309367" y="71295"/>
                </a:lnTo>
                <a:lnTo>
                  <a:pt x="303289" y="125703"/>
                </a:lnTo>
                <a:lnTo>
                  <a:pt x="303157" y="169091"/>
                </a:lnTo>
                <a:lnTo>
                  <a:pt x="325819" y="231330"/>
                </a:lnTo>
                <a:lnTo>
                  <a:pt x="387441" y="275827"/>
                </a:lnTo>
                <a:lnTo>
                  <a:pt x="436011" y="297037"/>
                </a:lnTo>
                <a:lnTo>
                  <a:pt x="467685" y="309033"/>
                </a:lnTo>
                <a:close/>
              </a:path>
              <a:path w="498475" h="518795">
                <a:moveTo>
                  <a:pt x="190560" y="518588"/>
                </a:moveTo>
                <a:lnTo>
                  <a:pt x="177964" y="515378"/>
                </a:lnTo>
                <a:lnTo>
                  <a:pt x="188765" y="447242"/>
                </a:lnTo>
                <a:lnTo>
                  <a:pt x="194831" y="392834"/>
                </a:lnTo>
                <a:lnTo>
                  <a:pt x="194954" y="349446"/>
                </a:lnTo>
                <a:lnTo>
                  <a:pt x="172282" y="287207"/>
                </a:lnTo>
                <a:lnTo>
                  <a:pt x="110656" y="242710"/>
                </a:lnTo>
                <a:lnTo>
                  <a:pt x="62086" y="221500"/>
                </a:lnTo>
                <a:lnTo>
                  <a:pt x="0" y="197987"/>
                </a:lnTo>
                <a:lnTo>
                  <a:pt x="3416" y="185450"/>
                </a:lnTo>
                <a:lnTo>
                  <a:pt x="68515" y="196673"/>
                </a:lnTo>
                <a:lnTo>
                  <a:pt x="120766" y="203001"/>
                </a:lnTo>
                <a:lnTo>
                  <a:pt x="207778" y="203122"/>
                </a:lnTo>
                <a:lnTo>
                  <a:pt x="200465" y="207520"/>
                </a:lnTo>
                <a:lnTo>
                  <a:pt x="191806" y="209504"/>
                </a:lnTo>
                <a:lnTo>
                  <a:pt x="66800" y="209504"/>
                </a:lnTo>
                <a:lnTo>
                  <a:pt x="117447" y="231948"/>
                </a:lnTo>
                <a:lnTo>
                  <a:pt x="155568" y="254541"/>
                </a:lnTo>
                <a:lnTo>
                  <a:pt x="199212" y="309033"/>
                </a:lnTo>
                <a:lnTo>
                  <a:pt x="207679" y="390689"/>
                </a:lnTo>
                <a:lnTo>
                  <a:pt x="201829" y="447242"/>
                </a:lnTo>
                <a:lnTo>
                  <a:pt x="215800" y="447242"/>
                </a:lnTo>
                <a:lnTo>
                  <a:pt x="213127" y="453889"/>
                </a:lnTo>
                <a:lnTo>
                  <a:pt x="190560" y="518588"/>
                </a:lnTo>
                <a:close/>
              </a:path>
              <a:path w="498475" h="518795">
                <a:moveTo>
                  <a:pt x="121490" y="215800"/>
                </a:moveTo>
                <a:lnTo>
                  <a:pt x="66800" y="209504"/>
                </a:lnTo>
                <a:lnTo>
                  <a:pt x="191806" y="209504"/>
                </a:lnTo>
                <a:lnTo>
                  <a:pt x="165336" y="215570"/>
                </a:lnTo>
                <a:lnTo>
                  <a:pt x="121490" y="215800"/>
                </a:lnTo>
                <a:close/>
              </a:path>
              <a:path w="498475" h="518795">
                <a:moveTo>
                  <a:pt x="215800" y="447242"/>
                </a:moveTo>
                <a:lnTo>
                  <a:pt x="201829" y="447242"/>
                </a:lnTo>
                <a:lnTo>
                  <a:pt x="223328" y="394998"/>
                </a:lnTo>
                <a:lnTo>
                  <a:pt x="245051" y="355741"/>
                </a:lnTo>
                <a:lnTo>
                  <a:pt x="297657" y="311017"/>
                </a:lnTo>
                <a:lnTo>
                  <a:pt x="376623" y="302736"/>
                </a:lnTo>
                <a:lnTo>
                  <a:pt x="431297" y="309033"/>
                </a:lnTo>
                <a:lnTo>
                  <a:pt x="467685" y="309033"/>
                </a:lnTo>
                <a:lnTo>
                  <a:pt x="484541" y="315416"/>
                </a:lnTo>
                <a:lnTo>
                  <a:pt x="335776" y="315416"/>
                </a:lnTo>
                <a:lnTo>
                  <a:pt x="302765" y="322818"/>
                </a:lnTo>
                <a:lnTo>
                  <a:pt x="276146" y="339053"/>
                </a:lnTo>
                <a:lnTo>
                  <a:pt x="253768" y="365434"/>
                </a:lnTo>
                <a:lnTo>
                  <a:pt x="233479" y="403276"/>
                </a:lnTo>
                <a:lnTo>
                  <a:pt x="215800" y="447242"/>
                </a:lnTo>
                <a:close/>
              </a:path>
              <a:path w="498475" h="518795">
                <a:moveTo>
                  <a:pt x="494681" y="333087"/>
                </a:moveTo>
                <a:lnTo>
                  <a:pt x="429582" y="321864"/>
                </a:lnTo>
                <a:lnTo>
                  <a:pt x="377331" y="315536"/>
                </a:lnTo>
                <a:lnTo>
                  <a:pt x="335776" y="315416"/>
                </a:lnTo>
                <a:lnTo>
                  <a:pt x="484541" y="315416"/>
                </a:lnTo>
                <a:lnTo>
                  <a:pt x="498097" y="320550"/>
                </a:lnTo>
                <a:lnTo>
                  <a:pt x="494681" y="333087"/>
                </a:lnTo>
                <a:close/>
              </a:path>
            </a:pathLst>
          </a:custGeom>
          <a:solidFill>
            <a:srgbClr val="979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931628" y="248317"/>
            <a:ext cx="503555" cy="524510"/>
          </a:xfrm>
          <a:custGeom>
            <a:avLst/>
            <a:gdLst/>
            <a:ahLst/>
            <a:cxnLst/>
            <a:rect l="l" t="t" r="r" b="b"/>
            <a:pathLst>
              <a:path w="503554" h="524510">
                <a:moveTo>
                  <a:pt x="208866" y="524296"/>
                </a:moveTo>
                <a:lnTo>
                  <a:pt x="213831" y="454765"/>
                </a:lnTo>
                <a:lnTo>
                  <a:pt x="215064" y="398961"/>
                </a:lnTo>
                <a:lnTo>
                  <a:pt x="211148" y="354800"/>
                </a:lnTo>
                <a:lnTo>
                  <a:pt x="182185" y="293078"/>
                </a:lnTo>
                <a:lnTo>
                  <a:pt x="115587" y="252936"/>
                </a:lnTo>
                <a:lnTo>
                  <a:pt x="64627" y="235749"/>
                </a:lnTo>
                <a:lnTo>
                  <a:pt x="0" y="217709"/>
                </a:lnTo>
                <a:lnTo>
                  <a:pt x="66720" y="222882"/>
                </a:lnTo>
                <a:lnTo>
                  <a:pt x="120266" y="224163"/>
                </a:lnTo>
                <a:lnTo>
                  <a:pt x="162638" y="220076"/>
                </a:lnTo>
                <a:lnTo>
                  <a:pt x="221857" y="189879"/>
                </a:lnTo>
                <a:lnTo>
                  <a:pt x="260372" y="120463"/>
                </a:lnTo>
                <a:lnTo>
                  <a:pt x="276863" y="67351"/>
                </a:lnTo>
                <a:lnTo>
                  <a:pt x="294177" y="0"/>
                </a:lnTo>
                <a:lnTo>
                  <a:pt x="289228" y="69530"/>
                </a:lnTo>
                <a:lnTo>
                  <a:pt x="288006" y="125335"/>
                </a:lnTo>
                <a:lnTo>
                  <a:pt x="291931" y="169497"/>
                </a:lnTo>
                <a:lnTo>
                  <a:pt x="320905" y="231226"/>
                </a:lnTo>
                <a:lnTo>
                  <a:pt x="387506" y="271384"/>
                </a:lnTo>
                <a:lnTo>
                  <a:pt x="438467" y="288582"/>
                </a:lnTo>
                <a:lnTo>
                  <a:pt x="503095" y="306638"/>
                </a:lnTo>
                <a:lnTo>
                  <a:pt x="436373" y="301463"/>
                </a:lnTo>
                <a:lnTo>
                  <a:pt x="382822" y="300177"/>
                </a:lnTo>
                <a:lnTo>
                  <a:pt x="340443" y="304257"/>
                </a:lnTo>
                <a:lnTo>
                  <a:pt x="281207" y="334438"/>
                </a:lnTo>
                <a:lnTo>
                  <a:pt x="242678" y="403839"/>
                </a:lnTo>
                <a:lnTo>
                  <a:pt x="226182" y="456946"/>
                </a:lnTo>
                <a:lnTo>
                  <a:pt x="208866" y="524296"/>
                </a:lnTo>
                <a:close/>
              </a:path>
            </a:pathLst>
          </a:custGeom>
          <a:solidFill>
            <a:srgbClr val="C7C3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2929945" y="246788"/>
            <a:ext cx="506730" cy="527685"/>
          </a:xfrm>
          <a:custGeom>
            <a:avLst/>
            <a:gdLst/>
            <a:ahLst/>
            <a:cxnLst/>
            <a:rect l="l" t="t" r="r" b="b"/>
            <a:pathLst>
              <a:path w="506729" h="527685">
                <a:moveTo>
                  <a:pt x="191949" y="219415"/>
                </a:moveTo>
                <a:lnTo>
                  <a:pt x="120636" y="219415"/>
                </a:lnTo>
                <a:lnTo>
                  <a:pt x="162043" y="215720"/>
                </a:lnTo>
                <a:lnTo>
                  <a:pt x="194302" y="205319"/>
                </a:lnTo>
                <a:lnTo>
                  <a:pt x="239507" y="158374"/>
                </a:lnTo>
                <a:lnTo>
                  <a:pt x="256521" y="118817"/>
                </a:lnTo>
                <a:lnTo>
                  <a:pt x="272519" y="66528"/>
                </a:lnTo>
                <a:lnTo>
                  <a:pt x="289537" y="0"/>
                </a:lnTo>
                <a:lnTo>
                  <a:pt x="302387" y="2089"/>
                </a:lnTo>
                <a:lnTo>
                  <a:pt x="297391" y="70788"/>
                </a:lnTo>
                <a:lnTo>
                  <a:pt x="297354" y="72162"/>
                </a:lnTo>
                <a:lnTo>
                  <a:pt x="284386" y="72162"/>
                </a:lnTo>
                <a:lnTo>
                  <a:pt x="267387" y="126171"/>
                </a:lnTo>
                <a:lnTo>
                  <a:pt x="249059" y="167269"/>
                </a:lnTo>
                <a:lnTo>
                  <a:pt x="227398" y="196935"/>
                </a:lnTo>
                <a:lnTo>
                  <a:pt x="200401" y="216648"/>
                </a:lnTo>
                <a:lnTo>
                  <a:pt x="191949" y="219415"/>
                </a:lnTo>
                <a:close/>
              </a:path>
              <a:path w="506729" h="527685">
                <a:moveTo>
                  <a:pt x="487373" y="296547"/>
                </a:moveTo>
                <a:lnTo>
                  <a:pt x="439048" y="296547"/>
                </a:lnTo>
                <a:lnTo>
                  <a:pt x="386682" y="278838"/>
                </a:lnTo>
                <a:lnTo>
                  <a:pt x="346780" y="259832"/>
                </a:lnTo>
                <a:lnTo>
                  <a:pt x="298670" y="209562"/>
                </a:lnTo>
                <a:lnTo>
                  <a:pt x="283328" y="129015"/>
                </a:lnTo>
                <a:lnTo>
                  <a:pt x="284386" y="72162"/>
                </a:lnTo>
                <a:lnTo>
                  <a:pt x="297354" y="72162"/>
                </a:lnTo>
                <a:lnTo>
                  <a:pt x="295942" y="125687"/>
                </a:lnTo>
                <a:lnTo>
                  <a:pt x="299486" y="168908"/>
                </a:lnTo>
                <a:lnTo>
                  <a:pt x="327327" y="228805"/>
                </a:lnTo>
                <a:lnTo>
                  <a:pt x="392468" y="267459"/>
                </a:lnTo>
                <a:lnTo>
                  <a:pt x="442635" y="284125"/>
                </a:lnTo>
                <a:lnTo>
                  <a:pt x="487373" y="296547"/>
                </a:lnTo>
                <a:close/>
              </a:path>
              <a:path w="506729" h="527685">
                <a:moveTo>
                  <a:pt x="216923" y="527405"/>
                </a:moveTo>
                <a:lnTo>
                  <a:pt x="204073" y="525315"/>
                </a:lnTo>
                <a:lnTo>
                  <a:pt x="209054" y="456614"/>
                </a:lnTo>
                <a:lnTo>
                  <a:pt x="210491" y="401711"/>
                </a:lnTo>
                <a:lnTo>
                  <a:pt x="206940" y="358485"/>
                </a:lnTo>
                <a:lnTo>
                  <a:pt x="179095" y="298578"/>
                </a:lnTo>
                <a:lnTo>
                  <a:pt x="113966" y="259925"/>
                </a:lnTo>
                <a:lnTo>
                  <a:pt x="63809" y="243266"/>
                </a:lnTo>
                <a:lnTo>
                  <a:pt x="0" y="225557"/>
                </a:lnTo>
                <a:lnTo>
                  <a:pt x="2243" y="212715"/>
                </a:lnTo>
                <a:lnTo>
                  <a:pt x="68047" y="217911"/>
                </a:lnTo>
                <a:lnTo>
                  <a:pt x="120636" y="219415"/>
                </a:lnTo>
                <a:lnTo>
                  <a:pt x="191949" y="219415"/>
                </a:lnTo>
                <a:lnTo>
                  <a:pt x="166065" y="227887"/>
                </a:lnTo>
                <a:lnTo>
                  <a:pt x="135490" y="230857"/>
                </a:lnTo>
                <a:lnTo>
                  <a:pt x="67361" y="230857"/>
                </a:lnTo>
                <a:lnTo>
                  <a:pt x="119727" y="248547"/>
                </a:lnTo>
                <a:lnTo>
                  <a:pt x="159630" y="267540"/>
                </a:lnTo>
                <a:lnTo>
                  <a:pt x="207749" y="317795"/>
                </a:lnTo>
                <a:lnTo>
                  <a:pt x="223113" y="398338"/>
                </a:lnTo>
                <a:lnTo>
                  <a:pt x="222073" y="455192"/>
                </a:lnTo>
                <a:lnTo>
                  <a:pt x="235663" y="455192"/>
                </a:lnTo>
                <a:lnTo>
                  <a:pt x="233925" y="460875"/>
                </a:lnTo>
                <a:lnTo>
                  <a:pt x="216923" y="527405"/>
                </a:lnTo>
                <a:close/>
              </a:path>
              <a:path w="506729" h="527685">
                <a:moveTo>
                  <a:pt x="122386" y="232130"/>
                </a:moveTo>
                <a:lnTo>
                  <a:pt x="67361" y="230857"/>
                </a:lnTo>
                <a:lnTo>
                  <a:pt x="135490" y="230857"/>
                </a:lnTo>
                <a:lnTo>
                  <a:pt x="122386" y="232130"/>
                </a:lnTo>
                <a:close/>
              </a:path>
              <a:path w="506729" h="527685">
                <a:moveTo>
                  <a:pt x="235663" y="455192"/>
                </a:moveTo>
                <a:lnTo>
                  <a:pt x="222073" y="455192"/>
                </a:lnTo>
                <a:lnTo>
                  <a:pt x="239064" y="401185"/>
                </a:lnTo>
                <a:lnTo>
                  <a:pt x="257373" y="360094"/>
                </a:lnTo>
                <a:lnTo>
                  <a:pt x="305985" y="310736"/>
                </a:lnTo>
                <a:lnTo>
                  <a:pt x="383993" y="295271"/>
                </a:lnTo>
                <a:lnTo>
                  <a:pt x="439048" y="296547"/>
                </a:lnTo>
                <a:lnTo>
                  <a:pt x="487373" y="296547"/>
                </a:lnTo>
                <a:lnTo>
                  <a:pt x="506460" y="301847"/>
                </a:lnTo>
                <a:lnTo>
                  <a:pt x="505366" y="307945"/>
                </a:lnTo>
                <a:lnTo>
                  <a:pt x="385773" y="307945"/>
                </a:lnTo>
                <a:lnTo>
                  <a:pt x="344367" y="311647"/>
                </a:lnTo>
                <a:lnTo>
                  <a:pt x="312111" y="322056"/>
                </a:lnTo>
                <a:lnTo>
                  <a:pt x="286972" y="340677"/>
                </a:lnTo>
                <a:lnTo>
                  <a:pt x="266917" y="369017"/>
                </a:lnTo>
                <a:lnTo>
                  <a:pt x="249912" y="408581"/>
                </a:lnTo>
                <a:lnTo>
                  <a:pt x="235663" y="455192"/>
                </a:lnTo>
                <a:close/>
              </a:path>
              <a:path w="506729" h="527685">
                <a:moveTo>
                  <a:pt x="504166" y="314639"/>
                </a:moveTo>
                <a:lnTo>
                  <a:pt x="438361" y="309444"/>
                </a:lnTo>
                <a:lnTo>
                  <a:pt x="385773" y="307945"/>
                </a:lnTo>
                <a:lnTo>
                  <a:pt x="505366" y="307945"/>
                </a:lnTo>
                <a:lnTo>
                  <a:pt x="504166" y="314639"/>
                </a:lnTo>
                <a:close/>
              </a:path>
            </a:pathLst>
          </a:custGeom>
          <a:solidFill>
            <a:srgbClr val="979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193139" y="4056"/>
            <a:ext cx="461645" cy="481330"/>
          </a:xfrm>
          <a:custGeom>
            <a:avLst/>
            <a:gdLst/>
            <a:ahLst/>
            <a:cxnLst/>
            <a:rect l="l" t="t" r="r" b="b"/>
            <a:pathLst>
              <a:path w="461645" h="481330">
                <a:moveTo>
                  <a:pt x="339561" y="481080"/>
                </a:moveTo>
                <a:lnTo>
                  <a:pt x="305493" y="421063"/>
                </a:lnTo>
                <a:lnTo>
                  <a:pt x="275893" y="374534"/>
                </a:lnTo>
                <a:lnTo>
                  <a:pt x="248455" y="340627"/>
                </a:lnTo>
                <a:lnTo>
                  <a:pt x="190834" y="307222"/>
                </a:lnTo>
                <a:lnTo>
                  <a:pt x="156036" y="305994"/>
                </a:lnTo>
                <a:lnTo>
                  <a:pt x="114169" y="313929"/>
                </a:lnTo>
                <a:lnTo>
                  <a:pt x="62926" y="330162"/>
                </a:lnTo>
                <a:lnTo>
                  <a:pt x="0" y="353828"/>
                </a:lnTo>
                <a:lnTo>
                  <a:pt x="57588" y="318343"/>
                </a:lnTo>
                <a:lnTo>
                  <a:pt x="102234" y="287510"/>
                </a:lnTo>
                <a:lnTo>
                  <a:pt x="134768" y="258924"/>
                </a:lnTo>
                <a:lnTo>
                  <a:pt x="166817" y="198881"/>
                </a:lnTo>
                <a:lnTo>
                  <a:pt x="167992" y="162615"/>
                </a:lnTo>
                <a:lnTo>
                  <a:pt x="160374" y="118983"/>
                </a:lnTo>
                <a:lnTo>
                  <a:pt x="144792" y="65579"/>
                </a:lnTo>
                <a:lnTo>
                  <a:pt x="122076" y="0"/>
                </a:lnTo>
                <a:lnTo>
                  <a:pt x="156129" y="60003"/>
                </a:lnTo>
                <a:lnTo>
                  <a:pt x="185717" y="106525"/>
                </a:lnTo>
                <a:lnTo>
                  <a:pt x="213146" y="140428"/>
                </a:lnTo>
                <a:lnTo>
                  <a:pt x="270756" y="173832"/>
                </a:lnTo>
                <a:lnTo>
                  <a:pt x="305552" y="175059"/>
                </a:lnTo>
                <a:lnTo>
                  <a:pt x="347418" y="167121"/>
                </a:lnTo>
                <a:lnTo>
                  <a:pt x="398660" y="150880"/>
                </a:lnTo>
                <a:lnTo>
                  <a:pt x="461586" y="127201"/>
                </a:lnTo>
                <a:lnTo>
                  <a:pt x="403998" y="162699"/>
                </a:lnTo>
                <a:lnTo>
                  <a:pt x="359353" y="193540"/>
                </a:lnTo>
                <a:lnTo>
                  <a:pt x="326820" y="222129"/>
                </a:lnTo>
                <a:lnTo>
                  <a:pt x="294777" y="282174"/>
                </a:lnTo>
                <a:lnTo>
                  <a:pt x="293609" y="318440"/>
                </a:lnTo>
                <a:lnTo>
                  <a:pt x="301236" y="362076"/>
                </a:lnTo>
                <a:lnTo>
                  <a:pt x="316830" y="415488"/>
                </a:lnTo>
                <a:lnTo>
                  <a:pt x="339561" y="481080"/>
                </a:lnTo>
                <a:close/>
              </a:path>
            </a:pathLst>
          </a:custGeom>
          <a:solidFill>
            <a:srgbClr val="C7C3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189774" y="897"/>
            <a:ext cx="468630" cy="487680"/>
          </a:xfrm>
          <a:custGeom>
            <a:avLst/>
            <a:gdLst/>
            <a:ahLst/>
            <a:cxnLst/>
            <a:rect l="l" t="t" r="r" b="b"/>
            <a:pathLst>
              <a:path w="468629" h="487680">
                <a:moveTo>
                  <a:pt x="5762" y="363103"/>
                </a:moveTo>
                <a:lnTo>
                  <a:pt x="0" y="351433"/>
                </a:lnTo>
                <a:lnTo>
                  <a:pt x="57011" y="316397"/>
                </a:lnTo>
                <a:lnTo>
                  <a:pt x="100975" y="286318"/>
                </a:lnTo>
                <a:lnTo>
                  <a:pt x="132975" y="258582"/>
                </a:lnTo>
                <a:lnTo>
                  <a:pt x="153775" y="230795"/>
                </a:lnTo>
                <a:lnTo>
                  <a:pt x="164217" y="200506"/>
                </a:lnTo>
                <a:lnTo>
                  <a:pt x="165144" y="165267"/>
                </a:lnTo>
                <a:lnTo>
                  <a:pt x="157401" y="122628"/>
                </a:lnTo>
                <a:lnTo>
                  <a:pt x="141829" y="70139"/>
                </a:lnTo>
                <a:lnTo>
                  <a:pt x="119272" y="5350"/>
                </a:lnTo>
                <a:lnTo>
                  <a:pt x="131153" y="0"/>
                </a:lnTo>
                <a:lnTo>
                  <a:pt x="164678" y="59266"/>
                </a:lnTo>
                <a:lnTo>
                  <a:pt x="169976" y="67677"/>
                </a:lnTo>
                <a:lnTo>
                  <a:pt x="154610" y="67677"/>
                </a:lnTo>
                <a:lnTo>
                  <a:pt x="170340" y="122210"/>
                </a:lnTo>
                <a:lnTo>
                  <a:pt x="177900" y="166903"/>
                </a:lnTo>
                <a:lnTo>
                  <a:pt x="176458" y="204170"/>
                </a:lnTo>
                <a:lnTo>
                  <a:pt x="165179" y="236426"/>
                </a:lnTo>
                <a:lnTo>
                  <a:pt x="143231" y="266085"/>
                </a:lnTo>
                <a:lnTo>
                  <a:pt x="109781" y="295564"/>
                </a:lnTo>
                <a:lnTo>
                  <a:pt x="63995" y="327277"/>
                </a:lnTo>
                <a:lnTo>
                  <a:pt x="106194" y="327277"/>
                </a:lnTo>
                <a:lnTo>
                  <a:pt x="67780" y="339653"/>
                </a:lnTo>
                <a:lnTo>
                  <a:pt x="5762" y="363103"/>
                </a:lnTo>
                <a:close/>
              </a:path>
              <a:path w="468629" h="487680">
                <a:moveTo>
                  <a:pt x="308651" y="184781"/>
                </a:moveTo>
                <a:lnTo>
                  <a:pt x="241674" y="172034"/>
                </a:lnTo>
                <a:lnTo>
                  <a:pt x="184929" y="114978"/>
                </a:lnTo>
                <a:lnTo>
                  <a:pt x="154610" y="67677"/>
                </a:lnTo>
                <a:lnTo>
                  <a:pt x="169976" y="67677"/>
                </a:lnTo>
                <a:lnTo>
                  <a:pt x="193556" y="105116"/>
                </a:lnTo>
                <a:lnTo>
                  <a:pt x="220134" y="138429"/>
                </a:lnTo>
                <a:lnTo>
                  <a:pt x="246755" y="160085"/>
                </a:lnTo>
                <a:lnTo>
                  <a:pt x="275766" y="170964"/>
                </a:lnTo>
                <a:lnTo>
                  <a:pt x="309511" y="171945"/>
                </a:lnTo>
                <a:lnTo>
                  <a:pt x="366842" y="171945"/>
                </a:lnTo>
                <a:lnTo>
                  <a:pt x="351762" y="176696"/>
                </a:lnTo>
                <a:lnTo>
                  <a:pt x="308651" y="184781"/>
                </a:lnTo>
                <a:close/>
              </a:path>
              <a:path w="468629" h="487680">
                <a:moveTo>
                  <a:pt x="366842" y="171945"/>
                </a:moveTo>
                <a:lnTo>
                  <a:pt x="309511" y="171945"/>
                </a:lnTo>
                <a:lnTo>
                  <a:pt x="350336" y="163908"/>
                </a:lnTo>
                <a:lnTo>
                  <a:pt x="400586" y="147731"/>
                </a:lnTo>
                <a:lnTo>
                  <a:pt x="462606" y="124296"/>
                </a:lnTo>
                <a:lnTo>
                  <a:pt x="468318" y="135966"/>
                </a:lnTo>
                <a:lnTo>
                  <a:pt x="428988" y="160122"/>
                </a:lnTo>
                <a:lnTo>
                  <a:pt x="404373" y="160122"/>
                </a:lnTo>
                <a:lnTo>
                  <a:pt x="366842" y="171945"/>
                </a:lnTo>
                <a:close/>
              </a:path>
              <a:path w="468629" h="487680">
                <a:moveTo>
                  <a:pt x="327376" y="419722"/>
                </a:moveTo>
                <a:lnTo>
                  <a:pt x="313707" y="419722"/>
                </a:lnTo>
                <a:lnTo>
                  <a:pt x="297977" y="365186"/>
                </a:lnTo>
                <a:lnTo>
                  <a:pt x="290418" y="320487"/>
                </a:lnTo>
                <a:lnTo>
                  <a:pt x="291863" y="283213"/>
                </a:lnTo>
                <a:lnTo>
                  <a:pt x="303147" y="250952"/>
                </a:lnTo>
                <a:lnTo>
                  <a:pt x="325104" y="221291"/>
                </a:lnTo>
                <a:lnTo>
                  <a:pt x="358568" y="191819"/>
                </a:lnTo>
                <a:lnTo>
                  <a:pt x="404373" y="160122"/>
                </a:lnTo>
                <a:lnTo>
                  <a:pt x="428988" y="160122"/>
                </a:lnTo>
                <a:lnTo>
                  <a:pt x="411341" y="170964"/>
                </a:lnTo>
                <a:lnTo>
                  <a:pt x="367348" y="201054"/>
                </a:lnTo>
                <a:lnTo>
                  <a:pt x="335353" y="228781"/>
                </a:lnTo>
                <a:lnTo>
                  <a:pt x="314559" y="256562"/>
                </a:lnTo>
                <a:lnTo>
                  <a:pt x="304121" y="286846"/>
                </a:lnTo>
                <a:lnTo>
                  <a:pt x="303195" y="322083"/>
                </a:lnTo>
                <a:lnTo>
                  <a:pt x="310937" y="364721"/>
                </a:lnTo>
                <a:lnTo>
                  <a:pt x="326502" y="417209"/>
                </a:lnTo>
                <a:lnTo>
                  <a:pt x="327376" y="419722"/>
                </a:lnTo>
                <a:close/>
              </a:path>
              <a:path w="468629" h="487680">
                <a:moveTo>
                  <a:pt x="106194" y="327277"/>
                </a:moveTo>
                <a:lnTo>
                  <a:pt x="63995" y="327277"/>
                </a:lnTo>
                <a:lnTo>
                  <a:pt x="96502" y="316452"/>
                </a:lnTo>
                <a:lnTo>
                  <a:pt x="125282" y="308517"/>
                </a:lnTo>
                <a:lnTo>
                  <a:pt x="150913" y="303620"/>
                </a:lnTo>
                <a:lnTo>
                  <a:pt x="173834" y="301949"/>
                </a:lnTo>
                <a:lnTo>
                  <a:pt x="212541" y="308634"/>
                </a:lnTo>
                <a:lnTo>
                  <a:pt x="223496" y="315420"/>
                </a:lnTo>
                <a:lnTo>
                  <a:pt x="158846" y="315420"/>
                </a:lnTo>
                <a:lnTo>
                  <a:pt x="118026" y="323465"/>
                </a:lnTo>
                <a:lnTo>
                  <a:pt x="106194" y="327277"/>
                </a:lnTo>
                <a:close/>
              </a:path>
              <a:path w="468629" h="487680">
                <a:moveTo>
                  <a:pt x="337215" y="487400"/>
                </a:moveTo>
                <a:lnTo>
                  <a:pt x="303677" y="428118"/>
                </a:lnTo>
                <a:lnTo>
                  <a:pt x="274791" y="382257"/>
                </a:lnTo>
                <a:lnTo>
                  <a:pt x="248212" y="348936"/>
                </a:lnTo>
                <a:lnTo>
                  <a:pt x="192586" y="316397"/>
                </a:lnTo>
                <a:lnTo>
                  <a:pt x="158846" y="315420"/>
                </a:lnTo>
                <a:lnTo>
                  <a:pt x="223496" y="315420"/>
                </a:lnTo>
                <a:lnTo>
                  <a:pt x="246371" y="329590"/>
                </a:lnTo>
                <a:lnTo>
                  <a:pt x="278902" y="366168"/>
                </a:lnTo>
                <a:lnTo>
                  <a:pt x="313707" y="419722"/>
                </a:lnTo>
                <a:lnTo>
                  <a:pt x="327376" y="419722"/>
                </a:lnTo>
                <a:lnTo>
                  <a:pt x="349045" y="481998"/>
                </a:lnTo>
                <a:lnTo>
                  <a:pt x="337215" y="487400"/>
                </a:lnTo>
                <a:close/>
              </a:path>
            </a:pathLst>
          </a:custGeom>
          <a:solidFill>
            <a:srgbClr val="979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288843" y="1704147"/>
            <a:ext cx="472440" cy="492125"/>
          </a:xfrm>
          <a:custGeom>
            <a:avLst/>
            <a:gdLst/>
            <a:ahLst/>
            <a:cxnLst/>
            <a:rect l="l" t="t" r="r" b="b"/>
            <a:pathLst>
              <a:path w="472439" h="492125">
                <a:moveTo>
                  <a:pt x="138802" y="491731"/>
                </a:moveTo>
                <a:lnTo>
                  <a:pt x="158351" y="425058"/>
                </a:lnTo>
                <a:lnTo>
                  <a:pt x="171358" y="370914"/>
                </a:lnTo>
                <a:lnTo>
                  <a:pt x="176880" y="326943"/>
                </a:lnTo>
                <a:lnTo>
                  <a:pt x="173975" y="290786"/>
                </a:lnTo>
                <a:lnTo>
                  <a:pt x="139104" y="232482"/>
                </a:lnTo>
                <a:lnTo>
                  <a:pt x="105253" y="205619"/>
                </a:lnTo>
                <a:lnTo>
                  <a:pt x="59199" y="177138"/>
                </a:lnTo>
                <a:lnTo>
                  <a:pt x="0" y="144680"/>
                </a:lnTo>
                <a:lnTo>
                  <a:pt x="63978" y="165058"/>
                </a:lnTo>
                <a:lnTo>
                  <a:pt x="115933" y="178616"/>
                </a:lnTo>
                <a:lnTo>
                  <a:pt x="158128" y="184372"/>
                </a:lnTo>
                <a:lnTo>
                  <a:pt x="192825" y="181343"/>
                </a:lnTo>
                <a:lnTo>
                  <a:pt x="248776" y="144994"/>
                </a:lnTo>
                <a:lnTo>
                  <a:pt x="274556" y="109708"/>
                </a:lnTo>
                <a:lnTo>
                  <a:pt x="301887" y="61705"/>
                </a:lnTo>
                <a:lnTo>
                  <a:pt x="333034" y="0"/>
                </a:lnTo>
                <a:lnTo>
                  <a:pt x="313470" y="66673"/>
                </a:lnTo>
                <a:lnTo>
                  <a:pt x="300451" y="120817"/>
                </a:lnTo>
                <a:lnTo>
                  <a:pt x="294921" y="164790"/>
                </a:lnTo>
                <a:lnTo>
                  <a:pt x="297823" y="200949"/>
                </a:lnTo>
                <a:lnTo>
                  <a:pt x="332697" y="259264"/>
                </a:lnTo>
                <a:lnTo>
                  <a:pt x="366557" y="286136"/>
                </a:lnTo>
                <a:lnTo>
                  <a:pt x="412622" y="314629"/>
                </a:lnTo>
                <a:lnTo>
                  <a:pt x="471836" y="347101"/>
                </a:lnTo>
                <a:lnTo>
                  <a:pt x="407858" y="326709"/>
                </a:lnTo>
                <a:lnTo>
                  <a:pt x="355902" y="313138"/>
                </a:lnTo>
                <a:lnTo>
                  <a:pt x="313707" y="307374"/>
                </a:lnTo>
                <a:lnTo>
                  <a:pt x="279010" y="310397"/>
                </a:lnTo>
                <a:lnTo>
                  <a:pt x="249548" y="323191"/>
                </a:lnTo>
                <a:lnTo>
                  <a:pt x="223059" y="346739"/>
                </a:lnTo>
                <a:lnTo>
                  <a:pt x="197280" y="382023"/>
                </a:lnTo>
                <a:lnTo>
                  <a:pt x="169948" y="430026"/>
                </a:lnTo>
                <a:lnTo>
                  <a:pt x="138802" y="491731"/>
                </a:lnTo>
                <a:close/>
              </a:path>
            </a:pathLst>
          </a:custGeom>
          <a:solidFill>
            <a:srgbClr val="C7C3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285732" y="1701293"/>
            <a:ext cx="478155" cy="497840"/>
          </a:xfrm>
          <a:custGeom>
            <a:avLst/>
            <a:gdLst/>
            <a:ahLst/>
            <a:cxnLst/>
            <a:rect l="l" t="t" r="r" b="b"/>
            <a:pathLst>
              <a:path w="478155" h="497839">
                <a:moveTo>
                  <a:pt x="220031" y="180986"/>
                </a:moveTo>
                <a:lnTo>
                  <a:pt x="160323" y="180986"/>
                </a:lnTo>
                <a:lnTo>
                  <a:pt x="193979" y="178258"/>
                </a:lnTo>
                <a:lnTo>
                  <a:pt x="222435" y="165887"/>
                </a:lnTo>
                <a:lnTo>
                  <a:pt x="247993" y="142876"/>
                </a:lnTo>
                <a:lnTo>
                  <a:pt x="272952" y="108224"/>
                </a:lnTo>
                <a:lnTo>
                  <a:pt x="299614" y="60932"/>
                </a:lnTo>
                <a:lnTo>
                  <a:pt x="330280" y="0"/>
                </a:lnTo>
                <a:lnTo>
                  <a:pt x="342365" y="4739"/>
                </a:lnTo>
                <a:lnTo>
                  <a:pt x="323471" y="68849"/>
                </a:lnTo>
                <a:lnTo>
                  <a:pt x="310036" y="68849"/>
                </a:lnTo>
                <a:lnTo>
                  <a:pt x="282013" y="117656"/>
                </a:lnTo>
                <a:lnTo>
                  <a:pt x="255438" y="153562"/>
                </a:lnTo>
                <a:lnTo>
                  <a:pt x="228046" y="177552"/>
                </a:lnTo>
                <a:lnTo>
                  <a:pt x="220031" y="180986"/>
                </a:lnTo>
                <a:close/>
              </a:path>
              <a:path w="478155" h="497839">
                <a:moveTo>
                  <a:pt x="439952" y="323404"/>
                </a:moveTo>
                <a:lnTo>
                  <a:pt x="413092" y="323404"/>
                </a:lnTo>
                <a:lnTo>
                  <a:pt x="365801" y="294107"/>
                </a:lnTo>
                <a:lnTo>
                  <a:pt x="330948" y="266404"/>
                </a:lnTo>
                <a:lnTo>
                  <a:pt x="307584" y="237924"/>
                </a:lnTo>
                <a:lnTo>
                  <a:pt x="294760" y="206298"/>
                </a:lnTo>
                <a:lnTo>
                  <a:pt x="291526" y="169156"/>
                </a:lnTo>
                <a:lnTo>
                  <a:pt x="296935" y="124130"/>
                </a:lnTo>
                <a:lnTo>
                  <a:pt x="310036" y="68849"/>
                </a:lnTo>
                <a:lnTo>
                  <a:pt x="323471" y="68849"/>
                </a:lnTo>
                <a:lnTo>
                  <a:pt x="322952" y="70612"/>
                </a:lnTo>
                <a:lnTo>
                  <a:pt x="309919" y="123843"/>
                </a:lnTo>
                <a:lnTo>
                  <a:pt x="304226" y="166834"/>
                </a:lnTo>
                <a:lnTo>
                  <a:pt x="306835" y="201985"/>
                </a:lnTo>
                <a:lnTo>
                  <a:pt x="318706" y="231698"/>
                </a:lnTo>
                <a:lnTo>
                  <a:pt x="340798" y="258375"/>
                </a:lnTo>
                <a:lnTo>
                  <a:pt x="374072" y="284416"/>
                </a:lnTo>
                <a:lnTo>
                  <a:pt x="419488" y="312223"/>
                </a:lnTo>
                <a:lnTo>
                  <a:pt x="439952" y="323404"/>
                </a:lnTo>
                <a:close/>
              </a:path>
              <a:path w="478155" h="497839">
                <a:moveTo>
                  <a:pt x="147777" y="497490"/>
                </a:moveTo>
                <a:lnTo>
                  <a:pt x="135640" y="492700"/>
                </a:lnTo>
                <a:lnTo>
                  <a:pt x="155069" y="426828"/>
                </a:lnTo>
                <a:lnTo>
                  <a:pt x="168114" y="373601"/>
                </a:lnTo>
                <a:lnTo>
                  <a:pt x="173813" y="330616"/>
                </a:lnTo>
                <a:lnTo>
                  <a:pt x="171208" y="295470"/>
                </a:lnTo>
                <a:lnTo>
                  <a:pt x="159338" y="265761"/>
                </a:lnTo>
                <a:lnTo>
                  <a:pt x="137242" y="239087"/>
                </a:lnTo>
                <a:lnTo>
                  <a:pt x="103960" y="213043"/>
                </a:lnTo>
                <a:lnTo>
                  <a:pt x="58533" y="185229"/>
                </a:lnTo>
                <a:lnTo>
                  <a:pt x="0" y="153242"/>
                </a:lnTo>
                <a:lnTo>
                  <a:pt x="5150" y="141317"/>
                </a:lnTo>
                <a:lnTo>
                  <a:pt x="68209" y="161516"/>
                </a:lnTo>
                <a:lnTo>
                  <a:pt x="115265" y="174035"/>
                </a:lnTo>
                <a:lnTo>
                  <a:pt x="64964" y="174035"/>
                </a:lnTo>
                <a:lnTo>
                  <a:pt x="112239" y="203331"/>
                </a:lnTo>
                <a:lnTo>
                  <a:pt x="147085" y="231035"/>
                </a:lnTo>
                <a:lnTo>
                  <a:pt x="183271" y="291141"/>
                </a:lnTo>
                <a:lnTo>
                  <a:pt x="186503" y="328282"/>
                </a:lnTo>
                <a:lnTo>
                  <a:pt x="181087" y="373309"/>
                </a:lnTo>
                <a:lnTo>
                  <a:pt x="167970" y="428590"/>
                </a:lnTo>
                <a:lnTo>
                  <a:pt x="182912" y="428590"/>
                </a:lnTo>
                <a:lnTo>
                  <a:pt x="178429" y="436545"/>
                </a:lnTo>
                <a:lnTo>
                  <a:pt x="147777" y="497490"/>
                </a:lnTo>
                <a:close/>
              </a:path>
              <a:path w="478155" h="497839">
                <a:moveTo>
                  <a:pt x="161740" y="193721"/>
                </a:moveTo>
                <a:lnTo>
                  <a:pt x="118295" y="187867"/>
                </a:lnTo>
                <a:lnTo>
                  <a:pt x="64964" y="174035"/>
                </a:lnTo>
                <a:lnTo>
                  <a:pt x="115265" y="174035"/>
                </a:lnTo>
                <a:lnTo>
                  <a:pt x="119166" y="175073"/>
                </a:lnTo>
                <a:lnTo>
                  <a:pt x="160323" y="180986"/>
                </a:lnTo>
                <a:lnTo>
                  <a:pt x="220031" y="180986"/>
                </a:lnTo>
                <a:lnTo>
                  <a:pt x="197569" y="190610"/>
                </a:lnTo>
                <a:lnTo>
                  <a:pt x="161740" y="193721"/>
                </a:lnTo>
                <a:close/>
              </a:path>
              <a:path w="478155" h="497839">
                <a:moveTo>
                  <a:pt x="182912" y="428590"/>
                </a:moveTo>
                <a:lnTo>
                  <a:pt x="167970" y="428590"/>
                </a:lnTo>
                <a:lnTo>
                  <a:pt x="196012" y="379783"/>
                </a:lnTo>
                <a:lnTo>
                  <a:pt x="222600" y="343876"/>
                </a:lnTo>
                <a:lnTo>
                  <a:pt x="250002" y="319886"/>
                </a:lnTo>
                <a:lnTo>
                  <a:pt x="280484" y="306828"/>
                </a:lnTo>
                <a:lnTo>
                  <a:pt x="316315" y="303718"/>
                </a:lnTo>
                <a:lnTo>
                  <a:pt x="359762" y="309571"/>
                </a:lnTo>
                <a:lnTo>
                  <a:pt x="386386" y="316477"/>
                </a:lnTo>
                <a:lnTo>
                  <a:pt x="317723" y="316477"/>
                </a:lnTo>
                <a:lnTo>
                  <a:pt x="284061" y="319206"/>
                </a:lnTo>
                <a:lnTo>
                  <a:pt x="255601" y="331577"/>
                </a:lnTo>
                <a:lnTo>
                  <a:pt x="230041" y="354589"/>
                </a:lnTo>
                <a:lnTo>
                  <a:pt x="205084" y="389245"/>
                </a:lnTo>
                <a:lnTo>
                  <a:pt x="182912" y="428590"/>
                </a:lnTo>
                <a:close/>
              </a:path>
              <a:path w="478155" h="497839">
                <a:moveTo>
                  <a:pt x="472907" y="356122"/>
                </a:moveTo>
                <a:lnTo>
                  <a:pt x="409846" y="335936"/>
                </a:lnTo>
                <a:lnTo>
                  <a:pt x="358884" y="322387"/>
                </a:lnTo>
                <a:lnTo>
                  <a:pt x="317723" y="316477"/>
                </a:lnTo>
                <a:lnTo>
                  <a:pt x="386386" y="316477"/>
                </a:lnTo>
                <a:lnTo>
                  <a:pt x="413092" y="323404"/>
                </a:lnTo>
                <a:lnTo>
                  <a:pt x="439952" y="323404"/>
                </a:lnTo>
                <a:lnTo>
                  <a:pt x="478006" y="344197"/>
                </a:lnTo>
                <a:lnTo>
                  <a:pt x="472907" y="356122"/>
                </a:lnTo>
                <a:close/>
              </a:path>
            </a:pathLst>
          </a:custGeom>
          <a:solidFill>
            <a:srgbClr val="979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772173" y="2426584"/>
            <a:ext cx="500380" cy="521334"/>
          </a:xfrm>
          <a:custGeom>
            <a:avLst/>
            <a:gdLst/>
            <a:ahLst/>
            <a:cxnLst/>
            <a:rect l="l" t="t" r="r" b="b"/>
            <a:pathLst>
              <a:path w="500379" h="521335">
                <a:moveTo>
                  <a:pt x="300704" y="521187"/>
                </a:moveTo>
                <a:lnTo>
                  <a:pt x="281343" y="454456"/>
                </a:lnTo>
                <a:lnTo>
                  <a:pt x="263237" y="401928"/>
                </a:lnTo>
                <a:lnTo>
                  <a:pt x="244342" y="362192"/>
                </a:lnTo>
                <a:lnTo>
                  <a:pt x="196014" y="315453"/>
                </a:lnTo>
                <a:lnTo>
                  <a:pt x="120015" y="302956"/>
                </a:lnTo>
                <a:lnTo>
                  <a:pt x="66531" y="306021"/>
                </a:lnTo>
                <a:lnTo>
                  <a:pt x="0" y="313416"/>
                </a:lnTo>
                <a:lnTo>
                  <a:pt x="64036" y="293223"/>
                </a:lnTo>
                <a:lnTo>
                  <a:pt x="114440" y="274341"/>
                </a:lnTo>
                <a:lnTo>
                  <a:pt x="152566" y="254639"/>
                </a:lnTo>
                <a:lnTo>
                  <a:pt x="197406" y="204263"/>
                </a:lnTo>
                <a:lnTo>
                  <a:pt x="209397" y="125060"/>
                </a:lnTo>
                <a:lnTo>
                  <a:pt x="206463" y="69327"/>
                </a:lnTo>
                <a:lnTo>
                  <a:pt x="199381" y="0"/>
                </a:lnTo>
                <a:lnTo>
                  <a:pt x="218757" y="66731"/>
                </a:lnTo>
                <a:lnTo>
                  <a:pt x="236876" y="119259"/>
                </a:lnTo>
                <a:lnTo>
                  <a:pt x="255779" y="158995"/>
                </a:lnTo>
                <a:lnTo>
                  <a:pt x="304118" y="205734"/>
                </a:lnTo>
                <a:lnTo>
                  <a:pt x="380121" y="218231"/>
                </a:lnTo>
                <a:lnTo>
                  <a:pt x="433606" y="215166"/>
                </a:lnTo>
                <a:lnTo>
                  <a:pt x="500137" y="207772"/>
                </a:lnTo>
                <a:lnTo>
                  <a:pt x="436085" y="227964"/>
                </a:lnTo>
                <a:lnTo>
                  <a:pt x="385669" y="246846"/>
                </a:lnTo>
                <a:lnTo>
                  <a:pt x="347534" y="266548"/>
                </a:lnTo>
                <a:lnTo>
                  <a:pt x="302684" y="316924"/>
                </a:lnTo>
                <a:lnTo>
                  <a:pt x="290689" y="396127"/>
                </a:lnTo>
                <a:lnTo>
                  <a:pt x="293623" y="451860"/>
                </a:lnTo>
                <a:lnTo>
                  <a:pt x="300704" y="521187"/>
                </a:lnTo>
                <a:close/>
              </a:path>
            </a:pathLst>
          </a:custGeom>
          <a:solidFill>
            <a:srgbClr val="C7C3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2770286" y="2424851"/>
            <a:ext cx="504190" cy="525145"/>
          </a:xfrm>
          <a:custGeom>
            <a:avLst/>
            <a:gdLst/>
            <a:ahLst/>
            <a:cxnLst/>
            <a:rect l="l" t="t" r="r" b="b"/>
            <a:pathLst>
              <a:path w="504189" h="525144">
                <a:moveTo>
                  <a:pt x="2702" y="321620"/>
                </a:moveTo>
                <a:lnTo>
                  <a:pt x="0" y="308931"/>
                </a:lnTo>
                <a:lnTo>
                  <a:pt x="63253" y="289089"/>
                </a:lnTo>
                <a:lnTo>
                  <a:pt x="112886" y="270754"/>
                </a:lnTo>
                <a:lnTo>
                  <a:pt x="150277" y="251759"/>
                </a:lnTo>
                <a:lnTo>
                  <a:pt x="193853" y="203110"/>
                </a:lnTo>
                <a:lnTo>
                  <a:pt x="204863" y="128738"/>
                </a:lnTo>
                <a:lnTo>
                  <a:pt x="204989" y="125357"/>
                </a:lnTo>
                <a:lnTo>
                  <a:pt x="201886" y="70955"/>
                </a:lnTo>
                <a:lnTo>
                  <a:pt x="194792" y="2446"/>
                </a:lnTo>
                <a:lnTo>
                  <a:pt x="207540" y="0"/>
                </a:lnTo>
                <a:lnTo>
                  <a:pt x="226574" y="65912"/>
                </a:lnTo>
                <a:lnTo>
                  <a:pt x="228630" y="71958"/>
                </a:lnTo>
                <a:lnTo>
                  <a:pt x="214934" y="71958"/>
                </a:lnTo>
                <a:lnTo>
                  <a:pt x="217720" y="128738"/>
                </a:lnTo>
                <a:lnTo>
                  <a:pt x="214811" y="173956"/>
                </a:lnTo>
                <a:lnTo>
                  <a:pt x="186466" y="238245"/>
                </a:lnTo>
                <a:lnTo>
                  <a:pt x="119007" y="281905"/>
                </a:lnTo>
                <a:lnTo>
                  <a:pt x="67208" y="301338"/>
                </a:lnTo>
                <a:lnTo>
                  <a:pt x="159201" y="301338"/>
                </a:lnTo>
                <a:lnTo>
                  <a:pt x="175496" y="302836"/>
                </a:lnTo>
                <a:lnTo>
                  <a:pt x="195613" y="310988"/>
                </a:lnTo>
                <a:lnTo>
                  <a:pt x="120830" y="310988"/>
                </a:lnTo>
                <a:lnTo>
                  <a:pt x="68314" y="314238"/>
                </a:lnTo>
                <a:lnTo>
                  <a:pt x="2702" y="321620"/>
                </a:lnTo>
                <a:close/>
              </a:path>
              <a:path w="504189" h="525144">
                <a:moveTo>
                  <a:pt x="381706" y="226396"/>
                </a:moveTo>
                <a:lnTo>
                  <a:pt x="337931" y="223600"/>
                </a:lnTo>
                <a:lnTo>
                  <a:pt x="275701" y="194720"/>
                </a:lnTo>
                <a:lnTo>
                  <a:pt x="233577" y="125357"/>
                </a:lnTo>
                <a:lnTo>
                  <a:pt x="214934" y="71958"/>
                </a:lnTo>
                <a:lnTo>
                  <a:pt x="228630" y="71958"/>
                </a:lnTo>
                <a:lnTo>
                  <a:pt x="244164" y="117633"/>
                </a:lnTo>
                <a:lnTo>
                  <a:pt x="262384" y="156600"/>
                </a:lnTo>
                <a:lnTo>
                  <a:pt x="283312" y="184249"/>
                </a:lnTo>
                <a:lnTo>
                  <a:pt x="309022" y="202019"/>
                </a:lnTo>
                <a:lnTo>
                  <a:pt x="341591" y="211344"/>
                </a:lnTo>
                <a:lnTo>
                  <a:pt x="383094" y="213664"/>
                </a:lnTo>
                <a:lnTo>
                  <a:pt x="503421" y="213664"/>
                </a:lnTo>
                <a:lnTo>
                  <a:pt x="503860" y="215772"/>
                </a:lnTo>
                <a:lnTo>
                  <a:pt x="479802" y="223315"/>
                </a:lnTo>
                <a:lnTo>
                  <a:pt x="436651" y="223315"/>
                </a:lnTo>
                <a:lnTo>
                  <a:pt x="381706" y="226396"/>
                </a:lnTo>
                <a:close/>
              </a:path>
              <a:path w="504189" h="525144">
                <a:moveTo>
                  <a:pt x="503421" y="213664"/>
                </a:moveTo>
                <a:lnTo>
                  <a:pt x="383094" y="213664"/>
                </a:lnTo>
                <a:lnTo>
                  <a:pt x="435608" y="210414"/>
                </a:lnTo>
                <a:lnTo>
                  <a:pt x="501208" y="203032"/>
                </a:lnTo>
                <a:lnTo>
                  <a:pt x="503421" y="213664"/>
                </a:lnTo>
                <a:close/>
              </a:path>
              <a:path w="504189" h="525144">
                <a:moveTo>
                  <a:pt x="301956" y="452746"/>
                </a:moveTo>
                <a:lnTo>
                  <a:pt x="288976" y="452746"/>
                </a:lnTo>
                <a:lnTo>
                  <a:pt x="286171" y="395947"/>
                </a:lnTo>
                <a:lnTo>
                  <a:pt x="289066" y="350715"/>
                </a:lnTo>
                <a:lnTo>
                  <a:pt x="317397" y="286412"/>
                </a:lnTo>
                <a:lnTo>
                  <a:pt x="384852" y="242747"/>
                </a:lnTo>
                <a:lnTo>
                  <a:pt x="436651" y="223315"/>
                </a:lnTo>
                <a:lnTo>
                  <a:pt x="479802" y="223315"/>
                </a:lnTo>
                <a:lnTo>
                  <a:pt x="440620" y="235599"/>
                </a:lnTo>
                <a:lnTo>
                  <a:pt x="390995" y="253922"/>
                </a:lnTo>
                <a:lnTo>
                  <a:pt x="353606" y="272908"/>
                </a:lnTo>
                <a:lnTo>
                  <a:pt x="310031" y="321547"/>
                </a:lnTo>
                <a:lnTo>
                  <a:pt x="298875" y="398864"/>
                </a:lnTo>
                <a:lnTo>
                  <a:pt x="301956" y="452746"/>
                </a:lnTo>
                <a:close/>
              </a:path>
              <a:path w="504189" h="525144">
                <a:moveTo>
                  <a:pt x="159201" y="301338"/>
                </a:moveTo>
                <a:lnTo>
                  <a:pt x="67208" y="301338"/>
                </a:lnTo>
                <a:lnTo>
                  <a:pt x="83076" y="300035"/>
                </a:lnTo>
                <a:lnTo>
                  <a:pt x="98040" y="299057"/>
                </a:lnTo>
                <a:lnTo>
                  <a:pt x="112134" y="298442"/>
                </a:lnTo>
                <a:lnTo>
                  <a:pt x="125391" y="298229"/>
                </a:lnTo>
                <a:lnTo>
                  <a:pt x="159201" y="301338"/>
                </a:lnTo>
                <a:close/>
              </a:path>
              <a:path w="504189" h="525144">
                <a:moveTo>
                  <a:pt x="296319" y="524653"/>
                </a:moveTo>
                <a:lnTo>
                  <a:pt x="277288" y="458740"/>
                </a:lnTo>
                <a:lnTo>
                  <a:pt x="259708" y="407019"/>
                </a:lnTo>
                <a:lnTo>
                  <a:pt x="241500" y="368052"/>
                </a:lnTo>
                <a:lnTo>
                  <a:pt x="194888" y="322634"/>
                </a:lnTo>
                <a:lnTo>
                  <a:pt x="120830" y="310988"/>
                </a:lnTo>
                <a:lnTo>
                  <a:pt x="195613" y="310988"/>
                </a:lnTo>
                <a:lnTo>
                  <a:pt x="213483" y="318230"/>
                </a:lnTo>
                <a:lnTo>
                  <a:pt x="242776" y="346773"/>
                </a:lnTo>
                <a:lnTo>
                  <a:pt x="266798" y="390825"/>
                </a:lnTo>
                <a:lnTo>
                  <a:pt x="288976" y="452746"/>
                </a:lnTo>
                <a:lnTo>
                  <a:pt x="301956" y="452746"/>
                </a:lnTo>
                <a:lnTo>
                  <a:pt x="302010" y="453698"/>
                </a:lnTo>
                <a:lnTo>
                  <a:pt x="309118" y="522207"/>
                </a:lnTo>
                <a:lnTo>
                  <a:pt x="296319" y="524653"/>
                </a:lnTo>
                <a:close/>
              </a:path>
            </a:pathLst>
          </a:custGeom>
          <a:solidFill>
            <a:srgbClr val="979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2716336" y="1197636"/>
            <a:ext cx="423545" cy="441325"/>
          </a:xfrm>
          <a:custGeom>
            <a:avLst/>
            <a:gdLst/>
            <a:ahLst/>
            <a:cxnLst/>
            <a:rect l="l" t="t" r="r" b="b"/>
            <a:pathLst>
              <a:path w="423544" h="441325">
                <a:moveTo>
                  <a:pt x="69248" y="441177"/>
                </a:moveTo>
                <a:lnTo>
                  <a:pt x="101233" y="379943"/>
                </a:lnTo>
                <a:lnTo>
                  <a:pt x="124395" y="329617"/>
                </a:lnTo>
                <a:lnTo>
                  <a:pt x="138266" y="287693"/>
                </a:lnTo>
                <a:lnTo>
                  <a:pt x="142373" y="251663"/>
                </a:lnTo>
                <a:lnTo>
                  <a:pt x="136247" y="219019"/>
                </a:lnTo>
                <a:lnTo>
                  <a:pt x="119417" y="187254"/>
                </a:lnTo>
                <a:lnTo>
                  <a:pt x="91413" y="153862"/>
                </a:lnTo>
                <a:lnTo>
                  <a:pt x="51764" y="116333"/>
                </a:lnTo>
                <a:lnTo>
                  <a:pt x="0" y="72162"/>
                </a:lnTo>
                <a:lnTo>
                  <a:pt x="58759" y="105492"/>
                </a:lnTo>
                <a:lnTo>
                  <a:pt x="107052" y="129630"/>
                </a:lnTo>
                <a:lnTo>
                  <a:pt x="147284" y="144086"/>
                </a:lnTo>
                <a:lnTo>
                  <a:pt x="181861" y="148368"/>
                </a:lnTo>
                <a:lnTo>
                  <a:pt x="213190" y="141986"/>
                </a:lnTo>
                <a:lnTo>
                  <a:pt x="243677" y="124449"/>
                </a:lnTo>
                <a:lnTo>
                  <a:pt x="275728" y="95266"/>
                </a:lnTo>
                <a:lnTo>
                  <a:pt x="311748" y="53946"/>
                </a:lnTo>
                <a:lnTo>
                  <a:pt x="354145" y="0"/>
                </a:lnTo>
                <a:lnTo>
                  <a:pt x="322158" y="61234"/>
                </a:lnTo>
                <a:lnTo>
                  <a:pt x="298991" y="111560"/>
                </a:lnTo>
                <a:lnTo>
                  <a:pt x="285114" y="153486"/>
                </a:lnTo>
                <a:lnTo>
                  <a:pt x="280998" y="189518"/>
                </a:lnTo>
                <a:lnTo>
                  <a:pt x="287116" y="222166"/>
                </a:lnTo>
                <a:lnTo>
                  <a:pt x="303937" y="253937"/>
                </a:lnTo>
                <a:lnTo>
                  <a:pt x="331935" y="287339"/>
                </a:lnTo>
                <a:lnTo>
                  <a:pt x="371579" y="324879"/>
                </a:lnTo>
                <a:lnTo>
                  <a:pt x="423342" y="369066"/>
                </a:lnTo>
                <a:lnTo>
                  <a:pt x="364583" y="335720"/>
                </a:lnTo>
                <a:lnTo>
                  <a:pt x="316290" y="311570"/>
                </a:lnTo>
                <a:lnTo>
                  <a:pt x="276060" y="297106"/>
                </a:lnTo>
                <a:lnTo>
                  <a:pt x="241485" y="292817"/>
                </a:lnTo>
                <a:lnTo>
                  <a:pt x="210160" y="299195"/>
                </a:lnTo>
                <a:lnTo>
                  <a:pt x="179679" y="316730"/>
                </a:lnTo>
                <a:lnTo>
                  <a:pt x="147638" y="345912"/>
                </a:lnTo>
                <a:lnTo>
                  <a:pt x="111629" y="387231"/>
                </a:lnTo>
                <a:lnTo>
                  <a:pt x="69248" y="441177"/>
                </a:lnTo>
                <a:close/>
              </a:path>
            </a:pathLst>
          </a:custGeom>
          <a:solidFill>
            <a:srgbClr val="C7C3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2712154" y="1193661"/>
            <a:ext cx="431800" cy="449580"/>
          </a:xfrm>
          <a:custGeom>
            <a:avLst/>
            <a:gdLst/>
            <a:ahLst/>
            <a:cxnLst/>
            <a:rect l="l" t="t" r="r" b="b"/>
            <a:pathLst>
              <a:path w="431800" h="449580">
                <a:moveTo>
                  <a:pt x="230127" y="146138"/>
                </a:moveTo>
                <a:lnTo>
                  <a:pt x="185374" y="146138"/>
                </a:lnTo>
                <a:lnTo>
                  <a:pt x="215625" y="139967"/>
                </a:lnTo>
                <a:lnTo>
                  <a:pt x="245080" y="122767"/>
                </a:lnTo>
                <a:lnTo>
                  <a:pt x="276185" y="94038"/>
                </a:lnTo>
                <a:lnTo>
                  <a:pt x="311385" y="53281"/>
                </a:lnTo>
                <a:lnTo>
                  <a:pt x="353125" y="0"/>
                </a:lnTo>
                <a:lnTo>
                  <a:pt x="364037" y="7032"/>
                </a:lnTo>
                <a:lnTo>
                  <a:pt x="334792" y="62836"/>
                </a:lnTo>
                <a:lnTo>
                  <a:pt x="320234" y="62836"/>
                </a:lnTo>
                <a:lnTo>
                  <a:pt x="283368" y="104899"/>
                </a:lnTo>
                <a:lnTo>
                  <a:pt x="250409" y="134618"/>
                </a:lnTo>
                <a:lnTo>
                  <a:pt x="230127" y="146138"/>
                </a:lnTo>
                <a:close/>
              </a:path>
              <a:path w="431800" h="449580">
                <a:moveTo>
                  <a:pt x="391678" y="333902"/>
                </a:moveTo>
                <a:lnTo>
                  <a:pt x="371686" y="333902"/>
                </a:lnTo>
                <a:lnTo>
                  <a:pt x="331096" y="295358"/>
                </a:lnTo>
                <a:lnTo>
                  <a:pt x="302373" y="260952"/>
                </a:lnTo>
                <a:lnTo>
                  <a:pt x="285044" y="228166"/>
                </a:lnTo>
                <a:lnTo>
                  <a:pt x="278637" y="194481"/>
                </a:lnTo>
                <a:lnTo>
                  <a:pt x="282681" y="157377"/>
                </a:lnTo>
                <a:lnTo>
                  <a:pt x="296704" y="114335"/>
                </a:lnTo>
                <a:lnTo>
                  <a:pt x="320234" y="62836"/>
                </a:lnTo>
                <a:lnTo>
                  <a:pt x="334792" y="62836"/>
                </a:lnTo>
                <a:lnTo>
                  <a:pt x="332339" y="67516"/>
                </a:lnTo>
                <a:lnTo>
                  <a:pt x="309328" y="116945"/>
                </a:lnTo>
                <a:lnTo>
                  <a:pt x="295484" y="157874"/>
                </a:lnTo>
                <a:lnTo>
                  <a:pt x="291285" y="192858"/>
                </a:lnTo>
                <a:lnTo>
                  <a:pt x="297212" y="224450"/>
                </a:lnTo>
                <a:lnTo>
                  <a:pt x="313743" y="255206"/>
                </a:lnTo>
                <a:lnTo>
                  <a:pt x="341358" y="287679"/>
                </a:lnTo>
                <a:lnTo>
                  <a:pt x="380536" y="324424"/>
                </a:lnTo>
                <a:lnTo>
                  <a:pt x="391678" y="333902"/>
                </a:lnTo>
                <a:close/>
              </a:path>
              <a:path w="431800" h="449580">
                <a:moveTo>
                  <a:pt x="78579" y="449127"/>
                </a:moveTo>
                <a:lnTo>
                  <a:pt x="67667" y="442094"/>
                </a:lnTo>
                <a:lnTo>
                  <a:pt x="99365" y="381611"/>
                </a:lnTo>
                <a:lnTo>
                  <a:pt x="122376" y="332182"/>
                </a:lnTo>
                <a:lnTo>
                  <a:pt x="136222" y="291253"/>
                </a:lnTo>
                <a:lnTo>
                  <a:pt x="140423" y="256269"/>
                </a:lnTo>
                <a:lnTo>
                  <a:pt x="134501" y="224677"/>
                </a:lnTo>
                <a:lnTo>
                  <a:pt x="117976" y="193921"/>
                </a:lnTo>
                <a:lnTo>
                  <a:pt x="90370" y="161448"/>
                </a:lnTo>
                <a:lnTo>
                  <a:pt x="51204" y="124703"/>
                </a:lnTo>
                <a:lnTo>
                  <a:pt x="0" y="81131"/>
                </a:lnTo>
                <a:lnTo>
                  <a:pt x="7495" y="70480"/>
                </a:lnTo>
                <a:lnTo>
                  <a:pt x="65387" y="103448"/>
                </a:lnTo>
                <a:lnTo>
                  <a:pt x="88769" y="115275"/>
                </a:lnTo>
                <a:lnTo>
                  <a:pt x="60018" y="115275"/>
                </a:lnTo>
                <a:lnTo>
                  <a:pt x="100624" y="153820"/>
                </a:lnTo>
                <a:lnTo>
                  <a:pt x="129355" y="188223"/>
                </a:lnTo>
                <a:lnTo>
                  <a:pt x="146686" y="221003"/>
                </a:lnTo>
                <a:lnTo>
                  <a:pt x="153093" y="254678"/>
                </a:lnTo>
                <a:lnTo>
                  <a:pt x="149050" y="291764"/>
                </a:lnTo>
                <a:lnTo>
                  <a:pt x="135035" y="334779"/>
                </a:lnTo>
                <a:lnTo>
                  <a:pt x="111521" y="386240"/>
                </a:lnTo>
                <a:lnTo>
                  <a:pt x="128636" y="386240"/>
                </a:lnTo>
                <a:lnTo>
                  <a:pt x="120335" y="395847"/>
                </a:lnTo>
                <a:lnTo>
                  <a:pt x="78579" y="449127"/>
                </a:lnTo>
                <a:close/>
              </a:path>
              <a:path w="431800" h="449580">
                <a:moveTo>
                  <a:pt x="186589" y="158992"/>
                </a:moveTo>
                <a:lnTo>
                  <a:pt x="150917" y="154632"/>
                </a:lnTo>
                <a:lnTo>
                  <a:pt x="109528" y="139895"/>
                </a:lnTo>
                <a:lnTo>
                  <a:pt x="60018" y="115275"/>
                </a:lnTo>
                <a:lnTo>
                  <a:pt x="88769" y="115275"/>
                </a:lnTo>
                <a:lnTo>
                  <a:pt x="112700" y="127380"/>
                </a:lnTo>
                <a:lnTo>
                  <a:pt x="151881" y="141776"/>
                </a:lnTo>
                <a:lnTo>
                  <a:pt x="185374" y="146138"/>
                </a:lnTo>
                <a:lnTo>
                  <a:pt x="230127" y="146138"/>
                </a:lnTo>
                <a:lnTo>
                  <a:pt x="218952" y="152485"/>
                </a:lnTo>
                <a:lnTo>
                  <a:pt x="186589" y="158992"/>
                </a:lnTo>
                <a:close/>
              </a:path>
              <a:path w="431800" h="449580">
                <a:moveTo>
                  <a:pt x="128636" y="386240"/>
                </a:moveTo>
                <a:lnTo>
                  <a:pt x="111521" y="386240"/>
                </a:lnTo>
                <a:lnTo>
                  <a:pt x="148384" y="344212"/>
                </a:lnTo>
                <a:lnTo>
                  <a:pt x="181336" y="314514"/>
                </a:lnTo>
                <a:lnTo>
                  <a:pt x="212784" y="296657"/>
                </a:lnTo>
                <a:lnTo>
                  <a:pt x="245135" y="290156"/>
                </a:lnTo>
                <a:lnTo>
                  <a:pt x="280798" y="294521"/>
                </a:lnTo>
                <a:lnTo>
                  <a:pt x="304622" y="303010"/>
                </a:lnTo>
                <a:lnTo>
                  <a:pt x="246377" y="303010"/>
                </a:lnTo>
                <a:lnTo>
                  <a:pt x="216121" y="309176"/>
                </a:lnTo>
                <a:lnTo>
                  <a:pt x="186660" y="326371"/>
                </a:lnTo>
                <a:lnTo>
                  <a:pt x="155546" y="355095"/>
                </a:lnTo>
                <a:lnTo>
                  <a:pt x="128636" y="386240"/>
                </a:lnTo>
                <a:close/>
              </a:path>
              <a:path w="431800" h="449580">
                <a:moveTo>
                  <a:pt x="424260" y="378647"/>
                </a:moveTo>
                <a:lnTo>
                  <a:pt x="366368" y="345692"/>
                </a:lnTo>
                <a:lnTo>
                  <a:pt x="319054" y="321767"/>
                </a:lnTo>
                <a:lnTo>
                  <a:pt x="279873" y="307374"/>
                </a:lnTo>
                <a:lnTo>
                  <a:pt x="246377" y="303010"/>
                </a:lnTo>
                <a:lnTo>
                  <a:pt x="304622" y="303010"/>
                </a:lnTo>
                <a:lnTo>
                  <a:pt x="322179" y="309266"/>
                </a:lnTo>
                <a:lnTo>
                  <a:pt x="371686" y="333902"/>
                </a:lnTo>
                <a:lnTo>
                  <a:pt x="391678" y="333902"/>
                </a:lnTo>
                <a:lnTo>
                  <a:pt x="431756" y="367996"/>
                </a:lnTo>
                <a:lnTo>
                  <a:pt x="424260" y="378647"/>
                </a:lnTo>
                <a:close/>
              </a:path>
            </a:pathLst>
          </a:custGeom>
          <a:solidFill>
            <a:srgbClr val="979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897238" y="628952"/>
            <a:ext cx="494665" cy="514984"/>
          </a:xfrm>
          <a:custGeom>
            <a:avLst/>
            <a:gdLst/>
            <a:ahLst/>
            <a:cxnLst/>
            <a:rect l="l" t="t" r="r" b="b"/>
            <a:pathLst>
              <a:path w="494664" h="514984">
                <a:moveTo>
                  <a:pt x="310648" y="514970"/>
                </a:moveTo>
                <a:lnTo>
                  <a:pt x="287976" y="449381"/>
                </a:lnTo>
                <a:lnTo>
                  <a:pt x="267269" y="397907"/>
                </a:lnTo>
                <a:lnTo>
                  <a:pt x="246416" y="359249"/>
                </a:lnTo>
                <a:lnTo>
                  <a:pt x="195825" y="315192"/>
                </a:lnTo>
                <a:lnTo>
                  <a:pt x="119316" y="306825"/>
                </a:lnTo>
                <a:lnTo>
                  <a:pt x="66064" y="312779"/>
                </a:lnTo>
                <a:lnTo>
                  <a:pt x="0" y="323761"/>
                </a:lnTo>
                <a:lnTo>
                  <a:pt x="62942" y="300137"/>
                </a:lnTo>
                <a:lnTo>
                  <a:pt x="112335" y="278557"/>
                </a:lnTo>
                <a:lnTo>
                  <a:pt x="149427" y="256821"/>
                </a:lnTo>
                <a:lnTo>
                  <a:pt x="191694" y="204089"/>
                </a:lnTo>
                <a:lnTo>
                  <a:pt x="199717" y="124346"/>
                </a:lnTo>
                <a:lnTo>
                  <a:pt x="194004" y="68848"/>
                </a:lnTo>
                <a:lnTo>
                  <a:pt x="183472" y="0"/>
                </a:lnTo>
                <a:lnTo>
                  <a:pt x="206143" y="65589"/>
                </a:lnTo>
                <a:lnTo>
                  <a:pt x="226851" y="117063"/>
                </a:lnTo>
                <a:lnTo>
                  <a:pt x="247706" y="155720"/>
                </a:lnTo>
                <a:lnTo>
                  <a:pt x="298303" y="199777"/>
                </a:lnTo>
                <a:lnTo>
                  <a:pt x="374828" y="208145"/>
                </a:lnTo>
                <a:lnTo>
                  <a:pt x="428091" y="202191"/>
                </a:lnTo>
                <a:lnTo>
                  <a:pt x="494171" y="191209"/>
                </a:lnTo>
                <a:lnTo>
                  <a:pt x="431214" y="214833"/>
                </a:lnTo>
                <a:lnTo>
                  <a:pt x="381808" y="236413"/>
                </a:lnTo>
                <a:lnTo>
                  <a:pt x="344707" y="258148"/>
                </a:lnTo>
                <a:lnTo>
                  <a:pt x="302430" y="310881"/>
                </a:lnTo>
                <a:lnTo>
                  <a:pt x="294403" y="390624"/>
                </a:lnTo>
                <a:lnTo>
                  <a:pt x="300115" y="446122"/>
                </a:lnTo>
                <a:lnTo>
                  <a:pt x="310648" y="514970"/>
                </a:lnTo>
                <a:close/>
              </a:path>
            </a:pathLst>
          </a:custGeom>
          <a:solidFill>
            <a:srgbClr val="C7C3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894995" y="626862"/>
            <a:ext cx="499109" cy="519430"/>
          </a:xfrm>
          <a:custGeom>
            <a:avLst/>
            <a:gdLst/>
            <a:ahLst/>
            <a:cxnLst/>
            <a:rect l="l" t="t" r="r" b="b"/>
            <a:pathLst>
              <a:path w="499110" h="519430">
                <a:moveTo>
                  <a:pt x="3365" y="332271"/>
                </a:moveTo>
                <a:lnTo>
                  <a:pt x="0" y="319735"/>
                </a:lnTo>
                <a:lnTo>
                  <a:pt x="62181" y="296496"/>
                </a:lnTo>
                <a:lnTo>
                  <a:pt x="110835" y="275502"/>
                </a:lnTo>
                <a:lnTo>
                  <a:pt x="147233" y="254511"/>
                </a:lnTo>
                <a:lnTo>
                  <a:pt x="188333" y="203576"/>
                </a:lnTo>
                <a:lnTo>
                  <a:pt x="195634" y="125768"/>
                </a:lnTo>
                <a:lnTo>
                  <a:pt x="189783" y="71184"/>
                </a:lnTo>
                <a:lnTo>
                  <a:pt x="179290" y="3159"/>
                </a:lnTo>
                <a:lnTo>
                  <a:pt x="191885" y="0"/>
                </a:lnTo>
                <a:lnTo>
                  <a:pt x="214178" y="64794"/>
                </a:lnTo>
                <a:lnTo>
                  <a:pt x="216800" y="71397"/>
                </a:lnTo>
                <a:lnTo>
                  <a:pt x="202849" y="71397"/>
                </a:lnTo>
                <a:lnTo>
                  <a:pt x="208465" y="127981"/>
                </a:lnTo>
                <a:lnTo>
                  <a:pt x="207825" y="173313"/>
                </a:lnTo>
                <a:lnTo>
                  <a:pt x="199674" y="209603"/>
                </a:lnTo>
                <a:lnTo>
                  <a:pt x="182756" y="239060"/>
                </a:lnTo>
                <a:lnTo>
                  <a:pt x="155816" y="263893"/>
                </a:lnTo>
                <a:lnTo>
                  <a:pt x="117599" y="286311"/>
                </a:lnTo>
                <a:lnTo>
                  <a:pt x="66851" y="308523"/>
                </a:lnTo>
                <a:lnTo>
                  <a:pt x="190643" y="308523"/>
                </a:lnTo>
                <a:lnTo>
                  <a:pt x="205882" y="315270"/>
                </a:lnTo>
                <a:lnTo>
                  <a:pt x="120779" y="315270"/>
                </a:lnTo>
                <a:lnTo>
                  <a:pt x="68506" y="321354"/>
                </a:lnTo>
                <a:lnTo>
                  <a:pt x="3365" y="332271"/>
                </a:lnTo>
                <a:close/>
              </a:path>
              <a:path w="499110" h="519430">
                <a:moveTo>
                  <a:pt x="377049" y="216686"/>
                </a:moveTo>
                <a:lnTo>
                  <a:pt x="333202" y="216266"/>
                </a:lnTo>
                <a:lnTo>
                  <a:pt x="269630" y="190777"/>
                </a:lnTo>
                <a:lnTo>
                  <a:pt x="224119" y="123745"/>
                </a:lnTo>
                <a:lnTo>
                  <a:pt x="202849" y="71397"/>
                </a:lnTo>
                <a:lnTo>
                  <a:pt x="216800" y="71397"/>
                </a:lnTo>
                <a:lnTo>
                  <a:pt x="234314" y="115497"/>
                </a:lnTo>
                <a:lnTo>
                  <a:pt x="254442" y="153431"/>
                </a:lnTo>
                <a:lnTo>
                  <a:pt x="276708" y="179916"/>
                </a:lnTo>
                <a:lnTo>
                  <a:pt x="303259" y="196275"/>
                </a:lnTo>
                <a:lnTo>
                  <a:pt x="336240" y="203828"/>
                </a:lnTo>
                <a:lnTo>
                  <a:pt x="486735" y="203899"/>
                </a:lnTo>
                <a:lnTo>
                  <a:pt x="468726" y="210625"/>
                </a:lnTo>
                <a:lnTo>
                  <a:pt x="431756" y="210625"/>
                </a:lnTo>
                <a:lnTo>
                  <a:pt x="377049" y="216686"/>
                </a:lnTo>
                <a:close/>
              </a:path>
              <a:path w="499110" h="519430">
                <a:moveTo>
                  <a:pt x="486735" y="203899"/>
                </a:moveTo>
                <a:lnTo>
                  <a:pt x="377800" y="203899"/>
                </a:lnTo>
                <a:lnTo>
                  <a:pt x="430085" y="197808"/>
                </a:lnTo>
                <a:lnTo>
                  <a:pt x="495242" y="186877"/>
                </a:lnTo>
                <a:lnTo>
                  <a:pt x="498607" y="199465"/>
                </a:lnTo>
                <a:lnTo>
                  <a:pt x="486735" y="203899"/>
                </a:lnTo>
                <a:close/>
              </a:path>
              <a:path w="499110" h="519430">
                <a:moveTo>
                  <a:pt x="308795" y="447751"/>
                </a:moveTo>
                <a:lnTo>
                  <a:pt x="295758" y="447751"/>
                </a:lnTo>
                <a:lnTo>
                  <a:pt x="290144" y="391184"/>
                </a:lnTo>
                <a:lnTo>
                  <a:pt x="290790" y="345858"/>
                </a:lnTo>
                <a:lnTo>
                  <a:pt x="315872" y="280105"/>
                </a:lnTo>
                <a:lnTo>
                  <a:pt x="381023" y="232840"/>
                </a:lnTo>
                <a:lnTo>
                  <a:pt x="431756" y="210625"/>
                </a:lnTo>
                <a:lnTo>
                  <a:pt x="468726" y="210625"/>
                </a:lnTo>
                <a:lnTo>
                  <a:pt x="436426" y="222690"/>
                </a:lnTo>
                <a:lnTo>
                  <a:pt x="387772" y="243677"/>
                </a:lnTo>
                <a:lnTo>
                  <a:pt x="351374" y="264666"/>
                </a:lnTo>
                <a:lnTo>
                  <a:pt x="310274" y="315606"/>
                </a:lnTo>
                <a:lnTo>
                  <a:pt x="302972" y="393426"/>
                </a:lnTo>
                <a:lnTo>
                  <a:pt x="308795" y="447751"/>
                </a:lnTo>
                <a:close/>
              </a:path>
              <a:path w="499110" h="519430">
                <a:moveTo>
                  <a:pt x="190643" y="308523"/>
                </a:moveTo>
                <a:lnTo>
                  <a:pt x="66851" y="308523"/>
                </a:lnTo>
                <a:lnTo>
                  <a:pt x="88046" y="305666"/>
                </a:lnTo>
                <a:lnTo>
                  <a:pt x="107639" y="303554"/>
                </a:lnTo>
                <a:lnTo>
                  <a:pt x="125731" y="302245"/>
                </a:lnTo>
                <a:lnTo>
                  <a:pt x="142422" y="301796"/>
                </a:lnTo>
                <a:lnTo>
                  <a:pt x="185954" y="306447"/>
                </a:lnTo>
                <a:lnTo>
                  <a:pt x="190643" y="308523"/>
                </a:lnTo>
                <a:close/>
              </a:path>
              <a:path w="499110" h="519430">
                <a:moveTo>
                  <a:pt x="306670" y="519149"/>
                </a:moveTo>
                <a:lnTo>
                  <a:pt x="284378" y="454356"/>
                </a:lnTo>
                <a:lnTo>
                  <a:pt x="264242" y="403657"/>
                </a:lnTo>
                <a:lnTo>
                  <a:pt x="244115" y="365729"/>
                </a:lnTo>
                <a:lnTo>
                  <a:pt x="195306" y="322895"/>
                </a:lnTo>
                <a:lnTo>
                  <a:pt x="120779" y="315270"/>
                </a:lnTo>
                <a:lnTo>
                  <a:pt x="205882" y="315270"/>
                </a:lnTo>
                <a:lnTo>
                  <a:pt x="220151" y="321587"/>
                </a:lnTo>
                <a:lnTo>
                  <a:pt x="247915" y="348998"/>
                </a:lnTo>
                <a:lnTo>
                  <a:pt x="272150" y="390459"/>
                </a:lnTo>
                <a:lnTo>
                  <a:pt x="295758" y="447751"/>
                </a:lnTo>
                <a:lnTo>
                  <a:pt x="308795" y="447751"/>
                </a:lnTo>
                <a:lnTo>
                  <a:pt x="319317" y="516040"/>
                </a:lnTo>
                <a:lnTo>
                  <a:pt x="306670" y="519149"/>
                </a:lnTo>
                <a:close/>
              </a:path>
            </a:pathLst>
          </a:custGeom>
          <a:solidFill>
            <a:srgbClr val="979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2173109" y="3990912"/>
            <a:ext cx="452755" cy="471805"/>
          </a:xfrm>
          <a:custGeom>
            <a:avLst/>
            <a:gdLst/>
            <a:ahLst/>
            <a:cxnLst/>
            <a:rect l="l" t="t" r="r" b="b"/>
            <a:pathLst>
              <a:path w="452755" h="471804">
                <a:moveTo>
                  <a:pt x="344048" y="471805"/>
                </a:moveTo>
                <a:lnTo>
                  <a:pt x="307758" y="413224"/>
                </a:lnTo>
                <a:lnTo>
                  <a:pt x="276436" y="367938"/>
                </a:lnTo>
                <a:lnTo>
                  <a:pt x="247745" y="335180"/>
                </a:lnTo>
                <a:lnTo>
                  <a:pt x="188911" y="304167"/>
                </a:lnTo>
                <a:lnTo>
                  <a:pt x="154094" y="304375"/>
                </a:lnTo>
                <a:lnTo>
                  <a:pt x="112561" y="314032"/>
                </a:lnTo>
                <a:lnTo>
                  <a:pt x="61975" y="332370"/>
                </a:lnTo>
                <a:lnTo>
                  <a:pt x="0" y="358619"/>
                </a:lnTo>
                <a:lnTo>
                  <a:pt x="56199" y="320792"/>
                </a:lnTo>
                <a:lnTo>
                  <a:pt x="99645" y="288143"/>
                </a:lnTo>
                <a:lnTo>
                  <a:pt x="131074" y="258237"/>
                </a:lnTo>
                <a:lnTo>
                  <a:pt x="151224" y="228638"/>
                </a:lnTo>
                <a:lnTo>
                  <a:pt x="160833" y="196910"/>
                </a:lnTo>
                <a:lnTo>
                  <a:pt x="160638" y="160618"/>
                </a:lnTo>
                <a:lnTo>
                  <a:pt x="151379" y="117326"/>
                </a:lnTo>
                <a:lnTo>
                  <a:pt x="133791" y="64599"/>
                </a:lnTo>
                <a:lnTo>
                  <a:pt x="108614" y="0"/>
                </a:lnTo>
                <a:lnTo>
                  <a:pt x="144905" y="58581"/>
                </a:lnTo>
                <a:lnTo>
                  <a:pt x="176226" y="103866"/>
                </a:lnTo>
                <a:lnTo>
                  <a:pt x="204917" y="136625"/>
                </a:lnTo>
                <a:lnTo>
                  <a:pt x="233313" y="157625"/>
                </a:lnTo>
                <a:lnTo>
                  <a:pt x="263751" y="167637"/>
                </a:lnTo>
                <a:lnTo>
                  <a:pt x="298568" y="167430"/>
                </a:lnTo>
                <a:lnTo>
                  <a:pt x="340101" y="157773"/>
                </a:lnTo>
                <a:lnTo>
                  <a:pt x="390687" y="139435"/>
                </a:lnTo>
                <a:lnTo>
                  <a:pt x="452663" y="113186"/>
                </a:lnTo>
                <a:lnTo>
                  <a:pt x="396476" y="151013"/>
                </a:lnTo>
                <a:lnTo>
                  <a:pt x="353038" y="183662"/>
                </a:lnTo>
                <a:lnTo>
                  <a:pt x="321611" y="213568"/>
                </a:lnTo>
                <a:lnTo>
                  <a:pt x="301460" y="243167"/>
                </a:lnTo>
                <a:lnTo>
                  <a:pt x="291847" y="274895"/>
                </a:lnTo>
                <a:lnTo>
                  <a:pt x="292035" y="311186"/>
                </a:lnTo>
                <a:lnTo>
                  <a:pt x="301290" y="354478"/>
                </a:lnTo>
                <a:lnTo>
                  <a:pt x="318873" y="407206"/>
                </a:lnTo>
                <a:lnTo>
                  <a:pt x="344048" y="471805"/>
                </a:lnTo>
                <a:close/>
              </a:path>
            </a:pathLst>
          </a:custGeom>
          <a:solidFill>
            <a:srgbClr val="C7C3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2169489" y="3987548"/>
            <a:ext cx="460375" cy="478790"/>
          </a:xfrm>
          <a:custGeom>
            <a:avLst/>
            <a:gdLst/>
            <a:ahLst/>
            <a:cxnLst/>
            <a:rect l="l" t="t" r="r" b="b"/>
            <a:pathLst>
              <a:path w="460375" h="478789">
                <a:moveTo>
                  <a:pt x="6221" y="367945"/>
                </a:moveTo>
                <a:lnTo>
                  <a:pt x="0" y="356529"/>
                </a:lnTo>
                <a:lnTo>
                  <a:pt x="55577" y="319238"/>
                </a:lnTo>
                <a:lnTo>
                  <a:pt x="98455" y="287318"/>
                </a:lnTo>
                <a:lnTo>
                  <a:pt x="129385" y="258286"/>
                </a:lnTo>
                <a:lnTo>
                  <a:pt x="149120" y="229662"/>
                </a:lnTo>
                <a:lnTo>
                  <a:pt x="158411" y="198965"/>
                </a:lnTo>
                <a:lnTo>
                  <a:pt x="158009" y="163712"/>
                </a:lnTo>
                <a:lnTo>
                  <a:pt x="148667" y="121423"/>
                </a:lnTo>
                <a:lnTo>
                  <a:pt x="131135" y="69616"/>
                </a:lnTo>
                <a:lnTo>
                  <a:pt x="106167" y="5809"/>
                </a:lnTo>
                <a:lnTo>
                  <a:pt x="117793" y="0"/>
                </a:lnTo>
                <a:lnTo>
                  <a:pt x="153521" y="57851"/>
                </a:lnTo>
                <a:lnTo>
                  <a:pt x="159520" y="66607"/>
                </a:lnTo>
                <a:lnTo>
                  <a:pt x="143799" y="66607"/>
                </a:lnTo>
                <a:lnTo>
                  <a:pt x="161589" y="120469"/>
                </a:lnTo>
                <a:lnTo>
                  <a:pt x="170775" y="164497"/>
                </a:lnTo>
                <a:lnTo>
                  <a:pt x="170820" y="202134"/>
                </a:lnTo>
                <a:lnTo>
                  <a:pt x="160775" y="234834"/>
                </a:lnTo>
                <a:lnTo>
                  <a:pt x="139964" y="265375"/>
                </a:lnTo>
                <a:lnTo>
                  <a:pt x="107646" y="296206"/>
                </a:lnTo>
                <a:lnTo>
                  <a:pt x="63078" y="329774"/>
                </a:lnTo>
                <a:lnTo>
                  <a:pt x="100511" y="329774"/>
                </a:lnTo>
                <a:lnTo>
                  <a:pt x="67302" y="341979"/>
                </a:lnTo>
                <a:lnTo>
                  <a:pt x="6221" y="367945"/>
                </a:lnTo>
                <a:close/>
              </a:path>
              <a:path w="460375" h="478789">
                <a:moveTo>
                  <a:pt x="266207" y="177555"/>
                </a:moveTo>
                <a:lnTo>
                  <a:pt x="234743" y="167356"/>
                </a:lnTo>
                <a:lnTo>
                  <a:pt x="205415" y="145978"/>
                </a:lnTo>
                <a:lnTo>
                  <a:pt x="175881" y="112651"/>
                </a:lnTo>
                <a:lnTo>
                  <a:pt x="143799" y="66607"/>
                </a:lnTo>
                <a:lnTo>
                  <a:pt x="159520" y="66607"/>
                </a:lnTo>
                <a:lnTo>
                  <a:pt x="184102" y="102484"/>
                </a:lnTo>
                <a:lnTo>
                  <a:pt x="211912" y="134683"/>
                </a:lnTo>
                <a:lnTo>
                  <a:pt x="239328" y="155229"/>
                </a:lnTo>
                <a:lnTo>
                  <a:pt x="268727" y="164906"/>
                </a:lnTo>
                <a:lnTo>
                  <a:pt x="352063" y="164906"/>
                </a:lnTo>
                <a:lnTo>
                  <a:pt x="344907" y="167487"/>
                </a:lnTo>
                <a:lnTo>
                  <a:pt x="302148" y="177343"/>
                </a:lnTo>
                <a:lnTo>
                  <a:pt x="266207" y="177555"/>
                </a:lnTo>
                <a:close/>
              </a:path>
              <a:path w="460375" h="478789">
                <a:moveTo>
                  <a:pt x="352063" y="164906"/>
                </a:moveTo>
                <a:lnTo>
                  <a:pt x="268727" y="164906"/>
                </a:lnTo>
                <a:lnTo>
                  <a:pt x="302485" y="164497"/>
                </a:lnTo>
                <a:lnTo>
                  <a:pt x="342979" y="154786"/>
                </a:lnTo>
                <a:lnTo>
                  <a:pt x="392586" y="136555"/>
                </a:lnTo>
                <a:lnTo>
                  <a:pt x="453683" y="110587"/>
                </a:lnTo>
                <a:lnTo>
                  <a:pt x="459904" y="122002"/>
                </a:lnTo>
                <a:lnTo>
                  <a:pt x="420029" y="148758"/>
                </a:lnTo>
                <a:lnTo>
                  <a:pt x="396826" y="148758"/>
                </a:lnTo>
                <a:lnTo>
                  <a:pt x="352063" y="164906"/>
                </a:lnTo>
                <a:close/>
              </a:path>
              <a:path w="460375" h="478789">
                <a:moveTo>
                  <a:pt x="329965" y="411976"/>
                </a:moveTo>
                <a:lnTo>
                  <a:pt x="316104" y="411976"/>
                </a:lnTo>
                <a:lnTo>
                  <a:pt x="298316" y="358111"/>
                </a:lnTo>
                <a:lnTo>
                  <a:pt x="289131" y="314046"/>
                </a:lnTo>
                <a:lnTo>
                  <a:pt x="289099" y="276429"/>
                </a:lnTo>
                <a:lnTo>
                  <a:pt x="299150" y="243718"/>
                </a:lnTo>
                <a:lnTo>
                  <a:pt x="319961" y="213167"/>
                </a:lnTo>
                <a:lnTo>
                  <a:pt x="352273" y="182329"/>
                </a:lnTo>
                <a:lnTo>
                  <a:pt x="396826" y="148758"/>
                </a:lnTo>
                <a:lnTo>
                  <a:pt x="420029" y="148758"/>
                </a:lnTo>
                <a:lnTo>
                  <a:pt x="404327" y="159294"/>
                </a:lnTo>
                <a:lnTo>
                  <a:pt x="361449" y="191214"/>
                </a:lnTo>
                <a:lnTo>
                  <a:pt x="330518" y="220246"/>
                </a:lnTo>
                <a:lnTo>
                  <a:pt x="310783" y="248870"/>
                </a:lnTo>
                <a:lnTo>
                  <a:pt x="301492" y="279567"/>
                </a:lnTo>
                <a:lnTo>
                  <a:pt x="301894" y="314820"/>
                </a:lnTo>
                <a:lnTo>
                  <a:pt x="311236" y="357109"/>
                </a:lnTo>
                <a:lnTo>
                  <a:pt x="328768" y="408916"/>
                </a:lnTo>
                <a:lnTo>
                  <a:pt x="329965" y="411976"/>
                </a:lnTo>
                <a:close/>
              </a:path>
              <a:path w="460375" h="478789">
                <a:moveTo>
                  <a:pt x="100511" y="329774"/>
                </a:moveTo>
                <a:lnTo>
                  <a:pt x="63078" y="329774"/>
                </a:lnTo>
                <a:lnTo>
                  <a:pt x="97030" y="316973"/>
                </a:lnTo>
                <a:lnTo>
                  <a:pt x="126991" y="307593"/>
                </a:lnTo>
                <a:lnTo>
                  <a:pt x="153538" y="301825"/>
                </a:lnTo>
                <a:lnTo>
                  <a:pt x="177251" y="299860"/>
                </a:lnTo>
                <a:lnTo>
                  <a:pt x="214285" y="306327"/>
                </a:lnTo>
                <a:lnTo>
                  <a:pt x="226388" y="313643"/>
                </a:lnTo>
                <a:lnTo>
                  <a:pt x="191138" y="313643"/>
                </a:lnTo>
                <a:lnTo>
                  <a:pt x="157384" y="314046"/>
                </a:lnTo>
                <a:lnTo>
                  <a:pt x="116898" y="323752"/>
                </a:lnTo>
                <a:lnTo>
                  <a:pt x="100511" y="329774"/>
                </a:lnTo>
                <a:close/>
              </a:path>
              <a:path w="460375" h="478789">
                <a:moveTo>
                  <a:pt x="342110" y="478532"/>
                </a:moveTo>
                <a:lnTo>
                  <a:pt x="306367" y="420694"/>
                </a:lnTo>
                <a:lnTo>
                  <a:pt x="275775" y="376068"/>
                </a:lnTo>
                <a:lnTo>
                  <a:pt x="247957" y="343872"/>
                </a:lnTo>
                <a:lnTo>
                  <a:pt x="191138" y="313643"/>
                </a:lnTo>
                <a:lnTo>
                  <a:pt x="226388" y="313643"/>
                </a:lnTo>
                <a:lnTo>
                  <a:pt x="247576" y="326449"/>
                </a:lnTo>
                <a:lnTo>
                  <a:pt x="280418" y="361305"/>
                </a:lnTo>
                <a:lnTo>
                  <a:pt x="316104" y="411976"/>
                </a:lnTo>
                <a:lnTo>
                  <a:pt x="329965" y="411976"/>
                </a:lnTo>
                <a:lnTo>
                  <a:pt x="353737" y="472723"/>
                </a:lnTo>
                <a:lnTo>
                  <a:pt x="342110" y="478532"/>
                </a:lnTo>
                <a:close/>
              </a:path>
            </a:pathLst>
          </a:custGeom>
          <a:solidFill>
            <a:srgbClr val="979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266845" y="4511233"/>
            <a:ext cx="474980" cy="495300"/>
          </a:xfrm>
          <a:custGeom>
            <a:avLst/>
            <a:gdLst/>
            <a:ahLst/>
            <a:cxnLst/>
            <a:rect l="l" t="t" r="r" b="b"/>
            <a:pathLst>
              <a:path w="474980" h="495300">
                <a:moveTo>
                  <a:pt x="330892" y="494738"/>
                </a:moveTo>
                <a:lnTo>
                  <a:pt x="300643" y="432548"/>
                </a:lnTo>
                <a:lnTo>
                  <a:pt x="274009" y="384118"/>
                </a:lnTo>
                <a:lnTo>
                  <a:pt x="248742" y="348430"/>
                </a:lnTo>
                <a:lnTo>
                  <a:pt x="193321" y="311208"/>
                </a:lnTo>
                <a:lnTo>
                  <a:pt x="158672" y="307636"/>
                </a:lnTo>
                <a:lnTo>
                  <a:pt x="116400" y="312733"/>
                </a:lnTo>
                <a:lnTo>
                  <a:pt x="64259" y="325480"/>
                </a:lnTo>
                <a:lnTo>
                  <a:pt x="0" y="344859"/>
                </a:lnTo>
                <a:lnTo>
                  <a:pt x="59669" y="313344"/>
                </a:lnTo>
                <a:lnTo>
                  <a:pt x="106136" y="285594"/>
                </a:lnTo>
                <a:lnTo>
                  <a:pt x="140377" y="259267"/>
                </a:lnTo>
                <a:lnTo>
                  <a:pt x="176091" y="201512"/>
                </a:lnTo>
                <a:lnTo>
                  <a:pt x="179517" y="165397"/>
                </a:lnTo>
                <a:lnTo>
                  <a:pt x="174626" y="121336"/>
                </a:lnTo>
                <a:lnTo>
                  <a:pt x="162394" y="66984"/>
                </a:lnTo>
                <a:lnTo>
                  <a:pt x="143799" y="0"/>
                </a:lnTo>
                <a:lnTo>
                  <a:pt x="174048" y="62190"/>
                </a:lnTo>
                <a:lnTo>
                  <a:pt x="200682" y="110620"/>
                </a:lnTo>
                <a:lnTo>
                  <a:pt x="225949" y="146307"/>
                </a:lnTo>
                <a:lnTo>
                  <a:pt x="281370" y="183530"/>
                </a:lnTo>
                <a:lnTo>
                  <a:pt x="316019" y="187102"/>
                </a:lnTo>
                <a:lnTo>
                  <a:pt x="358291" y="182005"/>
                </a:lnTo>
                <a:lnTo>
                  <a:pt x="410433" y="169257"/>
                </a:lnTo>
                <a:lnTo>
                  <a:pt x="474692" y="149879"/>
                </a:lnTo>
                <a:lnTo>
                  <a:pt x="415022" y="181409"/>
                </a:lnTo>
                <a:lnTo>
                  <a:pt x="368555" y="209170"/>
                </a:lnTo>
                <a:lnTo>
                  <a:pt x="334314" y="235504"/>
                </a:lnTo>
                <a:lnTo>
                  <a:pt x="298601" y="293264"/>
                </a:lnTo>
                <a:lnTo>
                  <a:pt x="295174" y="329374"/>
                </a:lnTo>
                <a:lnTo>
                  <a:pt x="300065" y="373428"/>
                </a:lnTo>
                <a:lnTo>
                  <a:pt x="312297" y="427769"/>
                </a:lnTo>
                <a:lnTo>
                  <a:pt x="330892" y="494738"/>
                </a:lnTo>
                <a:close/>
              </a:path>
            </a:pathLst>
          </a:custGeom>
          <a:solidFill>
            <a:srgbClr val="C7C3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263836" y="4508430"/>
            <a:ext cx="481330" cy="500380"/>
          </a:xfrm>
          <a:custGeom>
            <a:avLst/>
            <a:gdLst/>
            <a:ahLst/>
            <a:cxnLst/>
            <a:rect l="l" t="t" r="r" b="b"/>
            <a:pathLst>
              <a:path w="481330" h="500379">
                <a:moveTo>
                  <a:pt x="4946" y="353930"/>
                </a:moveTo>
                <a:lnTo>
                  <a:pt x="0" y="341903"/>
                </a:lnTo>
                <a:lnTo>
                  <a:pt x="58971" y="310843"/>
                </a:lnTo>
                <a:lnTo>
                  <a:pt x="104784" y="283750"/>
                </a:lnTo>
                <a:lnTo>
                  <a:pt x="138432" y="258235"/>
                </a:lnTo>
                <a:lnTo>
                  <a:pt x="160909" y="231913"/>
                </a:lnTo>
                <a:lnTo>
                  <a:pt x="173210" y="202395"/>
                </a:lnTo>
                <a:lnTo>
                  <a:pt x="176329" y="167296"/>
                </a:lnTo>
                <a:lnTo>
                  <a:pt x="171260" y="124228"/>
                </a:lnTo>
                <a:lnTo>
                  <a:pt x="158997" y="70804"/>
                </a:lnTo>
                <a:lnTo>
                  <a:pt x="140536" y="4637"/>
                </a:lnTo>
                <a:lnTo>
                  <a:pt x="152672" y="0"/>
                </a:lnTo>
                <a:lnTo>
                  <a:pt x="182455" y="61429"/>
                </a:lnTo>
                <a:lnTo>
                  <a:pt x="186716" y="69257"/>
                </a:lnTo>
                <a:lnTo>
                  <a:pt x="171947" y="69257"/>
                </a:lnTo>
                <a:lnTo>
                  <a:pt x="184240" y="124726"/>
                </a:lnTo>
                <a:lnTo>
                  <a:pt x="188993" y="169825"/>
                </a:lnTo>
                <a:lnTo>
                  <a:pt x="185222" y="206909"/>
                </a:lnTo>
                <a:lnTo>
                  <a:pt x="171943" y="238332"/>
                </a:lnTo>
                <a:lnTo>
                  <a:pt x="148172" y="266449"/>
                </a:lnTo>
                <a:lnTo>
                  <a:pt x="112925" y="293614"/>
                </a:lnTo>
                <a:lnTo>
                  <a:pt x="65219" y="322181"/>
                </a:lnTo>
                <a:lnTo>
                  <a:pt x="118513" y="322181"/>
                </a:lnTo>
                <a:lnTo>
                  <a:pt x="68301" y="334711"/>
                </a:lnTo>
                <a:lnTo>
                  <a:pt x="4946" y="353930"/>
                </a:lnTo>
                <a:close/>
              </a:path>
              <a:path w="481330" h="500379">
                <a:moveTo>
                  <a:pt x="318441" y="196403"/>
                </a:moveTo>
                <a:lnTo>
                  <a:pt x="252367" y="179220"/>
                </a:lnTo>
                <a:lnTo>
                  <a:pt x="199262" y="118497"/>
                </a:lnTo>
                <a:lnTo>
                  <a:pt x="171947" y="69257"/>
                </a:lnTo>
                <a:lnTo>
                  <a:pt x="186716" y="69257"/>
                </a:lnTo>
                <a:lnTo>
                  <a:pt x="208432" y="109150"/>
                </a:lnTo>
                <a:lnTo>
                  <a:pt x="232889" y="144199"/>
                </a:lnTo>
                <a:lnTo>
                  <a:pt x="258113" y="167614"/>
                </a:lnTo>
                <a:lnTo>
                  <a:pt x="286391" y="180432"/>
                </a:lnTo>
                <a:lnTo>
                  <a:pt x="320008" y="183689"/>
                </a:lnTo>
                <a:lnTo>
                  <a:pt x="392957" y="183689"/>
                </a:lnTo>
                <a:lnTo>
                  <a:pt x="361968" y="191220"/>
                </a:lnTo>
                <a:lnTo>
                  <a:pt x="318441" y="196403"/>
                </a:lnTo>
                <a:close/>
              </a:path>
              <a:path w="481330" h="500379">
                <a:moveTo>
                  <a:pt x="392957" y="183689"/>
                </a:moveTo>
                <a:lnTo>
                  <a:pt x="320008" y="183689"/>
                </a:lnTo>
                <a:lnTo>
                  <a:pt x="361251" y="178422"/>
                </a:lnTo>
                <a:lnTo>
                  <a:pt x="412407" y="165668"/>
                </a:lnTo>
                <a:lnTo>
                  <a:pt x="475762" y="146464"/>
                </a:lnTo>
                <a:lnTo>
                  <a:pt x="480709" y="158491"/>
                </a:lnTo>
                <a:lnTo>
                  <a:pt x="443245" y="178213"/>
                </a:lnTo>
                <a:lnTo>
                  <a:pt x="415489" y="178213"/>
                </a:lnTo>
                <a:lnTo>
                  <a:pt x="392957" y="183689"/>
                </a:lnTo>
                <a:close/>
              </a:path>
              <a:path w="481330" h="500379">
                <a:moveTo>
                  <a:pt x="322147" y="431138"/>
                </a:moveTo>
                <a:lnTo>
                  <a:pt x="308761" y="431138"/>
                </a:lnTo>
                <a:lnTo>
                  <a:pt x="296471" y="375666"/>
                </a:lnTo>
                <a:lnTo>
                  <a:pt x="291724" y="330561"/>
                </a:lnTo>
                <a:lnTo>
                  <a:pt x="295503" y="293470"/>
                </a:lnTo>
                <a:lnTo>
                  <a:pt x="308787" y="262041"/>
                </a:lnTo>
                <a:lnTo>
                  <a:pt x="332559" y="233923"/>
                </a:lnTo>
                <a:lnTo>
                  <a:pt x="367799" y="206765"/>
                </a:lnTo>
                <a:lnTo>
                  <a:pt x="415489" y="178213"/>
                </a:lnTo>
                <a:lnTo>
                  <a:pt x="443245" y="178213"/>
                </a:lnTo>
                <a:lnTo>
                  <a:pt x="421737" y="189536"/>
                </a:lnTo>
                <a:lnTo>
                  <a:pt x="375924" y="216618"/>
                </a:lnTo>
                <a:lnTo>
                  <a:pt x="342277" y="242125"/>
                </a:lnTo>
                <a:lnTo>
                  <a:pt x="307498" y="297961"/>
                </a:lnTo>
                <a:lnTo>
                  <a:pt x="304396" y="333208"/>
                </a:lnTo>
                <a:lnTo>
                  <a:pt x="309448" y="376140"/>
                </a:lnTo>
                <a:lnTo>
                  <a:pt x="321711" y="429575"/>
                </a:lnTo>
                <a:lnTo>
                  <a:pt x="322147" y="431138"/>
                </a:lnTo>
                <a:close/>
              </a:path>
              <a:path w="481330" h="500379">
                <a:moveTo>
                  <a:pt x="118513" y="322181"/>
                </a:moveTo>
                <a:lnTo>
                  <a:pt x="65219" y="322181"/>
                </a:lnTo>
                <a:lnTo>
                  <a:pt x="94780" y="314399"/>
                </a:lnTo>
                <a:lnTo>
                  <a:pt x="121267" y="308657"/>
                </a:lnTo>
                <a:lnTo>
                  <a:pt x="145010" y="305103"/>
                </a:lnTo>
                <a:lnTo>
                  <a:pt x="166338" y="303886"/>
                </a:lnTo>
                <a:lnTo>
                  <a:pt x="208512" y="310905"/>
                </a:lnTo>
                <a:lnTo>
                  <a:pt x="217570" y="316670"/>
                </a:lnTo>
                <a:lnTo>
                  <a:pt x="160701" y="316670"/>
                </a:lnTo>
                <a:lnTo>
                  <a:pt x="119457" y="321945"/>
                </a:lnTo>
                <a:lnTo>
                  <a:pt x="118513" y="322181"/>
                </a:lnTo>
                <a:close/>
              </a:path>
              <a:path w="481330" h="500379">
                <a:moveTo>
                  <a:pt x="328036" y="500344"/>
                </a:moveTo>
                <a:lnTo>
                  <a:pt x="298253" y="438915"/>
                </a:lnTo>
                <a:lnTo>
                  <a:pt x="272276" y="391195"/>
                </a:lnTo>
                <a:lnTo>
                  <a:pt x="247819" y="356146"/>
                </a:lnTo>
                <a:lnTo>
                  <a:pt x="194318" y="319920"/>
                </a:lnTo>
                <a:lnTo>
                  <a:pt x="160701" y="316670"/>
                </a:lnTo>
                <a:lnTo>
                  <a:pt x="217570" y="316670"/>
                </a:lnTo>
                <a:lnTo>
                  <a:pt x="243554" y="333208"/>
                </a:lnTo>
                <a:lnTo>
                  <a:pt x="275593" y="372663"/>
                </a:lnTo>
                <a:lnTo>
                  <a:pt x="308761" y="431138"/>
                </a:lnTo>
                <a:lnTo>
                  <a:pt x="322147" y="431138"/>
                </a:lnTo>
                <a:lnTo>
                  <a:pt x="340173" y="495757"/>
                </a:lnTo>
                <a:lnTo>
                  <a:pt x="328036" y="500344"/>
                </a:lnTo>
                <a:close/>
              </a:path>
            </a:pathLst>
          </a:custGeom>
          <a:solidFill>
            <a:srgbClr val="9794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0" y="6288157"/>
            <a:ext cx="2172335" cy="3924300"/>
          </a:xfrm>
          <a:custGeom>
            <a:avLst/>
            <a:gdLst/>
            <a:ahLst/>
            <a:cxnLst/>
            <a:rect l="l" t="t" r="r" b="b"/>
            <a:pathLst>
              <a:path w="2172335" h="3924300">
                <a:moveTo>
                  <a:pt x="361419" y="3924300"/>
                </a:moveTo>
                <a:lnTo>
                  <a:pt x="20243" y="3924300"/>
                </a:lnTo>
                <a:lnTo>
                  <a:pt x="0" y="3911600"/>
                </a:lnTo>
                <a:lnTo>
                  <a:pt x="0" y="0"/>
                </a:lnTo>
                <a:lnTo>
                  <a:pt x="409985" y="0"/>
                </a:lnTo>
                <a:lnTo>
                  <a:pt x="434216" y="12700"/>
                </a:lnTo>
                <a:lnTo>
                  <a:pt x="506682" y="12700"/>
                </a:lnTo>
                <a:lnTo>
                  <a:pt x="530744" y="25400"/>
                </a:lnTo>
                <a:lnTo>
                  <a:pt x="578713" y="25400"/>
                </a:lnTo>
                <a:lnTo>
                  <a:pt x="602613" y="38100"/>
                </a:lnTo>
                <a:lnTo>
                  <a:pt x="626447" y="38100"/>
                </a:lnTo>
                <a:lnTo>
                  <a:pt x="650214" y="50800"/>
                </a:lnTo>
                <a:lnTo>
                  <a:pt x="673916" y="50800"/>
                </a:lnTo>
                <a:lnTo>
                  <a:pt x="697544" y="63500"/>
                </a:lnTo>
                <a:lnTo>
                  <a:pt x="721092" y="63500"/>
                </a:lnTo>
                <a:lnTo>
                  <a:pt x="744560" y="76200"/>
                </a:lnTo>
                <a:lnTo>
                  <a:pt x="767947" y="76200"/>
                </a:lnTo>
                <a:lnTo>
                  <a:pt x="791247" y="88900"/>
                </a:lnTo>
                <a:lnTo>
                  <a:pt x="814452" y="88900"/>
                </a:lnTo>
                <a:lnTo>
                  <a:pt x="860579" y="114300"/>
                </a:lnTo>
                <a:lnTo>
                  <a:pt x="883494" y="114300"/>
                </a:lnTo>
                <a:lnTo>
                  <a:pt x="928998" y="139700"/>
                </a:lnTo>
                <a:lnTo>
                  <a:pt x="951587" y="139700"/>
                </a:lnTo>
                <a:lnTo>
                  <a:pt x="1018642" y="177800"/>
                </a:lnTo>
                <a:lnTo>
                  <a:pt x="1040749" y="177800"/>
                </a:lnTo>
                <a:lnTo>
                  <a:pt x="1149279" y="241300"/>
                </a:lnTo>
                <a:lnTo>
                  <a:pt x="1233507" y="292100"/>
                </a:lnTo>
                <a:lnTo>
                  <a:pt x="1295027" y="330200"/>
                </a:lnTo>
                <a:lnTo>
                  <a:pt x="1355041" y="368300"/>
                </a:lnTo>
                <a:lnTo>
                  <a:pt x="1413469" y="406400"/>
                </a:lnTo>
                <a:lnTo>
                  <a:pt x="1451498" y="444500"/>
                </a:lnTo>
                <a:lnTo>
                  <a:pt x="1488762" y="469900"/>
                </a:lnTo>
                <a:lnTo>
                  <a:pt x="1507100" y="482600"/>
                </a:lnTo>
                <a:lnTo>
                  <a:pt x="1525240" y="508000"/>
                </a:lnTo>
                <a:lnTo>
                  <a:pt x="1560908" y="533400"/>
                </a:lnTo>
                <a:lnTo>
                  <a:pt x="1578431" y="558800"/>
                </a:lnTo>
                <a:lnTo>
                  <a:pt x="1612847" y="584200"/>
                </a:lnTo>
                <a:lnTo>
                  <a:pt x="1629730" y="609600"/>
                </a:lnTo>
                <a:lnTo>
                  <a:pt x="1646396" y="622300"/>
                </a:lnTo>
                <a:lnTo>
                  <a:pt x="1662843" y="635000"/>
                </a:lnTo>
                <a:lnTo>
                  <a:pt x="1679067" y="660400"/>
                </a:lnTo>
                <a:lnTo>
                  <a:pt x="1695063" y="673100"/>
                </a:lnTo>
                <a:lnTo>
                  <a:pt x="1710830" y="698500"/>
                </a:lnTo>
                <a:lnTo>
                  <a:pt x="1726370" y="711200"/>
                </a:lnTo>
                <a:lnTo>
                  <a:pt x="1741677" y="736600"/>
                </a:lnTo>
                <a:lnTo>
                  <a:pt x="1756746" y="749300"/>
                </a:lnTo>
                <a:lnTo>
                  <a:pt x="1771578" y="774700"/>
                </a:lnTo>
                <a:lnTo>
                  <a:pt x="1786173" y="787400"/>
                </a:lnTo>
                <a:lnTo>
                  <a:pt x="1800525" y="812800"/>
                </a:lnTo>
                <a:lnTo>
                  <a:pt x="1814632" y="825500"/>
                </a:lnTo>
                <a:lnTo>
                  <a:pt x="1828492" y="850900"/>
                </a:lnTo>
                <a:lnTo>
                  <a:pt x="1842106" y="863600"/>
                </a:lnTo>
                <a:lnTo>
                  <a:pt x="1855469" y="889000"/>
                </a:lnTo>
                <a:lnTo>
                  <a:pt x="1868579" y="914400"/>
                </a:lnTo>
                <a:lnTo>
                  <a:pt x="1881433" y="927100"/>
                </a:lnTo>
                <a:lnTo>
                  <a:pt x="1894034" y="952500"/>
                </a:lnTo>
                <a:lnTo>
                  <a:pt x="1906376" y="965200"/>
                </a:lnTo>
                <a:lnTo>
                  <a:pt x="1918456" y="990600"/>
                </a:lnTo>
                <a:lnTo>
                  <a:pt x="1930274" y="1016000"/>
                </a:lnTo>
                <a:lnTo>
                  <a:pt x="1941830" y="1028700"/>
                </a:lnTo>
                <a:lnTo>
                  <a:pt x="1953121" y="1054100"/>
                </a:lnTo>
                <a:lnTo>
                  <a:pt x="1964143" y="1079500"/>
                </a:lnTo>
                <a:lnTo>
                  <a:pt x="1974896" y="1092200"/>
                </a:lnTo>
                <a:lnTo>
                  <a:pt x="1985380" y="1117600"/>
                </a:lnTo>
                <a:lnTo>
                  <a:pt x="1995592" y="1143000"/>
                </a:lnTo>
                <a:lnTo>
                  <a:pt x="2005529" y="1168400"/>
                </a:lnTo>
                <a:lnTo>
                  <a:pt x="2015190" y="1181100"/>
                </a:lnTo>
                <a:lnTo>
                  <a:pt x="2024577" y="1206500"/>
                </a:lnTo>
                <a:lnTo>
                  <a:pt x="2033686" y="1231900"/>
                </a:lnTo>
                <a:lnTo>
                  <a:pt x="2042513" y="1257300"/>
                </a:lnTo>
                <a:lnTo>
                  <a:pt x="2051060" y="1270000"/>
                </a:lnTo>
                <a:lnTo>
                  <a:pt x="2059326" y="1295400"/>
                </a:lnTo>
                <a:lnTo>
                  <a:pt x="2067309" y="1320800"/>
                </a:lnTo>
                <a:lnTo>
                  <a:pt x="2075006" y="1346200"/>
                </a:lnTo>
                <a:lnTo>
                  <a:pt x="2082418" y="1371600"/>
                </a:lnTo>
                <a:lnTo>
                  <a:pt x="2089544" y="1384300"/>
                </a:lnTo>
                <a:lnTo>
                  <a:pt x="2102930" y="1435100"/>
                </a:lnTo>
                <a:lnTo>
                  <a:pt x="2115156" y="1485900"/>
                </a:lnTo>
                <a:lnTo>
                  <a:pt x="2120832" y="1511300"/>
                </a:lnTo>
                <a:lnTo>
                  <a:pt x="2126215" y="1524000"/>
                </a:lnTo>
                <a:lnTo>
                  <a:pt x="2136100" y="1574800"/>
                </a:lnTo>
                <a:lnTo>
                  <a:pt x="2144806" y="1625600"/>
                </a:lnTo>
                <a:lnTo>
                  <a:pt x="2152326" y="1676400"/>
                </a:lnTo>
                <a:lnTo>
                  <a:pt x="2155641" y="1701800"/>
                </a:lnTo>
                <a:lnTo>
                  <a:pt x="2158657" y="1714500"/>
                </a:lnTo>
                <a:lnTo>
                  <a:pt x="2163794" y="1765300"/>
                </a:lnTo>
                <a:lnTo>
                  <a:pt x="2167736" y="1816100"/>
                </a:lnTo>
                <a:lnTo>
                  <a:pt x="2170478" y="1866900"/>
                </a:lnTo>
                <a:lnTo>
                  <a:pt x="2172339" y="1930400"/>
                </a:lnTo>
                <a:lnTo>
                  <a:pt x="2172339" y="1981200"/>
                </a:lnTo>
                <a:lnTo>
                  <a:pt x="2171399" y="2032000"/>
                </a:lnTo>
                <a:lnTo>
                  <a:pt x="2169256" y="2082800"/>
                </a:lnTo>
                <a:lnTo>
                  <a:pt x="2165915" y="2133600"/>
                </a:lnTo>
                <a:lnTo>
                  <a:pt x="2163794" y="2146300"/>
                </a:lnTo>
                <a:lnTo>
                  <a:pt x="2161375" y="2171700"/>
                </a:lnTo>
                <a:lnTo>
                  <a:pt x="2155641" y="2222500"/>
                </a:lnTo>
                <a:lnTo>
                  <a:pt x="2148714" y="2273300"/>
                </a:lnTo>
                <a:lnTo>
                  <a:pt x="2140601" y="2324100"/>
                </a:lnTo>
                <a:lnTo>
                  <a:pt x="2131304" y="2362200"/>
                </a:lnTo>
                <a:lnTo>
                  <a:pt x="2126215" y="2387600"/>
                </a:lnTo>
                <a:lnTo>
                  <a:pt x="2115156" y="2438400"/>
                </a:lnTo>
                <a:lnTo>
                  <a:pt x="2102929" y="2489200"/>
                </a:lnTo>
                <a:lnTo>
                  <a:pt x="2096381" y="2501900"/>
                </a:lnTo>
                <a:lnTo>
                  <a:pt x="2089543" y="2527300"/>
                </a:lnTo>
                <a:lnTo>
                  <a:pt x="2082418" y="2552700"/>
                </a:lnTo>
                <a:lnTo>
                  <a:pt x="2075006" y="2578100"/>
                </a:lnTo>
                <a:lnTo>
                  <a:pt x="2067309" y="2603500"/>
                </a:lnTo>
                <a:lnTo>
                  <a:pt x="2059327" y="2616200"/>
                </a:lnTo>
                <a:lnTo>
                  <a:pt x="2051061" y="2641600"/>
                </a:lnTo>
                <a:lnTo>
                  <a:pt x="2042514" y="2667000"/>
                </a:lnTo>
                <a:lnTo>
                  <a:pt x="2033686" y="2692400"/>
                </a:lnTo>
                <a:lnTo>
                  <a:pt x="2024577" y="2717800"/>
                </a:lnTo>
                <a:lnTo>
                  <a:pt x="2015191" y="2730500"/>
                </a:lnTo>
                <a:lnTo>
                  <a:pt x="2005529" y="2755900"/>
                </a:lnTo>
                <a:lnTo>
                  <a:pt x="1995593" y="2781300"/>
                </a:lnTo>
                <a:lnTo>
                  <a:pt x="1985381" y="2794000"/>
                </a:lnTo>
                <a:lnTo>
                  <a:pt x="1974896" y="2819400"/>
                </a:lnTo>
                <a:lnTo>
                  <a:pt x="1964143" y="2844800"/>
                </a:lnTo>
                <a:lnTo>
                  <a:pt x="1953121" y="2870200"/>
                </a:lnTo>
                <a:lnTo>
                  <a:pt x="1941830" y="2882900"/>
                </a:lnTo>
                <a:lnTo>
                  <a:pt x="1930274" y="2908300"/>
                </a:lnTo>
                <a:lnTo>
                  <a:pt x="1918456" y="2933700"/>
                </a:lnTo>
                <a:lnTo>
                  <a:pt x="1906376" y="2946400"/>
                </a:lnTo>
                <a:lnTo>
                  <a:pt x="1894034" y="2971800"/>
                </a:lnTo>
                <a:lnTo>
                  <a:pt x="1881433" y="2997200"/>
                </a:lnTo>
                <a:lnTo>
                  <a:pt x="1868579" y="3009900"/>
                </a:lnTo>
                <a:lnTo>
                  <a:pt x="1855469" y="3035300"/>
                </a:lnTo>
                <a:lnTo>
                  <a:pt x="1842106" y="3048000"/>
                </a:lnTo>
                <a:lnTo>
                  <a:pt x="1828492" y="3073400"/>
                </a:lnTo>
                <a:lnTo>
                  <a:pt x="1814632" y="3086100"/>
                </a:lnTo>
                <a:lnTo>
                  <a:pt x="1800525" y="3111500"/>
                </a:lnTo>
                <a:lnTo>
                  <a:pt x="1786173" y="3136900"/>
                </a:lnTo>
                <a:lnTo>
                  <a:pt x="1771578" y="3149600"/>
                </a:lnTo>
                <a:lnTo>
                  <a:pt x="1756746" y="3175000"/>
                </a:lnTo>
                <a:lnTo>
                  <a:pt x="1741677" y="3187700"/>
                </a:lnTo>
                <a:lnTo>
                  <a:pt x="1726370" y="3213100"/>
                </a:lnTo>
                <a:lnTo>
                  <a:pt x="1710830" y="3225800"/>
                </a:lnTo>
                <a:lnTo>
                  <a:pt x="1695063" y="3238500"/>
                </a:lnTo>
                <a:lnTo>
                  <a:pt x="1679067" y="3263900"/>
                </a:lnTo>
                <a:lnTo>
                  <a:pt x="1662843" y="3276600"/>
                </a:lnTo>
                <a:lnTo>
                  <a:pt x="1646396" y="3302000"/>
                </a:lnTo>
                <a:lnTo>
                  <a:pt x="1612847" y="3327400"/>
                </a:lnTo>
                <a:lnTo>
                  <a:pt x="1595745" y="3352800"/>
                </a:lnTo>
                <a:lnTo>
                  <a:pt x="1560908" y="3378200"/>
                </a:lnTo>
                <a:lnTo>
                  <a:pt x="1543178" y="3403600"/>
                </a:lnTo>
                <a:lnTo>
                  <a:pt x="1507100" y="3429000"/>
                </a:lnTo>
                <a:lnTo>
                  <a:pt x="1488763" y="3454400"/>
                </a:lnTo>
                <a:lnTo>
                  <a:pt x="1451498" y="3479800"/>
                </a:lnTo>
                <a:lnTo>
                  <a:pt x="1413469" y="3505200"/>
                </a:lnTo>
                <a:lnTo>
                  <a:pt x="1394177" y="3530600"/>
                </a:lnTo>
                <a:lnTo>
                  <a:pt x="1335210" y="3568700"/>
                </a:lnTo>
                <a:lnTo>
                  <a:pt x="1274682" y="3606800"/>
                </a:lnTo>
                <a:lnTo>
                  <a:pt x="1191693" y="3657600"/>
                </a:lnTo>
                <a:lnTo>
                  <a:pt x="1084570" y="3721100"/>
                </a:lnTo>
                <a:lnTo>
                  <a:pt x="1062728" y="3721100"/>
                </a:lnTo>
                <a:lnTo>
                  <a:pt x="974061" y="3771900"/>
                </a:lnTo>
                <a:lnTo>
                  <a:pt x="951587" y="3771900"/>
                </a:lnTo>
                <a:lnTo>
                  <a:pt x="906300" y="3797300"/>
                </a:lnTo>
                <a:lnTo>
                  <a:pt x="883494" y="3797300"/>
                </a:lnTo>
                <a:lnTo>
                  <a:pt x="837563" y="3822700"/>
                </a:lnTo>
                <a:lnTo>
                  <a:pt x="814453" y="3822700"/>
                </a:lnTo>
                <a:lnTo>
                  <a:pt x="767947" y="3848100"/>
                </a:lnTo>
                <a:lnTo>
                  <a:pt x="744560" y="3848100"/>
                </a:lnTo>
                <a:lnTo>
                  <a:pt x="721093" y="3860800"/>
                </a:lnTo>
                <a:lnTo>
                  <a:pt x="697545" y="3860800"/>
                </a:lnTo>
                <a:lnTo>
                  <a:pt x="673916" y="3873500"/>
                </a:lnTo>
                <a:lnTo>
                  <a:pt x="626447" y="3873500"/>
                </a:lnTo>
                <a:lnTo>
                  <a:pt x="602613" y="3886200"/>
                </a:lnTo>
                <a:lnTo>
                  <a:pt x="578713" y="3886200"/>
                </a:lnTo>
                <a:lnTo>
                  <a:pt x="554754" y="3898900"/>
                </a:lnTo>
                <a:lnTo>
                  <a:pt x="482569" y="3898900"/>
                </a:lnTo>
                <a:lnTo>
                  <a:pt x="458411" y="3911600"/>
                </a:lnTo>
                <a:lnTo>
                  <a:pt x="385717" y="3911600"/>
                </a:lnTo>
                <a:lnTo>
                  <a:pt x="361419" y="3924300"/>
                </a:lnTo>
                <a:close/>
              </a:path>
            </a:pathLst>
          </a:custGeom>
          <a:solidFill>
            <a:srgbClr val="D0D0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bg 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458" y="7659705"/>
            <a:ext cx="1593751" cy="2256156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0" y="7288247"/>
            <a:ext cx="841375" cy="952500"/>
          </a:xfrm>
          <a:custGeom>
            <a:avLst/>
            <a:gdLst/>
            <a:ahLst/>
            <a:cxnLst/>
            <a:rect l="l" t="t" r="r" b="b"/>
            <a:pathLst>
              <a:path w="841375" h="952500">
                <a:moveTo>
                  <a:pt x="331170" y="952149"/>
                </a:moveTo>
                <a:lnTo>
                  <a:pt x="259030" y="950635"/>
                </a:lnTo>
                <a:lnTo>
                  <a:pt x="193556" y="924709"/>
                </a:lnTo>
                <a:lnTo>
                  <a:pt x="142656" y="864607"/>
                </a:lnTo>
                <a:lnTo>
                  <a:pt x="99937" y="805994"/>
                </a:lnTo>
                <a:lnTo>
                  <a:pt x="64808" y="748996"/>
                </a:lnTo>
                <a:lnTo>
                  <a:pt x="36683" y="693740"/>
                </a:lnTo>
                <a:lnTo>
                  <a:pt x="14972" y="640352"/>
                </a:lnTo>
                <a:lnTo>
                  <a:pt x="0" y="591912"/>
                </a:lnTo>
                <a:lnTo>
                  <a:pt x="0" y="301953"/>
                </a:lnTo>
                <a:lnTo>
                  <a:pt x="11098" y="264744"/>
                </a:lnTo>
                <a:lnTo>
                  <a:pt x="31158" y="212469"/>
                </a:lnTo>
                <a:lnTo>
                  <a:pt x="48623" y="173727"/>
                </a:lnTo>
                <a:lnTo>
                  <a:pt x="54912" y="159745"/>
                </a:lnTo>
                <a:lnTo>
                  <a:pt x="45160" y="136116"/>
                </a:lnTo>
                <a:lnTo>
                  <a:pt x="41223" y="114449"/>
                </a:lnTo>
                <a:lnTo>
                  <a:pt x="42743" y="94723"/>
                </a:lnTo>
                <a:lnTo>
                  <a:pt x="60709" y="61021"/>
                </a:lnTo>
                <a:lnTo>
                  <a:pt x="96176" y="34853"/>
                </a:lnTo>
                <a:lnTo>
                  <a:pt x="146264" y="16064"/>
                </a:lnTo>
                <a:lnTo>
                  <a:pt x="208091" y="4498"/>
                </a:lnTo>
                <a:lnTo>
                  <a:pt x="278776" y="0"/>
                </a:lnTo>
                <a:lnTo>
                  <a:pt x="316540" y="352"/>
                </a:lnTo>
                <a:lnTo>
                  <a:pt x="355439" y="2412"/>
                </a:lnTo>
                <a:lnTo>
                  <a:pt x="395111" y="6161"/>
                </a:lnTo>
                <a:lnTo>
                  <a:pt x="435197" y="11580"/>
                </a:lnTo>
                <a:lnTo>
                  <a:pt x="475337" y="18648"/>
                </a:lnTo>
                <a:lnTo>
                  <a:pt x="515170" y="27347"/>
                </a:lnTo>
                <a:lnTo>
                  <a:pt x="554337" y="37657"/>
                </a:lnTo>
                <a:lnTo>
                  <a:pt x="592477" y="49558"/>
                </a:lnTo>
                <a:lnTo>
                  <a:pt x="629231" y="63031"/>
                </a:lnTo>
                <a:lnTo>
                  <a:pt x="697136" y="94615"/>
                </a:lnTo>
                <a:lnTo>
                  <a:pt x="755173" y="132254"/>
                </a:lnTo>
                <a:lnTo>
                  <a:pt x="800460" y="175790"/>
                </a:lnTo>
                <a:lnTo>
                  <a:pt x="830115" y="225069"/>
                </a:lnTo>
                <a:lnTo>
                  <a:pt x="841259" y="279934"/>
                </a:lnTo>
                <a:lnTo>
                  <a:pt x="838988" y="309413"/>
                </a:lnTo>
                <a:lnTo>
                  <a:pt x="831009" y="340230"/>
                </a:lnTo>
                <a:lnTo>
                  <a:pt x="836793" y="370752"/>
                </a:lnTo>
                <a:lnTo>
                  <a:pt x="835023" y="433169"/>
                </a:lnTo>
                <a:lnTo>
                  <a:pt x="812501" y="487622"/>
                </a:lnTo>
                <a:lnTo>
                  <a:pt x="790769" y="509638"/>
                </a:lnTo>
                <a:lnTo>
                  <a:pt x="772820" y="533766"/>
                </a:lnTo>
                <a:lnTo>
                  <a:pt x="737750" y="602436"/>
                </a:lnTo>
                <a:lnTo>
                  <a:pt x="695290" y="645821"/>
                </a:lnTo>
                <a:lnTo>
                  <a:pt x="652989" y="682445"/>
                </a:lnTo>
                <a:lnTo>
                  <a:pt x="626719" y="700904"/>
                </a:lnTo>
                <a:lnTo>
                  <a:pt x="601549" y="727880"/>
                </a:lnTo>
                <a:lnTo>
                  <a:pt x="592410" y="762740"/>
                </a:lnTo>
                <a:lnTo>
                  <a:pt x="590922" y="800818"/>
                </a:lnTo>
                <a:lnTo>
                  <a:pt x="588694" y="837429"/>
                </a:lnTo>
                <a:lnTo>
                  <a:pt x="570715" y="867000"/>
                </a:lnTo>
                <a:lnTo>
                  <a:pt x="542706" y="886054"/>
                </a:lnTo>
                <a:lnTo>
                  <a:pt x="509437" y="897779"/>
                </a:lnTo>
                <a:lnTo>
                  <a:pt x="475677" y="905368"/>
                </a:lnTo>
                <a:lnTo>
                  <a:pt x="439381" y="917777"/>
                </a:lnTo>
                <a:lnTo>
                  <a:pt x="405009" y="935786"/>
                </a:lnTo>
                <a:lnTo>
                  <a:pt x="369845" y="950282"/>
                </a:lnTo>
                <a:lnTo>
                  <a:pt x="331170" y="952149"/>
                </a:lnTo>
                <a:close/>
              </a:path>
            </a:pathLst>
          </a:custGeom>
          <a:solidFill>
            <a:srgbClr val="B3B3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797186" y="7720849"/>
            <a:ext cx="251460" cy="295910"/>
          </a:xfrm>
          <a:custGeom>
            <a:avLst/>
            <a:gdLst/>
            <a:ahLst/>
            <a:cxnLst/>
            <a:rect l="l" t="t" r="r" b="b"/>
            <a:pathLst>
              <a:path w="251459" h="295909">
                <a:moveTo>
                  <a:pt x="7949" y="295809"/>
                </a:moveTo>
                <a:lnTo>
                  <a:pt x="2820" y="295014"/>
                </a:lnTo>
                <a:lnTo>
                  <a:pt x="0" y="290032"/>
                </a:lnTo>
                <a:lnTo>
                  <a:pt x="1562" y="282819"/>
                </a:lnTo>
                <a:lnTo>
                  <a:pt x="11832" y="265200"/>
                </a:lnTo>
                <a:lnTo>
                  <a:pt x="26596" y="251165"/>
                </a:lnTo>
                <a:lnTo>
                  <a:pt x="42476" y="237940"/>
                </a:lnTo>
                <a:lnTo>
                  <a:pt x="56089" y="222748"/>
                </a:lnTo>
                <a:lnTo>
                  <a:pt x="58267" y="212790"/>
                </a:lnTo>
                <a:lnTo>
                  <a:pt x="54930" y="202899"/>
                </a:lnTo>
                <a:lnTo>
                  <a:pt x="50300" y="192834"/>
                </a:lnTo>
                <a:lnTo>
                  <a:pt x="48603" y="182350"/>
                </a:lnTo>
                <a:lnTo>
                  <a:pt x="50975" y="171098"/>
                </a:lnTo>
                <a:lnTo>
                  <a:pt x="58429" y="162825"/>
                </a:lnTo>
                <a:lnTo>
                  <a:pt x="68753" y="157186"/>
                </a:lnTo>
                <a:lnTo>
                  <a:pt x="79736" y="153836"/>
                </a:lnTo>
                <a:lnTo>
                  <a:pt x="89704" y="147444"/>
                </a:lnTo>
                <a:lnTo>
                  <a:pt x="123219" y="116228"/>
                </a:lnTo>
                <a:lnTo>
                  <a:pt x="129419" y="97096"/>
                </a:lnTo>
                <a:lnTo>
                  <a:pt x="122623" y="89435"/>
                </a:lnTo>
                <a:lnTo>
                  <a:pt x="104811" y="84689"/>
                </a:lnTo>
                <a:lnTo>
                  <a:pt x="86799" y="80487"/>
                </a:lnTo>
                <a:lnTo>
                  <a:pt x="69027" y="75555"/>
                </a:lnTo>
                <a:lnTo>
                  <a:pt x="51935" y="68615"/>
                </a:lnTo>
                <a:lnTo>
                  <a:pt x="44299" y="60201"/>
                </a:lnTo>
                <a:lnTo>
                  <a:pt x="42301" y="48882"/>
                </a:lnTo>
                <a:lnTo>
                  <a:pt x="43381" y="36544"/>
                </a:lnTo>
                <a:lnTo>
                  <a:pt x="44977" y="25074"/>
                </a:lnTo>
                <a:lnTo>
                  <a:pt x="48488" y="13611"/>
                </a:lnTo>
                <a:lnTo>
                  <a:pt x="56017" y="4435"/>
                </a:lnTo>
                <a:lnTo>
                  <a:pt x="66289" y="0"/>
                </a:lnTo>
                <a:lnTo>
                  <a:pt x="78028" y="2756"/>
                </a:lnTo>
                <a:lnTo>
                  <a:pt x="94839" y="14190"/>
                </a:lnTo>
                <a:lnTo>
                  <a:pt x="110867" y="27063"/>
                </a:lnTo>
                <a:lnTo>
                  <a:pt x="127599" y="38620"/>
                </a:lnTo>
                <a:lnTo>
                  <a:pt x="146523" y="46101"/>
                </a:lnTo>
                <a:lnTo>
                  <a:pt x="163839" y="45901"/>
                </a:lnTo>
                <a:lnTo>
                  <a:pt x="181088" y="44085"/>
                </a:lnTo>
                <a:lnTo>
                  <a:pt x="198244" y="41261"/>
                </a:lnTo>
                <a:lnTo>
                  <a:pt x="215283" y="38037"/>
                </a:lnTo>
                <a:lnTo>
                  <a:pt x="224696" y="35751"/>
                </a:lnTo>
                <a:lnTo>
                  <a:pt x="234432" y="33575"/>
                </a:lnTo>
                <a:lnTo>
                  <a:pt x="243591" y="30380"/>
                </a:lnTo>
                <a:lnTo>
                  <a:pt x="251283" y="25035"/>
                </a:lnTo>
                <a:lnTo>
                  <a:pt x="244522" y="42214"/>
                </a:lnTo>
                <a:lnTo>
                  <a:pt x="241093" y="52582"/>
                </a:lnTo>
                <a:lnTo>
                  <a:pt x="234440" y="59659"/>
                </a:lnTo>
                <a:lnTo>
                  <a:pt x="225584" y="64452"/>
                </a:lnTo>
                <a:lnTo>
                  <a:pt x="215545" y="67969"/>
                </a:lnTo>
                <a:lnTo>
                  <a:pt x="200080" y="76812"/>
                </a:lnTo>
                <a:lnTo>
                  <a:pt x="186487" y="88138"/>
                </a:lnTo>
                <a:lnTo>
                  <a:pt x="174084" y="100922"/>
                </a:lnTo>
                <a:lnTo>
                  <a:pt x="162195" y="114138"/>
                </a:lnTo>
                <a:lnTo>
                  <a:pt x="151191" y="123901"/>
                </a:lnTo>
                <a:lnTo>
                  <a:pt x="116557" y="150601"/>
                </a:lnTo>
                <a:lnTo>
                  <a:pt x="111838" y="188567"/>
                </a:lnTo>
                <a:lnTo>
                  <a:pt x="110131" y="201223"/>
                </a:lnTo>
                <a:lnTo>
                  <a:pt x="95662" y="239097"/>
                </a:lnTo>
                <a:lnTo>
                  <a:pt x="81951" y="243078"/>
                </a:lnTo>
                <a:lnTo>
                  <a:pt x="68355" y="247486"/>
                </a:lnTo>
                <a:lnTo>
                  <a:pt x="32592" y="264371"/>
                </a:lnTo>
                <a:lnTo>
                  <a:pt x="13315" y="290461"/>
                </a:lnTo>
                <a:lnTo>
                  <a:pt x="7949" y="295809"/>
                </a:lnTo>
                <a:close/>
              </a:path>
            </a:pathLst>
          </a:custGeom>
          <a:solidFill>
            <a:srgbClr val="FAFAF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bg 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536441"/>
            <a:ext cx="161180" cy="673927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318245"/>
            <a:ext cx="1129766" cy="2048649"/>
          </a:xfrm>
          <a:prstGeom prst="rect">
            <a:avLst/>
          </a:prstGeom>
        </p:spPr>
      </p:pic>
      <p:sp>
        <p:nvSpPr>
          <p:cNvPr id="48" name="bg object 48"/>
          <p:cNvSpPr/>
          <p:nvPr/>
        </p:nvSpPr>
        <p:spPr>
          <a:xfrm>
            <a:off x="1573212" y="7662834"/>
            <a:ext cx="234315" cy="328295"/>
          </a:xfrm>
          <a:custGeom>
            <a:avLst/>
            <a:gdLst/>
            <a:ahLst/>
            <a:cxnLst/>
            <a:rect l="l" t="t" r="r" b="b"/>
            <a:pathLst>
              <a:path w="234314" h="328295">
                <a:moveTo>
                  <a:pt x="181346" y="328203"/>
                </a:moveTo>
                <a:lnTo>
                  <a:pt x="172865" y="322790"/>
                </a:lnTo>
                <a:lnTo>
                  <a:pt x="166971" y="313664"/>
                </a:lnTo>
                <a:lnTo>
                  <a:pt x="162240" y="303137"/>
                </a:lnTo>
                <a:lnTo>
                  <a:pt x="157251" y="293523"/>
                </a:lnTo>
                <a:lnTo>
                  <a:pt x="149051" y="274391"/>
                </a:lnTo>
                <a:lnTo>
                  <a:pt x="141752" y="254707"/>
                </a:lnTo>
                <a:lnTo>
                  <a:pt x="132764" y="236032"/>
                </a:lnTo>
                <a:lnTo>
                  <a:pt x="119500" y="219930"/>
                </a:lnTo>
                <a:lnTo>
                  <a:pt x="105646" y="204641"/>
                </a:lnTo>
                <a:lnTo>
                  <a:pt x="79226" y="172935"/>
                </a:lnTo>
                <a:lnTo>
                  <a:pt x="65116" y="157877"/>
                </a:lnTo>
                <a:lnTo>
                  <a:pt x="52101" y="138845"/>
                </a:lnTo>
                <a:lnTo>
                  <a:pt x="43873" y="117497"/>
                </a:lnTo>
                <a:lnTo>
                  <a:pt x="37932" y="95107"/>
                </a:lnTo>
                <a:lnTo>
                  <a:pt x="31774" y="72951"/>
                </a:lnTo>
                <a:lnTo>
                  <a:pt x="23988" y="56258"/>
                </a:lnTo>
                <a:lnTo>
                  <a:pt x="14942" y="40128"/>
                </a:lnTo>
                <a:lnTo>
                  <a:pt x="6689" y="23675"/>
                </a:lnTo>
                <a:lnTo>
                  <a:pt x="1280" y="6015"/>
                </a:lnTo>
                <a:lnTo>
                  <a:pt x="0" y="138"/>
                </a:lnTo>
                <a:lnTo>
                  <a:pt x="12289" y="7591"/>
                </a:lnTo>
                <a:lnTo>
                  <a:pt x="24220" y="15783"/>
                </a:lnTo>
                <a:lnTo>
                  <a:pt x="36502" y="23212"/>
                </a:lnTo>
                <a:lnTo>
                  <a:pt x="49845" y="28378"/>
                </a:lnTo>
                <a:lnTo>
                  <a:pt x="63372" y="26102"/>
                </a:lnTo>
                <a:lnTo>
                  <a:pt x="74522" y="18316"/>
                </a:lnTo>
                <a:lnTo>
                  <a:pt x="84758" y="8466"/>
                </a:lnTo>
                <a:lnTo>
                  <a:pt x="95548" y="0"/>
                </a:lnTo>
                <a:lnTo>
                  <a:pt x="97203" y="8215"/>
                </a:lnTo>
                <a:lnTo>
                  <a:pt x="93988" y="18723"/>
                </a:lnTo>
                <a:lnTo>
                  <a:pt x="89290" y="29947"/>
                </a:lnTo>
                <a:lnTo>
                  <a:pt x="86496" y="40306"/>
                </a:lnTo>
                <a:lnTo>
                  <a:pt x="84019" y="51351"/>
                </a:lnTo>
                <a:lnTo>
                  <a:pt x="81600" y="64375"/>
                </a:lnTo>
                <a:lnTo>
                  <a:pt x="83032" y="75319"/>
                </a:lnTo>
                <a:lnTo>
                  <a:pt x="92108" y="80122"/>
                </a:lnTo>
                <a:lnTo>
                  <a:pt x="103116" y="73843"/>
                </a:lnTo>
                <a:lnTo>
                  <a:pt x="113024" y="65837"/>
                </a:lnTo>
                <a:lnTo>
                  <a:pt x="121995" y="56691"/>
                </a:lnTo>
                <a:lnTo>
                  <a:pt x="130191" y="46989"/>
                </a:lnTo>
                <a:lnTo>
                  <a:pt x="136024" y="37056"/>
                </a:lnTo>
                <a:lnTo>
                  <a:pt x="144196" y="29866"/>
                </a:lnTo>
                <a:lnTo>
                  <a:pt x="153636" y="28321"/>
                </a:lnTo>
                <a:lnTo>
                  <a:pt x="163274" y="35320"/>
                </a:lnTo>
                <a:lnTo>
                  <a:pt x="171653" y="43264"/>
                </a:lnTo>
                <a:lnTo>
                  <a:pt x="181325" y="43673"/>
                </a:lnTo>
                <a:lnTo>
                  <a:pt x="191188" y="39080"/>
                </a:lnTo>
                <a:lnTo>
                  <a:pt x="200141" y="32017"/>
                </a:lnTo>
                <a:lnTo>
                  <a:pt x="207270" y="28254"/>
                </a:lnTo>
                <a:lnTo>
                  <a:pt x="212055" y="30076"/>
                </a:lnTo>
                <a:lnTo>
                  <a:pt x="213226" y="35459"/>
                </a:lnTo>
                <a:lnTo>
                  <a:pt x="209514" y="42378"/>
                </a:lnTo>
                <a:lnTo>
                  <a:pt x="202005" y="55677"/>
                </a:lnTo>
                <a:lnTo>
                  <a:pt x="194291" y="69054"/>
                </a:lnTo>
                <a:lnTo>
                  <a:pt x="188171" y="82990"/>
                </a:lnTo>
                <a:lnTo>
                  <a:pt x="185441" y="97970"/>
                </a:lnTo>
                <a:lnTo>
                  <a:pt x="187480" y="107068"/>
                </a:lnTo>
                <a:lnTo>
                  <a:pt x="192877" y="115984"/>
                </a:lnTo>
                <a:lnTo>
                  <a:pt x="198456" y="123793"/>
                </a:lnTo>
                <a:lnTo>
                  <a:pt x="201038" y="129568"/>
                </a:lnTo>
                <a:lnTo>
                  <a:pt x="192943" y="127806"/>
                </a:lnTo>
                <a:lnTo>
                  <a:pt x="183602" y="124548"/>
                </a:lnTo>
                <a:lnTo>
                  <a:pt x="175261" y="122614"/>
                </a:lnTo>
                <a:lnTo>
                  <a:pt x="200236" y="160173"/>
                </a:lnTo>
                <a:lnTo>
                  <a:pt x="220593" y="174757"/>
                </a:lnTo>
                <a:lnTo>
                  <a:pt x="229954" y="181312"/>
                </a:lnTo>
                <a:lnTo>
                  <a:pt x="233827" y="188059"/>
                </a:lnTo>
                <a:lnTo>
                  <a:pt x="226039" y="193062"/>
                </a:lnTo>
                <a:lnTo>
                  <a:pt x="216878" y="194400"/>
                </a:lnTo>
                <a:lnTo>
                  <a:pt x="206706" y="193198"/>
                </a:lnTo>
                <a:lnTo>
                  <a:pt x="197470" y="193078"/>
                </a:lnTo>
                <a:lnTo>
                  <a:pt x="191112" y="197658"/>
                </a:lnTo>
                <a:lnTo>
                  <a:pt x="195368" y="211628"/>
                </a:lnTo>
                <a:lnTo>
                  <a:pt x="201776" y="224809"/>
                </a:lnTo>
                <a:lnTo>
                  <a:pt x="209089" y="237635"/>
                </a:lnTo>
                <a:lnTo>
                  <a:pt x="216062" y="250537"/>
                </a:lnTo>
                <a:lnTo>
                  <a:pt x="223814" y="265682"/>
                </a:lnTo>
                <a:lnTo>
                  <a:pt x="226767" y="273093"/>
                </a:lnTo>
                <a:lnTo>
                  <a:pt x="226968" y="278452"/>
                </a:lnTo>
                <a:lnTo>
                  <a:pt x="218134" y="274502"/>
                </a:lnTo>
                <a:lnTo>
                  <a:pt x="208394" y="272093"/>
                </a:lnTo>
                <a:lnTo>
                  <a:pt x="185812" y="303318"/>
                </a:lnTo>
                <a:lnTo>
                  <a:pt x="185271" y="316221"/>
                </a:lnTo>
                <a:lnTo>
                  <a:pt x="181346" y="328203"/>
                </a:lnTo>
                <a:close/>
              </a:path>
            </a:pathLst>
          </a:custGeom>
          <a:solidFill>
            <a:srgbClr val="E4E4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9" name="bg object 4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638" y="7000539"/>
            <a:ext cx="1526380" cy="2082800"/>
          </a:xfrm>
          <a:prstGeom prst="rect">
            <a:avLst/>
          </a:prstGeom>
        </p:spPr>
      </p:pic>
      <p:sp>
        <p:nvSpPr>
          <p:cNvPr id="50" name="bg object 50"/>
          <p:cNvSpPr/>
          <p:nvPr/>
        </p:nvSpPr>
        <p:spPr>
          <a:xfrm>
            <a:off x="1737059" y="7513844"/>
            <a:ext cx="313690" cy="461645"/>
          </a:xfrm>
          <a:custGeom>
            <a:avLst/>
            <a:gdLst/>
            <a:ahLst/>
            <a:cxnLst/>
            <a:rect l="l" t="t" r="r" b="b"/>
            <a:pathLst>
              <a:path w="313689" h="461645">
                <a:moveTo>
                  <a:pt x="200988" y="461055"/>
                </a:moveTo>
                <a:lnTo>
                  <a:pt x="181953" y="460445"/>
                </a:lnTo>
                <a:lnTo>
                  <a:pt x="161348" y="456630"/>
                </a:lnTo>
                <a:lnTo>
                  <a:pt x="148018" y="446898"/>
                </a:lnTo>
                <a:lnTo>
                  <a:pt x="137756" y="433820"/>
                </a:lnTo>
                <a:lnTo>
                  <a:pt x="126357" y="419966"/>
                </a:lnTo>
                <a:lnTo>
                  <a:pt x="117694" y="407071"/>
                </a:lnTo>
                <a:lnTo>
                  <a:pt x="114280" y="395350"/>
                </a:lnTo>
                <a:lnTo>
                  <a:pt x="109322" y="384552"/>
                </a:lnTo>
                <a:lnTo>
                  <a:pt x="96031" y="374428"/>
                </a:lnTo>
                <a:lnTo>
                  <a:pt x="82838" y="365380"/>
                </a:lnTo>
                <a:lnTo>
                  <a:pt x="71489" y="353519"/>
                </a:lnTo>
                <a:lnTo>
                  <a:pt x="62303" y="340727"/>
                </a:lnTo>
                <a:lnTo>
                  <a:pt x="55597" y="328889"/>
                </a:lnTo>
                <a:lnTo>
                  <a:pt x="48105" y="316260"/>
                </a:lnTo>
                <a:lnTo>
                  <a:pt x="32447" y="295345"/>
                </a:lnTo>
                <a:lnTo>
                  <a:pt x="25271" y="283351"/>
                </a:lnTo>
                <a:lnTo>
                  <a:pt x="17870" y="266178"/>
                </a:lnTo>
                <a:lnTo>
                  <a:pt x="19465" y="262078"/>
                </a:lnTo>
                <a:lnTo>
                  <a:pt x="27755" y="266084"/>
                </a:lnTo>
                <a:lnTo>
                  <a:pt x="40434" y="273231"/>
                </a:lnTo>
                <a:lnTo>
                  <a:pt x="58046" y="277039"/>
                </a:lnTo>
                <a:lnTo>
                  <a:pt x="45488" y="237812"/>
                </a:lnTo>
                <a:lnTo>
                  <a:pt x="26976" y="215065"/>
                </a:lnTo>
                <a:lnTo>
                  <a:pt x="24493" y="207612"/>
                </a:lnTo>
                <a:lnTo>
                  <a:pt x="30325" y="192273"/>
                </a:lnTo>
                <a:lnTo>
                  <a:pt x="39593" y="180039"/>
                </a:lnTo>
                <a:lnTo>
                  <a:pt x="46985" y="172824"/>
                </a:lnTo>
                <a:lnTo>
                  <a:pt x="46047" y="166479"/>
                </a:lnTo>
                <a:lnTo>
                  <a:pt x="30325" y="156854"/>
                </a:lnTo>
                <a:lnTo>
                  <a:pt x="16354" y="149091"/>
                </a:lnTo>
                <a:lnTo>
                  <a:pt x="6956" y="140574"/>
                </a:lnTo>
                <a:lnTo>
                  <a:pt x="1660" y="128812"/>
                </a:lnTo>
                <a:lnTo>
                  <a:pt x="0" y="111316"/>
                </a:lnTo>
                <a:lnTo>
                  <a:pt x="3216" y="97101"/>
                </a:lnTo>
                <a:lnTo>
                  <a:pt x="11105" y="84943"/>
                </a:lnTo>
                <a:lnTo>
                  <a:pt x="21023" y="74588"/>
                </a:lnTo>
                <a:lnTo>
                  <a:pt x="30325" y="65777"/>
                </a:lnTo>
                <a:lnTo>
                  <a:pt x="40616" y="52312"/>
                </a:lnTo>
                <a:lnTo>
                  <a:pt x="47116" y="38848"/>
                </a:lnTo>
                <a:lnTo>
                  <a:pt x="52802" y="26198"/>
                </a:lnTo>
                <a:lnTo>
                  <a:pt x="60651" y="15179"/>
                </a:lnTo>
                <a:lnTo>
                  <a:pt x="72975" y="6340"/>
                </a:lnTo>
                <a:lnTo>
                  <a:pt x="87087" y="1841"/>
                </a:lnTo>
                <a:lnTo>
                  <a:pt x="103143" y="216"/>
                </a:lnTo>
                <a:lnTo>
                  <a:pt x="121303" y="0"/>
                </a:lnTo>
                <a:lnTo>
                  <a:pt x="140484" y="2687"/>
                </a:lnTo>
                <a:lnTo>
                  <a:pt x="153936" y="9275"/>
                </a:lnTo>
                <a:lnTo>
                  <a:pt x="164970" y="17550"/>
                </a:lnTo>
                <a:lnTo>
                  <a:pt x="176900" y="25299"/>
                </a:lnTo>
                <a:lnTo>
                  <a:pt x="187611" y="33495"/>
                </a:lnTo>
                <a:lnTo>
                  <a:pt x="196629" y="44631"/>
                </a:lnTo>
                <a:lnTo>
                  <a:pt x="204628" y="56221"/>
                </a:lnTo>
                <a:lnTo>
                  <a:pt x="221703" y="77583"/>
                </a:lnTo>
                <a:lnTo>
                  <a:pt x="228353" y="89458"/>
                </a:lnTo>
                <a:lnTo>
                  <a:pt x="234548" y="100878"/>
                </a:lnTo>
                <a:lnTo>
                  <a:pt x="255397" y="127973"/>
                </a:lnTo>
                <a:lnTo>
                  <a:pt x="265888" y="147425"/>
                </a:lnTo>
                <a:lnTo>
                  <a:pt x="277374" y="169061"/>
                </a:lnTo>
                <a:lnTo>
                  <a:pt x="293148" y="192274"/>
                </a:lnTo>
                <a:lnTo>
                  <a:pt x="272931" y="166973"/>
                </a:lnTo>
                <a:lnTo>
                  <a:pt x="269397" y="163993"/>
                </a:lnTo>
                <a:lnTo>
                  <a:pt x="281710" y="199267"/>
                </a:lnTo>
                <a:lnTo>
                  <a:pt x="299741" y="250018"/>
                </a:lnTo>
                <a:lnTo>
                  <a:pt x="313365" y="293471"/>
                </a:lnTo>
                <a:lnTo>
                  <a:pt x="311890" y="312345"/>
                </a:lnTo>
                <a:lnTo>
                  <a:pt x="297639" y="311758"/>
                </a:lnTo>
                <a:lnTo>
                  <a:pt x="279879" y="302027"/>
                </a:lnTo>
                <a:lnTo>
                  <a:pt x="267877" y="293471"/>
                </a:lnTo>
                <a:lnTo>
                  <a:pt x="269528" y="300871"/>
                </a:lnTo>
                <a:lnTo>
                  <a:pt x="275481" y="318982"/>
                </a:lnTo>
                <a:lnTo>
                  <a:pt x="282685" y="338251"/>
                </a:lnTo>
                <a:lnTo>
                  <a:pt x="288094" y="349129"/>
                </a:lnTo>
                <a:lnTo>
                  <a:pt x="293718" y="362771"/>
                </a:lnTo>
                <a:lnTo>
                  <a:pt x="289629" y="377513"/>
                </a:lnTo>
                <a:lnTo>
                  <a:pt x="280983" y="390712"/>
                </a:lnTo>
                <a:lnTo>
                  <a:pt x="272932" y="399727"/>
                </a:lnTo>
                <a:lnTo>
                  <a:pt x="264759" y="409386"/>
                </a:lnTo>
                <a:lnTo>
                  <a:pt x="256305" y="421575"/>
                </a:lnTo>
                <a:lnTo>
                  <a:pt x="248583" y="434226"/>
                </a:lnTo>
                <a:lnTo>
                  <a:pt x="242606" y="445266"/>
                </a:lnTo>
                <a:lnTo>
                  <a:pt x="232344" y="456582"/>
                </a:lnTo>
                <a:lnTo>
                  <a:pt x="218128" y="460806"/>
                </a:lnTo>
                <a:lnTo>
                  <a:pt x="200988" y="461055"/>
                </a:lnTo>
                <a:close/>
              </a:path>
            </a:pathLst>
          </a:custGeom>
          <a:solidFill>
            <a:srgbClr val="4F4E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76750" y="6706824"/>
            <a:ext cx="111760" cy="58419"/>
          </a:xfrm>
          <a:custGeom>
            <a:avLst/>
            <a:gdLst/>
            <a:ahLst/>
            <a:cxnLst/>
            <a:rect l="l" t="t" r="r" b="b"/>
            <a:pathLst>
              <a:path w="111760" h="58420">
                <a:moveTo>
                  <a:pt x="62969" y="58190"/>
                </a:moveTo>
                <a:lnTo>
                  <a:pt x="48224" y="58190"/>
                </a:lnTo>
                <a:lnTo>
                  <a:pt x="41132" y="57452"/>
                </a:lnTo>
                <a:lnTo>
                  <a:pt x="1410" y="36664"/>
                </a:lnTo>
                <a:lnTo>
                  <a:pt x="0" y="32953"/>
                </a:lnTo>
                <a:lnTo>
                  <a:pt x="0" y="25236"/>
                </a:lnTo>
                <a:lnTo>
                  <a:pt x="41132" y="738"/>
                </a:lnTo>
                <a:lnTo>
                  <a:pt x="48224" y="0"/>
                </a:lnTo>
                <a:lnTo>
                  <a:pt x="62969" y="0"/>
                </a:lnTo>
                <a:lnTo>
                  <a:pt x="100123" y="11249"/>
                </a:lnTo>
                <a:lnTo>
                  <a:pt x="111194" y="29095"/>
                </a:lnTo>
                <a:lnTo>
                  <a:pt x="111194" y="32953"/>
                </a:lnTo>
                <a:lnTo>
                  <a:pt x="70061" y="57452"/>
                </a:lnTo>
                <a:lnTo>
                  <a:pt x="62969" y="58190"/>
                </a:lnTo>
                <a:close/>
              </a:path>
            </a:pathLst>
          </a:custGeom>
          <a:solidFill>
            <a:srgbClr val="4D4D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241041" y="8094287"/>
            <a:ext cx="234315" cy="254635"/>
          </a:xfrm>
          <a:custGeom>
            <a:avLst/>
            <a:gdLst/>
            <a:ahLst/>
            <a:cxnLst/>
            <a:rect l="l" t="t" r="r" b="b"/>
            <a:pathLst>
              <a:path w="234315" h="254634">
                <a:moveTo>
                  <a:pt x="80868" y="254445"/>
                </a:moveTo>
                <a:lnTo>
                  <a:pt x="64799" y="253736"/>
                </a:lnTo>
                <a:lnTo>
                  <a:pt x="51466" y="245920"/>
                </a:lnTo>
                <a:lnTo>
                  <a:pt x="38935" y="236042"/>
                </a:lnTo>
                <a:lnTo>
                  <a:pt x="25271" y="229146"/>
                </a:lnTo>
                <a:lnTo>
                  <a:pt x="12965" y="222078"/>
                </a:lnTo>
                <a:lnTo>
                  <a:pt x="5206" y="209799"/>
                </a:lnTo>
                <a:lnTo>
                  <a:pt x="1162" y="194545"/>
                </a:lnTo>
                <a:lnTo>
                  <a:pt x="0" y="178547"/>
                </a:lnTo>
                <a:lnTo>
                  <a:pt x="1322" y="166197"/>
                </a:lnTo>
                <a:lnTo>
                  <a:pt x="5211" y="156571"/>
                </a:lnTo>
                <a:lnTo>
                  <a:pt x="20215" y="133007"/>
                </a:lnTo>
                <a:lnTo>
                  <a:pt x="29172" y="118972"/>
                </a:lnTo>
                <a:lnTo>
                  <a:pt x="37540" y="103137"/>
                </a:lnTo>
                <a:lnTo>
                  <a:pt x="44826" y="85793"/>
                </a:lnTo>
                <a:lnTo>
                  <a:pt x="50540" y="67230"/>
                </a:lnTo>
                <a:lnTo>
                  <a:pt x="58239" y="52100"/>
                </a:lnTo>
                <a:lnTo>
                  <a:pt x="68254" y="49965"/>
                </a:lnTo>
                <a:lnTo>
                  <a:pt x="78257" y="56463"/>
                </a:lnTo>
                <a:lnTo>
                  <a:pt x="85920" y="67230"/>
                </a:lnTo>
                <a:lnTo>
                  <a:pt x="93278" y="81944"/>
                </a:lnTo>
                <a:lnTo>
                  <a:pt x="100212" y="91159"/>
                </a:lnTo>
                <a:lnTo>
                  <a:pt x="110109" y="94735"/>
                </a:lnTo>
                <a:lnTo>
                  <a:pt x="126354" y="92529"/>
                </a:lnTo>
                <a:lnTo>
                  <a:pt x="138409" y="83083"/>
                </a:lnTo>
                <a:lnTo>
                  <a:pt x="131395" y="70329"/>
                </a:lnTo>
                <a:lnTo>
                  <a:pt x="116806" y="58555"/>
                </a:lnTo>
                <a:lnTo>
                  <a:pt x="106138" y="52050"/>
                </a:lnTo>
                <a:lnTo>
                  <a:pt x="91803" y="41976"/>
                </a:lnTo>
                <a:lnTo>
                  <a:pt x="114556" y="1409"/>
                </a:lnTo>
                <a:lnTo>
                  <a:pt x="125418" y="294"/>
                </a:lnTo>
                <a:lnTo>
                  <a:pt x="135485" y="6083"/>
                </a:lnTo>
                <a:lnTo>
                  <a:pt x="146571" y="16631"/>
                </a:lnTo>
                <a:lnTo>
                  <a:pt x="152273" y="27343"/>
                </a:lnTo>
                <a:lnTo>
                  <a:pt x="157998" y="44365"/>
                </a:lnTo>
                <a:lnTo>
                  <a:pt x="163064" y="61435"/>
                </a:lnTo>
                <a:lnTo>
                  <a:pt x="166788" y="72289"/>
                </a:lnTo>
                <a:lnTo>
                  <a:pt x="172928" y="74305"/>
                </a:lnTo>
                <a:lnTo>
                  <a:pt x="177274" y="60394"/>
                </a:lnTo>
                <a:lnTo>
                  <a:pt x="178904" y="41047"/>
                </a:lnTo>
                <a:lnTo>
                  <a:pt x="176897" y="26751"/>
                </a:lnTo>
                <a:lnTo>
                  <a:pt x="175314" y="9755"/>
                </a:lnTo>
                <a:lnTo>
                  <a:pt x="187274" y="1803"/>
                </a:lnTo>
                <a:lnTo>
                  <a:pt x="204154" y="0"/>
                </a:lnTo>
                <a:lnTo>
                  <a:pt x="217331" y="1451"/>
                </a:lnTo>
                <a:lnTo>
                  <a:pt x="233016" y="16151"/>
                </a:lnTo>
                <a:lnTo>
                  <a:pt x="233798" y="40524"/>
                </a:lnTo>
                <a:lnTo>
                  <a:pt x="227611" y="64335"/>
                </a:lnTo>
                <a:lnTo>
                  <a:pt x="222385" y="77351"/>
                </a:lnTo>
                <a:lnTo>
                  <a:pt x="214653" y="92291"/>
                </a:lnTo>
                <a:lnTo>
                  <a:pt x="210638" y="102799"/>
                </a:lnTo>
                <a:lnTo>
                  <a:pt x="211234" y="113233"/>
                </a:lnTo>
                <a:lnTo>
                  <a:pt x="217331" y="127949"/>
                </a:lnTo>
                <a:lnTo>
                  <a:pt x="231271" y="152234"/>
                </a:lnTo>
                <a:lnTo>
                  <a:pt x="234225" y="163388"/>
                </a:lnTo>
                <a:lnTo>
                  <a:pt x="200646" y="182972"/>
                </a:lnTo>
                <a:lnTo>
                  <a:pt x="161736" y="183607"/>
                </a:lnTo>
                <a:lnTo>
                  <a:pt x="154276" y="188747"/>
                </a:lnTo>
                <a:lnTo>
                  <a:pt x="121302" y="219026"/>
                </a:lnTo>
                <a:lnTo>
                  <a:pt x="104270" y="241067"/>
                </a:lnTo>
                <a:lnTo>
                  <a:pt x="95892" y="248655"/>
                </a:lnTo>
                <a:lnTo>
                  <a:pt x="80868" y="254445"/>
                </a:lnTo>
                <a:close/>
              </a:path>
            </a:pathLst>
          </a:custGeom>
          <a:solidFill>
            <a:srgbClr val="5C5C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1115402" y="7037742"/>
            <a:ext cx="1011555" cy="1324610"/>
          </a:xfrm>
          <a:custGeom>
            <a:avLst/>
            <a:gdLst/>
            <a:ahLst/>
            <a:cxnLst/>
            <a:rect l="l" t="t" r="r" b="b"/>
            <a:pathLst>
              <a:path w="1011555" h="1324609">
                <a:moveTo>
                  <a:pt x="295427" y="159677"/>
                </a:moveTo>
                <a:lnTo>
                  <a:pt x="288099" y="142201"/>
                </a:lnTo>
                <a:lnTo>
                  <a:pt x="273977" y="134391"/>
                </a:lnTo>
                <a:lnTo>
                  <a:pt x="257822" y="132130"/>
                </a:lnTo>
                <a:lnTo>
                  <a:pt x="242900" y="131102"/>
                </a:lnTo>
                <a:lnTo>
                  <a:pt x="232498" y="127025"/>
                </a:lnTo>
                <a:lnTo>
                  <a:pt x="218694" y="119735"/>
                </a:lnTo>
                <a:lnTo>
                  <a:pt x="194081" y="105156"/>
                </a:lnTo>
                <a:lnTo>
                  <a:pt x="173507" y="90131"/>
                </a:lnTo>
                <a:lnTo>
                  <a:pt x="171843" y="81483"/>
                </a:lnTo>
                <a:lnTo>
                  <a:pt x="190703" y="75742"/>
                </a:lnTo>
                <a:lnTo>
                  <a:pt x="195872" y="70853"/>
                </a:lnTo>
                <a:lnTo>
                  <a:pt x="191541" y="64960"/>
                </a:lnTo>
                <a:lnTo>
                  <a:pt x="181952" y="56184"/>
                </a:lnTo>
                <a:lnTo>
                  <a:pt x="180047" y="47155"/>
                </a:lnTo>
                <a:lnTo>
                  <a:pt x="188925" y="24739"/>
                </a:lnTo>
                <a:lnTo>
                  <a:pt x="187007" y="15709"/>
                </a:lnTo>
                <a:lnTo>
                  <a:pt x="162979" y="1143"/>
                </a:lnTo>
                <a:lnTo>
                  <a:pt x="148691" y="7708"/>
                </a:lnTo>
                <a:lnTo>
                  <a:pt x="139661" y="19545"/>
                </a:lnTo>
                <a:lnTo>
                  <a:pt x="131419" y="20764"/>
                </a:lnTo>
                <a:lnTo>
                  <a:pt x="120230" y="9855"/>
                </a:lnTo>
                <a:lnTo>
                  <a:pt x="111658" y="3022"/>
                </a:lnTo>
                <a:lnTo>
                  <a:pt x="104114" y="0"/>
                </a:lnTo>
                <a:lnTo>
                  <a:pt x="96037" y="520"/>
                </a:lnTo>
                <a:lnTo>
                  <a:pt x="86753" y="965"/>
                </a:lnTo>
                <a:lnTo>
                  <a:pt x="76212" y="254"/>
                </a:lnTo>
                <a:lnTo>
                  <a:pt x="67995" y="952"/>
                </a:lnTo>
                <a:lnTo>
                  <a:pt x="65709" y="5588"/>
                </a:lnTo>
                <a:lnTo>
                  <a:pt x="74930" y="20307"/>
                </a:lnTo>
                <a:lnTo>
                  <a:pt x="89242" y="34747"/>
                </a:lnTo>
                <a:lnTo>
                  <a:pt x="99377" y="47256"/>
                </a:lnTo>
                <a:lnTo>
                  <a:pt x="96037" y="56184"/>
                </a:lnTo>
                <a:lnTo>
                  <a:pt x="85039" y="58877"/>
                </a:lnTo>
                <a:lnTo>
                  <a:pt x="65913" y="62509"/>
                </a:lnTo>
                <a:lnTo>
                  <a:pt x="46685" y="66763"/>
                </a:lnTo>
                <a:lnTo>
                  <a:pt x="12763" y="89636"/>
                </a:lnTo>
                <a:lnTo>
                  <a:pt x="0" y="111848"/>
                </a:lnTo>
                <a:lnTo>
                  <a:pt x="13055" y="116497"/>
                </a:lnTo>
                <a:lnTo>
                  <a:pt x="18821" y="114160"/>
                </a:lnTo>
                <a:lnTo>
                  <a:pt x="25285" y="109385"/>
                </a:lnTo>
                <a:lnTo>
                  <a:pt x="40436" y="106781"/>
                </a:lnTo>
                <a:lnTo>
                  <a:pt x="57226" y="109512"/>
                </a:lnTo>
                <a:lnTo>
                  <a:pt x="58089" y="117424"/>
                </a:lnTo>
                <a:lnTo>
                  <a:pt x="56451" y="130136"/>
                </a:lnTo>
                <a:lnTo>
                  <a:pt x="65709" y="147256"/>
                </a:lnTo>
                <a:lnTo>
                  <a:pt x="78816" y="155702"/>
                </a:lnTo>
                <a:lnTo>
                  <a:pt x="84455" y="151003"/>
                </a:lnTo>
                <a:lnTo>
                  <a:pt x="85763" y="141909"/>
                </a:lnTo>
                <a:lnTo>
                  <a:pt x="85928" y="137147"/>
                </a:lnTo>
                <a:lnTo>
                  <a:pt x="104063" y="149377"/>
                </a:lnTo>
                <a:lnTo>
                  <a:pt x="105714" y="159042"/>
                </a:lnTo>
                <a:lnTo>
                  <a:pt x="101257" y="170408"/>
                </a:lnTo>
                <a:lnTo>
                  <a:pt x="101092" y="187744"/>
                </a:lnTo>
                <a:lnTo>
                  <a:pt x="122174" y="220484"/>
                </a:lnTo>
                <a:lnTo>
                  <a:pt x="170827" y="231025"/>
                </a:lnTo>
                <a:lnTo>
                  <a:pt x="190334" y="230454"/>
                </a:lnTo>
                <a:lnTo>
                  <a:pt x="197116" y="228219"/>
                </a:lnTo>
                <a:lnTo>
                  <a:pt x="189547" y="220535"/>
                </a:lnTo>
                <a:lnTo>
                  <a:pt x="178231" y="208597"/>
                </a:lnTo>
                <a:lnTo>
                  <a:pt x="168770" y="197612"/>
                </a:lnTo>
                <a:lnTo>
                  <a:pt x="166789" y="192798"/>
                </a:lnTo>
                <a:lnTo>
                  <a:pt x="189141" y="193179"/>
                </a:lnTo>
                <a:lnTo>
                  <a:pt x="203885" y="192112"/>
                </a:lnTo>
                <a:lnTo>
                  <a:pt x="207670" y="186334"/>
                </a:lnTo>
                <a:lnTo>
                  <a:pt x="197116" y="172554"/>
                </a:lnTo>
                <a:lnTo>
                  <a:pt x="187286" y="156451"/>
                </a:lnTo>
                <a:lnTo>
                  <a:pt x="194373" y="150152"/>
                </a:lnTo>
                <a:lnTo>
                  <a:pt x="207886" y="151257"/>
                </a:lnTo>
                <a:lnTo>
                  <a:pt x="217335" y="157378"/>
                </a:lnTo>
                <a:lnTo>
                  <a:pt x="224777" y="173507"/>
                </a:lnTo>
                <a:lnTo>
                  <a:pt x="231330" y="184492"/>
                </a:lnTo>
                <a:lnTo>
                  <a:pt x="240995" y="189496"/>
                </a:lnTo>
                <a:lnTo>
                  <a:pt x="257771" y="187744"/>
                </a:lnTo>
                <a:lnTo>
                  <a:pt x="270192" y="183159"/>
                </a:lnTo>
                <a:lnTo>
                  <a:pt x="286105" y="173570"/>
                </a:lnTo>
                <a:lnTo>
                  <a:pt x="295427" y="159677"/>
                </a:lnTo>
                <a:close/>
              </a:path>
              <a:path w="1011555" h="1324609">
                <a:moveTo>
                  <a:pt x="966901" y="968286"/>
                </a:moveTo>
                <a:lnTo>
                  <a:pt x="960323" y="966965"/>
                </a:lnTo>
                <a:lnTo>
                  <a:pt x="966254" y="973912"/>
                </a:lnTo>
                <a:lnTo>
                  <a:pt x="966901" y="968286"/>
                </a:lnTo>
                <a:close/>
              </a:path>
              <a:path w="1011555" h="1324609">
                <a:moveTo>
                  <a:pt x="1011275" y="1045044"/>
                </a:moveTo>
                <a:lnTo>
                  <a:pt x="1010869" y="1027684"/>
                </a:lnTo>
                <a:lnTo>
                  <a:pt x="1002982" y="1017320"/>
                </a:lnTo>
                <a:lnTo>
                  <a:pt x="986180" y="997267"/>
                </a:lnTo>
                <a:lnTo>
                  <a:pt x="966254" y="973912"/>
                </a:lnTo>
                <a:lnTo>
                  <a:pt x="964666" y="987920"/>
                </a:lnTo>
                <a:lnTo>
                  <a:pt x="956475" y="1013510"/>
                </a:lnTo>
                <a:lnTo>
                  <a:pt x="945159" y="1032738"/>
                </a:lnTo>
                <a:lnTo>
                  <a:pt x="938961" y="1047686"/>
                </a:lnTo>
                <a:lnTo>
                  <a:pt x="941920" y="1065199"/>
                </a:lnTo>
                <a:lnTo>
                  <a:pt x="949032" y="1081646"/>
                </a:lnTo>
                <a:lnTo>
                  <a:pt x="955268" y="1093457"/>
                </a:lnTo>
                <a:lnTo>
                  <a:pt x="960005" y="1110068"/>
                </a:lnTo>
                <a:lnTo>
                  <a:pt x="959396" y="1126655"/>
                </a:lnTo>
                <a:lnTo>
                  <a:pt x="955459" y="1141818"/>
                </a:lnTo>
                <a:lnTo>
                  <a:pt x="950214" y="1154176"/>
                </a:lnTo>
                <a:lnTo>
                  <a:pt x="943368" y="1169898"/>
                </a:lnTo>
                <a:lnTo>
                  <a:pt x="937856" y="1185938"/>
                </a:lnTo>
                <a:lnTo>
                  <a:pt x="933475" y="1201267"/>
                </a:lnTo>
                <a:lnTo>
                  <a:pt x="930008" y="1214894"/>
                </a:lnTo>
                <a:lnTo>
                  <a:pt x="925207" y="1229436"/>
                </a:lnTo>
                <a:lnTo>
                  <a:pt x="920267" y="1241475"/>
                </a:lnTo>
                <a:lnTo>
                  <a:pt x="916406" y="1255395"/>
                </a:lnTo>
                <a:lnTo>
                  <a:pt x="914844" y="1275613"/>
                </a:lnTo>
                <a:lnTo>
                  <a:pt x="921156" y="1284503"/>
                </a:lnTo>
                <a:lnTo>
                  <a:pt x="935062" y="1288122"/>
                </a:lnTo>
                <a:lnTo>
                  <a:pt x="948956" y="1294333"/>
                </a:lnTo>
                <a:lnTo>
                  <a:pt x="955268" y="1311033"/>
                </a:lnTo>
                <a:lnTo>
                  <a:pt x="959218" y="1324254"/>
                </a:lnTo>
                <a:lnTo>
                  <a:pt x="967905" y="1320368"/>
                </a:lnTo>
                <a:lnTo>
                  <a:pt x="976591" y="1305496"/>
                </a:lnTo>
                <a:lnTo>
                  <a:pt x="980541" y="1285735"/>
                </a:lnTo>
                <a:lnTo>
                  <a:pt x="976591" y="1271676"/>
                </a:lnTo>
                <a:lnTo>
                  <a:pt x="967905" y="1257287"/>
                </a:lnTo>
                <a:lnTo>
                  <a:pt x="959218" y="1240675"/>
                </a:lnTo>
                <a:lnTo>
                  <a:pt x="955268" y="1219962"/>
                </a:lnTo>
                <a:lnTo>
                  <a:pt x="955268" y="1144054"/>
                </a:lnTo>
                <a:lnTo>
                  <a:pt x="961910" y="1142403"/>
                </a:lnTo>
                <a:lnTo>
                  <a:pt x="974661" y="1147660"/>
                </a:lnTo>
                <a:lnTo>
                  <a:pt x="982764" y="1146048"/>
                </a:lnTo>
                <a:lnTo>
                  <a:pt x="981570" y="1142403"/>
                </a:lnTo>
                <a:lnTo>
                  <a:pt x="975487" y="1123823"/>
                </a:lnTo>
                <a:lnTo>
                  <a:pt x="973480" y="1115060"/>
                </a:lnTo>
                <a:lnTo>
                  <a:pt x="982192" y="1122070"/>
                </a:lnTo>
                <a:lnTo>
                  <a:pt x="993876" y="1135011"/>
                </a:lnTo>
                <a:lnTo>
                  <a:pt x="1000760" y="1144054"/>
                </a:lnTo>
                <a:lnTo>
                  <a:pt x="1004112" y="1145171"/>
                </a:lnTo>
                <a:lnTo>
                  <a:pt x="1001915" y="1126794"/>
                </a:lnTo>
                <a:lnTo>
                  <a:pt x="1000112" y="1115060"/>
                </a:lnTo>
                <a:lnTo>
                  <a:pt x="997877" y="1100607"/>
                </a:lnTo>
                <a:lnTo>
                  <a:pt x="995705" y="1078280"/>
                </a:lnTo>
                <a:lnTo>
                  <a:pt x="999007" y="1069149"/>
                </a:lnTo>
                <a:lnTo>
                  <a:pt x="1005751" y="1058468"/>
                </a:lnTo>
                <a:lnTo>
                  <a:pt x="1011275" y="1045044"/>
                </a:lnTo>
                <a:close/>
              </a:path>
            </a:pathLst>
          </a:custGeom>
          <a:solidFill>
            <a:srgbClr val="5E5D6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4" name="bg object 5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5463" y="8843606"/>
            <a:ext cx="81319" cy="223621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53874" y="6820614"/>
            <a:ext cx="261875" cy="208576"/>
          </a:xfrm>
          <a:prstGeom prst="rect">
            <a:avLst/>
          </a:prstGeom>
        </p:spPr>
      </p:pic>
      <p:sp>
        <p:nvSpPr>
          <p:cNvPr id="56" name="bg object 56"/>
          <p:cNvSpPr/>
          <p:nvPr/>
        </p:nvSpPr>
        <p:spPr>
          <a:xfrm>
            <a:off x="138811" y="6917361"/>
            <a:ext cx="466725" cy="523875"/>
          </a:xfrm>
          <a:custGeom>
            <a:avLst/>
            <a:gdLst/>
            <a:ahLst/>
            <a:cxnLst/>
            <a:rect l="l" t="t" r="r" b="b"/>
            <a:pathLst>
              <a:path w="466725" h="523875">
                <a:moveTo>
                  <a:pt x="362960" y="55100"/>
                </a:moveTo>
                <a:lnTo>
                  <a:pt x="213390" y="55100"/>
                </a:lnTo>
                <a:lnTo>
                  <a:pt x="222938" y="53442"/>
                </a:lnTo>
                <a:lnTo>
                  <a:pt x="238828" y="48145"/>
                </a:lnTo>
                <a:lnTo>
                  <a:pt x="257162" y="42530"/>
                </a:lnTo>
                <a:lnTo>
                  <a:pt x="274043" y="39920"/>
                </a:lnTo>
                <a:lnTo>
                  <a:pt x="292313" y="39162"/>
                </a:lnTo>
                <a:lnTo>
                  <a:pt x="307116" y="35790"/>
                </a:lnTo>
                <a:lnTo>
                  <a:pt x="318018" y="28158"/>
                </a:lnTo>
                <a:lnTo>
                  <a:pt x="324585" y="14621"/>
                </a:lnTo>
                <a:lnTo>
                  <a:pt x="334566" y="0"/>
                </a:lnTo>
                <a:lnTo>
                  <a:pt x="346067" y="10097"/>
                </a:lnTo>
                <a:lnTo>
                  <a:pt x="355672" y="28781"/>
                </a:lnTo>
                <a:lnTo>
                  <a:pt x="359964" y="39920"/>
                </a:lnTo>
                <a:lnTo>
                  <a:pt x="362960" y="55100"/>
                </a:lnTo>
                <a:close/>
              </a:path>
              <a:path w="466725" h="523875">
                <a:moveTo>
                  <a:pt x="106518" y="222128"/>
                </a:moveTo>
                <a:lnTo>
                  <a:pt x="92089" y="222075"/>
                </a:lnTo>
                <a:lnTo>
                  <a:pt x="80180" y="216098"/>
                </a:lnTo>
                <a:lnTo>
                  <a:pt x="69168" y="206240"/>
                </a:lnTo>
                <a:lnTo>
                  <a:pt x="51656" y="186656"/>
                </a:lnTo>
                <a:lnTo>
                  <a:pt x="39376" y="175944"/>
                </a:lnTo>
                <a:lnTo>
                  <a:pt x="27757" y="167790"/>
                </a:lnTo>
                <a:lnTo>
                  <a:pt x="16715" y="160215"/>
                </a:lnTo>
                <a:lnTo>
                  <a:pt x="6167" y="151236"/>
                </a:lnTo>
                <a:lnTo>
                  <a:pt x="21073" y="115819"/>
                </a:lnTo>
                <a:lnTo>
                  <a:pt x="62318" y="102220"/>
                </a:lnTo>
                <a:lnTo>
                  <a:pt x="97143" y="100638"/>
                </a:lnTo>
                <a:lnTo>
                  <a:pt x="115741" y="98463"/>
                </a:lnTo>
                <a:lnTo>
                  <a:pt x="126450" y="91464"/>
                </a:lnTo>
                <a:lnTo>
                  <a:pt x="131351" y="78932"/>
                </a:lnTo>
                <a:lnTo>
                  <a:pt x="132522" y="60159"/>
                </a:lnTo>
                <a:lnTo>
                  <a:pt x="130175" y="43739"/>
                </a:lnTo>
                <a:lnTo>
                  <a:pt x="128369" y="34600"/>
                </a:lnTo>
                <a:lnTo>
                  <a:pt x="134957" y="30651"/>
                </a:lnTo>
                <a:lnTo>
                  <a:pt x="157794" y="29800"/>
                </a:lnTo>
                <a:lnTo>
                  <a:pt x="171713" y="32950"/>
                </a:lnTo>
                <a:lnTo>
                  <a:pt x="184537" y="40308"/>
                </a:lnTo>
                <a:lnTo>
                  <a:pt x="197888" y="48736"/>
                </a:lnTo>
                <a:lnTo>
                  <a:pt x="213390" y="55100"/>
                </a:lnTo>
                <a:lnTo>
                  <a:pt x="362960" y="55100"/>
                </a:lnTo>
                <a:lnTo>
                  <a:pt x="364079" y="60766"/>
                </a:lnTo>
                <a:lnTo>
                  <a:pt x="365995" y="73616"/>
                </a:lnTo>
                <a:lnTo>
                  <a:pt x="369950" y="83533"/>
                </a:lnTo>
                <a:lnTo>
                  <a:pt x="380182" y="95578"/>
                </a:lnTo>
                <a:lnTo>
                  <a:pt x="393341" y="99378"/>
                </a:lnTo>
                <a:lnTo>
                  <a:pt x="462987" y="99378"/>
                </a:lnTo>
                <a:lnTo>
                  <a:pt x="463726" y="103134"/>
                </a:lnTo>
                <a:lnTo>
                  <a:pt x="464896" y="109480"/>
                </a:lnTo>
                <a:lnTo>
                  <a:pt x="466103" y="115819"/>
                </a:lnTo>
                <a:lnTo>
                  <a:pt x="460633" y="132786"/>
                </a:lnTo>
                <a:lnTo>
                  <a:pt x="460432" y="134072"/>
                </a:lnTo>
                <a:lnTo>
                  <a:pt x="352154" y="134072"/>
                </a:lnTo>
                <a:lnTo>
                  <a:pt x="334693" y="136060"/>
                </a:lnTo>
                <a:lnTo>
                  <a:pt x="326147" y="146412"/>
                </a:lnTo>
                <a:lnTo>
                  <a:pt x="322318" y="166225"/>
                </a:lnTo>
                <a:lnTo>
                  <a:pt x="320886" y="187399"/>
                </a:lnTo>
                <a:lnTo>
                  <a:pt x="319530" y="201838"/>
                </a:lnTo>
                <a:lnTo>
                  <a:pt x="316874" y="217173"/>
                </a:lnTo>
                <a:lnTo>
                  <a:pt x="135999" y="217173"/>
                </a:lnTo>
                <a:lnTo>
                  <a:pt x="121716" y="218843"/>
                </a:lnTo>
                <a:lnTo>
                  <a:pt x="106518" y="222128"/>
                </a:lnTo>
                <a:close/>
              </a:path>
              <a:path w="466725" h="523875">
                <a:moveTo>
                  <a:pt x="462987" y="99378"/>
                </a:moveTo>
                <a:lnTo>
                  <a:pt x="393341" y="99378"/>
                </a:lnTo>
                <a:lnTo>
                  <a:pt x="404053" y="88576"/>
                </a:lnTo>
                <a:lnTo>
                  <a:pt x="411674" y="72419"/>
                </a:lnTo>
                <a:lnTo>
                  <a:pt x="415561" y="60159"/>
                </a:lnTo>
                <a:lnTo>
                  <a:pt x="425428" y="52494"/>
                </a:lnTo>
                <a:lnTo>
                  <a:pt x="440457" y="63102"/>
                </a:lnTo>
                <a:lnTo>
                  <a:pt x="454410" y="79829"/>
                </a:lnTo>
                <a:lnTo>
                  <a:pt x="461049" y="90519"/>
                </a:lnTo>
                <a:lnTo>
                  <a:pt x="462481" y="96805"/>
                </a:lnTo>
                <a:lnTo>
                  <a:pt x="462987" y="99378"/>
                </a:lnTo>
                <a:close/>
              </a:path>
              <a:path w="466725" h="523875">
                <a:moveTo>
                  <a:pt x="435778" y="176538"/>
                </a:moveTo>
                <a:lnTo>
                  <a:pt x="389566" y="160862"/>
                </a:lnTo>
                <a:lnTo>
                  <a:pt x="360579" y="138568"/>
                </a:lnTo>
                <a:lnTo>
                  <a:pt x="352154" y="134072"/>
                </a:lnTo>
                <a:lnTo>
                  <a:pt x="460432" y="134072"/>
                </a:lnTo>
                <a:lnTo>
                  <a:pt x="457793" y="150949"/>
                </a:lnTo>
                <a:lnTo>
                  <a:pt x="451527" y="166727"/>
                </a:lnTo>
                <a:lnTo>
                  <a:pt x="435778" y="176538"/>
                </a:lnTo>
                <a:close/>
              </a:path>
              <a:path w="466725" h="523875">
                <a:moveTo>
                  <a:pt x="162849" y="318211"/>
                </a:moveTo>
                <a:lnTo>
                  <a:pt x="146625" y="315802"/>
                </a:lnTo>
                <a:lnTo>
                  <a:pt x="143721" y="301739"/>
                </a:lnTo>
                <a:lnTo>
                  <a:pt x="147854" y="284528"/>
                </a:lnTo>
                <a:lnTo>
                  <a:pt x="152740" y="272673"/>
                </a:lnTo>
                <a:lnTo>
                  <a:pt x="160066" y="255224"/>
                </a:lnTo>
                <a:lnTo>
                  <a:pt x="161396" y="242865"/>
                </a:lnTo>
                <a:lnTo>
                  <a:pt x="157135" y="232761"/>
                </a:lnTo>
                <a:lnTo>
                  <a:pt x="147686" y="222075"/>
                </a:lnTo>
                <a:lnTo>
                  <a:pt x="135999" y="217173"/>
                </a:lnTo>
                <a:lnTo>
                  <a:pt x="316874" y="217173"/>
                </a:lnTo>
                <a:lnTo>
                  <a:pt x="316773" y="217756"/>
                </a:lnTo>
                <a:lnTo>
                  <a:pt x="316154" y="229665"/>
                </a:lnTo>
                <a:lnTo>
                  <a:pt x="281623" y="229665"/>
                </a:lnTo>
                <a:lnTo>
                  <a:pt x="272773" y="231953"/>
                </a:lnTo>
                <a:lnTo>
                  <a:pt x="265543" y="238190"/>
                </a:lnTo>
                <a:lnTo>
                  <a:pt x="260667" y="247438"/>
                </a:lnTo>
                <a:lnTo>
                  <a:pt x="258879" y="258759"/>
                </a:lnTo>
                <a:lnTo>
                  <a:pt x="260667" y="270080"/>
                </a:lnTo>
                <a:lnTo>
                  <a:pt x="265543" y="279329"/>
                </a:lnTo>
                <a:lnTo>
                  <a:pt x="272773" y="285566"/>
                </a:lnTo>
                <a:lnTo>
                  <a:pt x="281623" y="287853"/>
                </a:lnTo>
                <a:lnTo>
                  <a:pt x="333387" y="287853"/>
                </a:lnTo>
                <a:lnTo>
                  <a:pt x="335490" y="290215"/>
                </a:lnTo>
                <a:lnTo>
                  <a:pt x="339989" y="294382"/>
                </a:lnTo>
                <a:lnTo>
                  <a:pt x="254199" y="294382"/>
                </a:lnTo>
                <a:lnTo>
                  <a:pt x="241285" y="296468"/>
                </a:lnTo>
                <a:lnTo>
                  <a:pt x="218445" y="297972"/>
                </a:lnTo>
                <a:lnTo>
                  <a:pt x="204099" y="300559"/>
                </a:lnTo>
                <a:lnTo>
                  <a:pt x="189710" y="306555"/>
                </a:lnTo>
                <a:lnTo>
                  <a:pt x="175789" y="313320"/>
                </a:lnTo>
                <a:lnTo>
                  <a:pt x="162849" y="318211"/>
                </a:lnTo>
                <a:close/>
              </a:path>
              <a:path w="466725" h="523875">
                <a:moveTo>
                  <a:pt x="333387" y="287853"/>
                </a:moveTo>
                <a:lnTo>
                  <a:pt x="281623" y="287853"/>
                </a:lnTo>
                <a:lnTo>
                  <a:pt x="290473" y="285566"/>
                </a:lnTo>
                <a:lnTo>
                  <a:pt x="297703" y="279329"/>
                </a:lnTo>
                <a:lnTo>
                  <a:pt x="302579" y="270080"/>
                </a:lnTo>
                <a:lnTo>
                  <a:pt x="304367" y="258759"/>
                </a:lnTo>
                <a:lnTo>
                  <a:pt x="302579" y="247438"/>
                </a:lnTo>
                <a:lnTo>
                  <a:pt x="297703" y="238190"/>
                </a:lnTo>
                <a:lnTo>
                  <a:pt x="290473" y="231953"/>
                </a:lnTo>
                <a:lnTo>
                  <a:pt x="281623" y="229665"/>
                </a:lnTo>
                <a:lnTo>
                  <a:pt x="316154" y="229665"/>
                </a:lnTo>
                <a:lnTo>
                  <a:pt x="315880" y="234938"/>
                </a:lnTo>
                <a:lnTo>
                  <a:pt x="316812" y="252016"/>
                </a:lnTo>
                <a:lnTo>
                  <a:pt x="319530" y="267616"/>
                </a:lnTo>
                <a:lnTo>
                  <a:pt x="325431" y="278917"/>
                </a:lnTo>
                <a:lnTo>
                  <a:pt x="333387" y="287853"/>
                </a:lnTo>
                <a:close/>
              </a:path>
              <a:path w="466725" h="523875">
                <a:moveTo>
                  <a:pt x="380183" y="343511"/>
                </a:moveTo>
                <a:lnTo>
                  <a:pt x="203283" y="343511"/>
                </a:lnTo>
                <a:lnTo>
                  <a:pt x="214114" y="338314"/>
                </a:lnTo>
                <a:lnTo>
                  <a:pt x="221681" y="326278"/>
                </a:lnTo>
                <a:lnTo>
                  <a:pt x="228895" y="312740"/>
                </a:lnTo>
                <a:lnTo>
                  <a:pt x="238662" y="303032"/>
                </a:lnTo>
                <a:lnTo>
                  <a:pt x="254290" y="295357"/>
                </a:lnTo>
                <a:lnTo>
                  <a:pt x="254199" y="294382"/>
                </a:lnTo>
                <a:lnTo>
                  <a:pt x="339989" y="294382"/>
                </a:lnTo>
                <a:lnTo>
                  <a:pt x="346413" y="300332"/>
                </a:lnTo>
                <a:lnTo>
                  <a:pt x="354910" y="308094"/>
                </a:lnTo>
                <a:lnTo>
                  <a:pt x="366134" y="320372"/>
                </a:lnTo>
                <a:lnTo>
                  <a:pt x="374582" y="332250"/>
                </a:lnTo>
                <a:lnTo>
                  <a:pt x="380183" y="343511"/>
                </a:lnTo>
                <a:close/>
              </a:path>
              <a:path w="466725" h="523875">
                <a:moveTo>
                  <a:pt x="189350" y="523591"/>
                </a:moveTo>
                <a:lnTo>
                  <a:pt x="152739" y="495308"/>
                </a:lnTo>
                <a:lnTo>
                  <a:pt x="135431" y="452466"/>
                </a:lnTo>
                <a:lnTo>
                  <a:pt x="132522" y="439650"/>
                </a:lnTo>
                <a:lnTo>
                  <a:pt x="125362" y="429253"/>
                </a:lnTo>
                <a:lnTo>
                  <a:pt x="112953" y="422671"/>
                </a:lnTo>
                <a:lnTo>
                  <a:pt x="98956" y="416987"/>
                </a:lnTo>
                <a:lnTo>
                  <a:pt x="87034" y="409291"/>
                </a:lnTo>
                <a:lnTo>
                  <a:pt x="79769" y="393354"/>
                </a:lnTo>
                <a:lnTo>
                  <a:pt x="81446" y="375112"/>
                </a:lnTo>
                <a:lnTo>
                  <a:pt x="87222" y="358693"/>
                </a:lnTo>
                <a:lnTo>
                  <a:pt x="92088" y="348571"/>
                </a:lnTo>
                <a:lnTo>
                  <a:pt x="111783" y="336175"/>
                </a:lnTo>
                <a:lnTo>
                  <a:pt x="143568" y="335725"/>
                </a:lnTo>
                <a:lnTo>
                  <a:pt x="177413" y="340433"/>
                </a:lnTo>
                <a:lnTo>
                  <a:pt x="203283" y="343511"/>
                </a:lnTo>
                <a:lnTo>
                  <a:pt x="380183" y="343511"/>
                </a:lnTo>
                <a:lnTo>
                  <a:pt x="380775" y="344700"/>
                </a:lnTo>
                <a:lnTo>
                  <a:pt x="383621" y="353630"/>
                </a:lnTo>
                <a:lnTo>
                  <a:pt x="132526" y="353630"/>
                </a:lnTo>
                <a:lnTo>
                  <a:pt x="119666" y="355619"/>
                </a:lnTo>
                <a:lnTo>
                  <a:pt x="109161" y="361043"/>
                </a:lnTo>
                <a:lnTo>
                  <a:pt x="102077" y="369085"/>
                </a:lnTo>
                <a:lnTo>
                  <a:pt x="99478" y="378930"/>
                </a:lnTo>
                <a:lnTo>
                  <a:pt x="102077" y="388774"/>
                </a:lnTo>
                <a:lnTo>
                  <a:pt x="109161" y="396816"/>
                </a:lnTo>
                <a:lnTo>
                  <a:pt x="119666" y="402240"/>
                </a:lnTo>
                <a:lnTo>
                  <a:pt x="132526" y="404229"/>
                </a:lnTo>
                <a:lnTo>
                  <a:pt x="186816" y="404229"/>
                </a:lnTo>
                <a:lnTo>
                  <a:pt x="186451" y="404404"/>
                </a:lnTo>
                <a:lnTo>
                  <a:pt x="177940" y="415670"/>
                </a:lnTo>
                <a:lnTo>
                  <a:pt x="172956" y="429530"/>
                </a:lnTo>
                <a:lnTo>
                  <a:pt x="172781" y="447998"/>
                </a:lnTo>
                <a:lnTo>
                  <a:pt x="180794" y="459430"/>
                </a:lnTo>
                <a:lnTo>
                  <a:pt x="192470" y="467297"/>
                </a:lnTo>
                <a:lnTo>
                  <a:pt x="203282" y="475069"/>
                </a:lnTo>
                <a:lnTo>
                  <a:pt x="214299" y="488481"/>
                </a:lnTo>
                <a:lnTo>
                  <a:pt x="217277" y="499229"/>
                </a:lnTo>
                <a:lnTo>
                  <a:pt x="213257" y="509281"/>
                </a:lnTo>
                <a:lnTo>
                  <a:pt x="203282" y="520607"/>
                </a:lnTo>
                <a:lnTo>
                  <a:pt x="189350" y="523591"/>
                </a:lnTo>
                <a:close/>
              </a:path>
              <a:path w="466725" h="523875">
                <a:moveTo>
                  <a:pt x="186816" y="404229"/>
                </a:moveTo>
                <a:lnTo>
                  <a:pt x="132526" y="404229"/>
                </a:lnTo>
                <a:lnTo>
                  <a:pt x="145385" y="402240"/>
                </a:lnTo>
                <a:lnTo>
                  <a:pt x="155890" y="396816"/>
                </a:lnTo>
                <a:lnTo>
                  <a:pt x="162974" y="388774"/>
                </a:lnTo>
                <a:lnTo>
                  <a:pt x="165573" y="378930"/>
                </a:lnTo>
                <a:lnTo>
                  <a:pt x="162974" y="369085"/>
                </a:lnTo>
                <a:lnTo>
                  <a:pt x="155890" y="361043"/>
                </a:lnTo>
                <a:lnTo>
                  <a:pt x="145385" y="355619"/>
                </a:lnTo>
                <a:lnTo>
                  <a:pt x="132526" y="353630"/>
                </a:lnTo>
                <a:lnTo>
                  <a:pt x="383621" y="353630"/>
                </a:lnTo>
                <a:lnTo>
                  <a:pt x="385251" y="358779"/>
                </a:lnTo>
                <a:lnTo>
                  <a:pt x="388325" y="375112"/>
                </a:lnTo>
                <a:lnTo>
                  <a:pt x="390728" y="393354"/>
                </a:lnTo>
                <a:lnTo>
                  <a:pt x="391327" y="398112"/>
                </a:lnTo>
                <a:lnTo>
                  <a:pt x="199586" y="398112"/>
                </a:lnTo>
                <a:lnTo>
                  <a:pt x="186816" y="404229"/>
                </a:lnTo>
                <a:close/>
              </a:path>
              <a:path w="466725" h="523875">
                <a:moveTo>
                  <a:pt x="357140" y="486580"/>
                </a:moveTo>
                <a:lnTo>
                  <a:pt x="342577" y="482074"/>
                </a:lnTo>
                <a:lnTo>
                  <a:pt x="329126" y="470270"/>
                </a:lnTo>
                <a:lnTo>
                  <a:pt x="319530" y="459889"/>
                </a:lnTo>
                <a:lnTo>
                  <a:pt x="308534" y="449635"/>
                </a:lnTo>
                <a:lnTo>
                  <a:pt x="297209" y="441239"/>
                </a:lnTo>
                <a:lnTo>
                  <a:pt x="284408" y="434579"/>
                </a:lnTo>
                <a:lnTo>
                  <a:pt x="268987" y="429530"/>
                </a:lnTo>
                <a:lnTo>
                  <a:pt x="255934" y="423496"/>
                </a:lnTo>
                <a:lnTo>
                  <a:pt x="244351" y="414510"/>
                </a:lnTo>
                <a:lnTo>
                  <a:pt x="232450" y="405443"/>
                </a:lnTo>
                <a:lnTo>
                  <a:pt x="218444" y="399171"/>
                </a:lnTo>
                <a:lnTo>
                  <a:pt x="199586" y="398112"/>
                </a:lnTo>
                <a:lnTo>
                  <a:pt x="391327" y="398112"/>
                </a:lnTo>
                <a:lnTo>
                  <a:pt x="392931" y="410857"/>
                </a:lnTo>
                <a:lnTo>
                  <a:pt x="395344" y="424470"/>
                </a:lnTo>
                <a:lnTo>
                  <a:pt x="392119" y="432940"/>
                </a:lnTo>
                <a:lnTo>
                  <a:pt x="384044" y="448886"/>
                </a:lnTo>
                <a:lnTo>
                  <a:pt x="370072" y="475069"/>
                </a:lnTo>
                <a:lnTo>
                  <a:pt x="357140" y="486580"/>
                </a:lnTo>
                <a:close/>
              </a:path>
            </a:pathLst>
          </a:custGeom>
          <a:solidFill>
            <a:srgbClr val="A7A6A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bg object 5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9180" y="6715570"/>
            <a:ext cx="138788" cy="9996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20959" y="7176899"/>
            <a:ext cx="127138" cy="143531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0334" y="6869755"/>
            <a:ext cx="99920" cy="92036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35181" y="8536432"/>
            <a:ext cx="84834" cy="143448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87907" y="8922099"/>
            <a:ext cx="94181" cy="137590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23197" y="7763848"/>
            <a:ext cx="63942" cy="64239"/>
          </a:xfrm>
          <a:prstGeom prst="rect">
            <a:avLst/>
          </a:prstGeom>
        </p:spPr>
      </p:pic>
      <p:sp>
        <p:nvSpPr>
          <p:cNvPr id="63" name="bg object 63"/>
          <p:cNvSpPr/>
          <p:nvPr/>
        </p:nvSpPr>
        <p:spPr>
          <a:xfrm>
            <a:off x="666911" y="8853669"/>
            <a:ext cx="48895" cy="64135"/>
          </a:xfrm>
          <a:custGeom>
            <a:avLst/>
            <a:gdLst/>
            <a:ahLst/>
            <a:cxnLst/>
            <a:rect l="l" t="t" r="r" b="b"/>
            <a:pathLst>
              <a:path w="48895" h="64134">
                <a:moveTo>
                  <a:pt x="7242" y="63737"/>
                </a:moveTo>
                <a:lnTo>
                  <a:pt x="3587" y="59888"/>
                </a:lnTo>
                <a:lnTo>
                  <a:pt x="0" y="55147"/>
                </a:lnTo>
                <a:lnTo>
                  <a:pt x="1821" y="48625"/>
                </a:lnTo>
                <a:lnTo>
                  <a:pt x="31624" y="12040"/>
                </a:lnTo>
                <a:lnTo>
                  <a:pt x="37869" y="6706"/>
                </a:lnTo>
                <a:lnTo>
                  <a:pt x="42466" y="0"/>
                </a:lnTo>
                <a:lnTo>
                  <a:pt x="44901" y="1771"/>
                </a:lnTo>
                <a:lnTo>
                  <a:pt x="47138" y="9775"/>
                </a:lnTo>
                <a:lnTo>
                  <a:pt x="48387" y="20854"/>
                </a:lnTo>
                <a:lnTo>
                  <a:pt x="47858" y="31851"/>
                </a:lnTo>
                <a:lnTo>
                  <a:pt x="18002" y="62405"/>
                </a:lnTo>
                <a:lnTo>
                  <a:pt x="13225" y="63343"/>
                </a:lnTo>
                <a:lnTo>
                  <a:pt x="7242" y="6373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4" name="bg object 6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5915" y="9215502"/>
            <a:ext cx="161816" cy="103609"/>
          </a:xfrm>
          <a:prstGeom prst="rect">
            <a:avLst/>
          </a:prstGeom>
        </p:spPr>
      </p:pic>
      <p:sp>
        <p:nvSpPr>
          <p:cNvPr id="65" name="bg object 65"/>
          <p:cNvSpPr/>
          <p:nvPr/>
        </p:nvSpPr>
        <p:spPr>
          <a:xfrm>
            <a:off x="862053" y="8368433"/>
            <a:ext cx="504190" cy="822960"/>
          </a:xfrm>
          <a:custGeom>
            <a:avLst/>
            <a:gdLst/>
            <a:ahLst/>
            <a:cxnLst/>
            <a:rect l="l" t="t" r="r" b="b"/>
            <a:pathLst>
              <a:path w="504190" h="822959">
                <a:moveTo>
                  <a:pt x="183039" y="822677"/>
                </a:moveTo>
                <a:lnTo>
                  <a:pt x="165767" y="815546"/>
                </a:lnTo>
                <a:lnTo>
                  <a:pt x="181995" y="795967"/>
                </a:lnTo>
                <a:lnTo>
                  <a:pt x="200287" y="778148"/>
                </a:lnTo>
                <a:lnTo>
                  <a:pt x="238596" y="744270"/>
                </a:lnTo>
                <a:lnTo>
                  <a:pt x="258102" y="731291"/>
                </a:lnTo>
                <a:lnTo>
                  <a:pt x="294531" y="702007"/>
                </a:lnTo>
                <a:lnTo>
                  <a:pt x="313816" y="688866"/>
                </a:lnTo>
                <a:lnTo>
                  <a:pt x="331924" y="675030"/>
                </a:lnTo>
                <a:lnTo>
                  <a:pt x="345598" y="655420"/>
                </a:lnTo>
                <a:lnTo>
                  <a:pt x="350773" y="633342"/>
                </a:lnTo>
                <a:lnTo>
                  <a:pt x="343385" y="612103"/>
                </a:lnTo>
                <a:lnTo>
                  <a:pt x="323605" y="598342"/>
                </a:lnTo>
                <a:lnTo>
                  <a:pt x="301375" y="586721"/>
                </a:lnTo>
                <a:lnTo>
                  <a:pt x="282672" y="572182"/>
                </a:lnTo>
                <a:lnTo>
                  <a:pt x="273472" y="549668"/>
                </a:lnTo>
                <a:lnTo>
                  <a:pt x="272561" y="523171"/>
                </a:lnTo>
                <a:lnTo>
                  <a:pt x="283301" y="499655"/>
                </a:lnTo>
                <a:lnTo>
                  <a:pt x="295951" y="476431"/>
                </a:lnTo>
                <a:lnTo>
                  <a:pt x="300771" y="450808"/>
                </a:lnTo>
                <a:lnTo>
                  <a:pt x="298597" y="431367"/>
                </a:lnTo>
                <a:lnTo>
                  <a:pt x="291429" y="410298"/>
                </a:lnTo>
                <a:lnTo>
                  <a:pt x="281803" y="401190"/>
                </a:lnTo>
                <a:lnTo>
                  <a:pt x="272255" y="417631"/>
                </a:lnTo>
                <a:lnTo>
                  <a:pt x="266433" y="432673"/>
                </a:lnTo>
                <a:lnTo>
                  <a:pt x="255654" y="441144"/>
                </a:lnTo>
                <a:lnTo>
                  <a:pt x="244524" y="439502"/>
                </a:lnTo>
                <a:lnTo>
                  <a:pt x="237653" y="424209"/>
                </a:lnTo>
                <a:lnTo>
                  <a:pt x="229418" y="396399"/>
                </a:lnTo>
                <a:lnTo>
                  <a:pt x="224467" y="366926"/>
                </a:lnTo>
                <a:lnTo>
                  <a:pt x="216884" y="338881"/>
                </a:lnTo>
                <a:lnTo>
                  <a:pt x="200751" y="315354"/>
                </a:lnTo>
                <a:lnTo>
                  <a:pt x="177854" y="314296"/>
                </a:lnTo>
                <a:lnTo>
                  <a:pt x="154614" y="316937"/>
                </a:lnTo>
                <a:lnTo>
                  <a:pt x="131261" y="320788"/>
                </a:lnTo>
                <a:lnTo>
                  <a:pt x="108025" y="323363"/>
                </a:lnTo>
                <a:lnTo>
                  <a:pt x="82624" y="336227"/>
                </a:lnTo>
                <a:lnTo>
                  <a:pt x="64091" y="357093"/>
                </a:lnTo>
                <a:lnTo>
                  <a:pt x="49342" y="381859"/>
                </a:lnTo>
                <a:lnTo>
                  <a:pt x="35294" y="406423"/>
                </a:lnTo>
                <a:lnTo>
                  <a:pt x="13505" y="407571"/>
                </a:lnTo>
                <a:lnTo>
                  <a:pt x="2946" y="386151"/>
                </a:lnTo>
                <a:lnTo>
                  <a:pt x="0" y="356077"/>
                </a:lnTo>
                <a:lnTo>
                  <a:pt x="2019" y="306135"/>
                </a:lnTo>
                <a:lnTo>
                  <a:pt x="4612" y="278087"/>
                </a:lnTo>
                <a:lnTo>
                  <a:pt x="15228" y="259435"/>
                </a:lnTo>
                <a:lnTo>
                  <a:pt x="40267" y="262492"/>
                </a:lnTo>
                <a:lnTo>
                  <a:pt x="64368" y="275374"/>
                </a:lnTo>
                <a:lnTo>
                  <a:pt x="91609" y="287095"/>
                </a:lnTo>
                <a:lnTo>
                  <a:pt x="114867" y="286003"/>
                </a:lnTo>
                <a:lnTo>
                  <a:pt x="127021" y="260448"/>
                </a:lnTo>
                <a:lnTo>
                  <a:pt x="130937" y="232745"/>
                </a:lnTo>
                <a:lnTo>
                  <a:pt x="122740" y="209028"/>
                </a:lnTo>
                <a:lnTo>
                  <a:pt x="104355" y="191865"/>
                </a:lnTo>
                <a:lnTo>
                  <a:pt x="77707" y="183824"/>
                </a:lnTo>
                <a:lnTo>
                  <a:pt x="60432" y="169346"/>
                </a:lnTo>
                <a:lnTo>
                  <a:pt x="64090" y="147005"/>
                </a:lnTo>
                <a:lnTo>
                  <a:pt x="77944" y="122905"/>
                </a:lnTo>
                <a:lnTo>
                  <a:pt x="91258" y="103150"/>
                </a:lnTo>
                <a:lnTo>
                  <a:pt x="105621" y="85715"/>
                </a:lnTo>
                <a:lnTo>
                  <a:pt x="116450" y="65394"/>
                </a:lnTo>
                <a:lnTo>
                  <a:pt x="128039" y="46023"/>
                </a:lnTo>
                <a:lnTo>
                  <a:pt x="144686" y="31439"/>
                </a:lnTo>
                <a:lnTo>
                  <a:pt x="169505" y="30513"/>
                </a:lnTo>
                <a:lnTo>
                  <a:pt x="194037" y="34872"/>
                </a:lnTo>
                <a:lnTo>
                  <a:pt x="218473" y="40130"/>
                </a:lnTo>
                <a:lnTo>
                  <a:pt x="243003" y="41902"/>
                </a:lnTo>
                <a:lnTo>
                  <a:pt x="260606" y="33413"/>
                </a:lnTo>
                <a:lnTo>
                  <a:pt x="297428" y="8390"/>
                </a:lnTo>
                <a:lnTo>
                  <a:pt x="315066" y="0"/>
                </a:lnTo>
                <a:lnTo>
                  <a:pt x="327332" y="3932"/>
                </a:lnTo>
                <a:lnTo>
                  <a:pt x="332037" y="23792"/>
                </a:lnTo>
                <a:lnTo>
                  <a:pt x="327388" y="48730"/>
                </a:lnTo>
                <a:lnTo>
                  <a:pt x="311593" y="67898"/>
                </a:lnTo>
                <a:lnTo>
                  <a:pt x="288082" y="85219"/>
                </a:lnTo>
                <a:lnTo>
                  <a:pt x="261049" y="98506"/>
                </a:lnTo>
                <a:lnTo>
                  <a:pt x="236983" y="114530"/>
                </a:lnTo>
                <a:lnTo>
                  <a:pt x="222374" y="140060"/>
                </a:lnTo>
                <a:lnTo>
                  <a:pt x="213898" y="165296"/>
                </a:lnTo>
                <a:lnTo>
                  <a:pt x="209311" y="191232"/>
                </a:lnTo>
                <a:lnTo>
                  <a:pt x="212704" y="216162"/>
                </a:lnTo>
                <a:lnTo>
                  <a:pt x="243124" y="257547"/>
                </a:lnTo>
                <a:lnTo>
                  <a:pt x="286802" y="272588"/>
                </a:lnTo>
                <a:lnTo>
                  <a:pt x="310712" y="275208"/>
                </a:lnTo>
                <a:lnTo>
                  <a:pt x="337129" y="278294"/>
                </a:lnTo>
                <a:lnTo>
                  <a:pt x="355293" y="294785"/>
                </a:lnTo>
                <a:lnTo>
                  <a:pt x="369484" y="317671"/>
                </a:lnTo>
                <a:lnTo>
                  <a:pt x="383981" y="339943"/>
                </a:lnTo>
                <a:lnTo>
                  <a:pt x="407520" y="327048"/>
                </a:lnTo>
                <a:lnTo>
                  <a:pt x="431825" y="301395"/>
                </a:lnTo>
                <a:lnTo>
                  <a:pt x="457866" y="286773"/>
                </a:lnTo>
                <a:lnTo>
                  <a:pt x="486616" y="306974"/>
                </a:lnTo>
                <a:lnTo>
                  <a:pt x="500936" y="327534"/>
                </a:lnTo>
                <a:lnTo>
                  <a:pt x="503815" y="354438"/>
                </a:lnTo>
                <a:lnTo>
                  <a:pt x="496245" y="379531"/>
                </a:lnTo>
                <a:lnTo>
                  <a:pt x="479222" y="394659"/>
                </a:lnTo>
                <a:lnTo>
                  <a:pt x="458259" y="398876"/>
                </a:lnTo>
                <a:lnTo>
                  <a:pt x="436835" y="397999"/>
                </a:lnTo>
                <a:lnTo>
                  <a:pt x="418275" y="400464"/>
                </a:lnTo>
                <a:lnTo>
                  <a:pt x="405906" y="414709"/>
                </a:lnTo>
                <a:lnTo>
                  <a:pt x="402548" y="438090"/>
                </a:lnTo>
                <a:lnTo>
                  <a:pt x="394177" y="465809"/>
                </a:lnTo>
                <a:lnTo>
                  <a:pt x="385776" y="495892"/>
                </a:lnTo>
                <a:lnTo>
                  <a:pt x="382326" y="526362"/>
                </a:lnTo>
                <a:lnTo>
                  <a:pt x="393611" y="538808"/>
                </a:lnTo>
                <a:lnTo>
                  <a:pt x="396318" y="543923"/>
                </a:lnTo>
                <a:lnTo>
                  <a:pt x="395170" y="551388"/>
                </a:lnTo>
                <a:lnTo>
                  <a:pt x="394889" y="570883"/>
                </a:lnTo>
                <a:lnTo>
                  <a:pt x="405378" y="591125"/>
                </a:lnTo>
                <a:lnTo>
                  <a:pt x="414645" y="611318"/>
                </a:lnTo>
                <a:lnTo>
                  <a:pt x="416109" y="628458"/>
                </a:lnTo>
                <a:lnTo>
                  <a:pt x="403191" y="639540"/>
                </a:lnTo>
                <a:lnTo>
                  <a:pt x="383537" y="657751"/>
                </a:lnTo>
                <a:lnTo>
                  <a:pt x="368398" y="682254"/>
                </a:lnTo>
                <a:lnTo>
                  <a:pt x="353454" y="707060"/>
                </a:lnTo>
                <a:lnTo>
                  <a:pt x="334384" y="726176"/>
                </a:lnTo>
                <a:lnTo>
                  <a:pt x="314025" y="744516"/>
                </a:lnTo>
                <a:lnTo>
                  <a:pt x="269824" y="776804"/>
                </a:lnTo>
                <a:lnTo>
                  <a:pt x="249251" y="794874"/>
                </a:lnTo>
                <a:lnTo>
                  <a:pt x="230022" y="807205"/>
                </a:lnTo>
                <a:lnTo>
                  <a:pt x="206205" y="818184"/>
                </a:lnTo>
                <a:lnTo>
                  <a:pt x="183039" y="82267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6" name="bg object 6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69804" y="8146588"/>
            <a:ext cx="142160" cy="215548"/>
          </a:xfrm>
          <a:prstGeom prst="rect">
            <a:avLst/>
          </a:prstGeom>
        </p:spPr>
      </p:pic>
      <p:sp>
        <p:nvSpPr>
          <p:cNvPr id="67" name="bg object 67"/>
          <p:cNvSpPr/>
          <p:nvPr/>
        </p:nvSpPr>
        <p:spPr>
          <a:xfrm>
            <a:off x="418858" y="8459075"/>
            <a:ext cx="275590" cy="448309"/>
          </a:xfrm>
          <a:custGeom>
            <a:avLst/>
            <a:gdLst/>
            <a:ahLst/>
            <a:cxnLst/>
            <a:rect l="l" t="t" r="r" b="b"/>
            <a:pathLst>
              <a:path w="275590" h="448309">
                <a:moveTo>
                  <a:pt x="110210" y="431736"/>
                </a:moveTo>
                <a:lnTo>
                  <a:pt x="89090" y="431711"/>
                </a:lnTo>
                <a:lnTo>
                  <a:pt x="81965" y="431812"/>
                </a:lnTo>
                <a:lnTo>
                  <a:pt x="74917" y="431279"/>
                </a:lnTo>
                <a:lnTo>
                  <a:pt x="68084" y="429361"/>
                </a:lnTo>
                <a:lnTo>
                  <a:pt x="53390" y="421970"/>
                </a:lnTo>
                <a:lnTo>
                  <a:pt x="39649" y="412940"/>
                </a:lnTo>
                <a:lnTo>
                  <a:pt x="26327" y="403212"/>
                </a:lnTo>
                <a:lnTo>
                  <a:pt x="12890" y="393712"/>
                </a:lnTo>
                <a:lnTo>
                  <a:pt x="9347" y="391756"/>
                </a:lnTo>
                <a:lnTo>
                  <a:pt x="1778" y="385394"/>
                </a:lnTo>
                <a:lnTo>
                  <a:pt x="0" y="391744"/>
                </a:lnTo>
                <a:lnTo>
                  <a:pt x="850" y="398843"/>
                </a:lnTo>
                <a:lnTo>
                  <a:pt x="2997" y="405790"/>
                </a:lnTo>
                <a:lnTo>
                  <a:pt x="5029" y="412635"/>
                </a:lnTo>
                <a:lnTo>
                  <a:pt x="36398" y="442112"/>
                </a:lnTo>
                <a:lnTo>
                  <a:pt x="42646" y="446811"/>
                </a:lnTo>
                <a:lnTo>
                  <a:pt x="50088" y="448017"/>
                </a:lnTo>
                <a:lnTo>
                  <a:pt x="60896" y="447916"/>
                </a:lnTo>
                <a:lnTo>
                  <a:pt x="71513" y="445909"/>
                </a:lnTo>
                <a:lnTo>
                  <a:pt x="81927" y="442722"/>
                </a:lnTo>
                <a:lnTo>
                  <a:pt x="92113" y="439077"/>
                </a:lnTo>
                <a:lnTo>
                  <a:pt x="101968" y="435203"/>
                </a:lnTo>
                <a:lnTo>
                  <a:pt x="110045" y="431812"/>
                </a:lnTo>
                <a:lnTo>
                  <a:pt x="110210" y="431736"/>
                </a:lnTo>
                <a:close/>
              </a:path>
              <a:path w="275590" h="448309">
                <a:moveTo>
                  <a:pt x="139915" y="427761"/>
                </a:moveTo>
                <a:lnTo>
                  <a:pt x="137223" y="421665"/>
                </a:lnTo>
                <a:lnTo>
                  <a:pt x="131724" y="424103"/>
                </a:lnTo>
                <a:lnTo>
                  <a:pt x="121615" y="427240"/>
                </a:lnTo>
                <a:lnTo>
                  <a:pt x="111747" y="431088"/>
                </a:lnTo>
                <a:lnTo>
                  <a:pt x="110210" y="431736"/>
                </a:lnTo>
                <a:lnTo>
                  <a:pt x="136398" y="431736"/>
                </a:lnTo>
                <a:lnTo>
                  <a:pt x="139915" y="427761"/>
                </a:lnTo>
                <a:close/>
              </a:path>
              <a:path w="275590" h="448309">
                <a:moveTo>
                  <a:pt x="275209" y="100533"/>
                </a:moveTo>
                <a:lnTo>
                  <a:pt x="274828" y="92113"/>
                </a:lnTo>
                <a:lnTo>
                  <a:pt x="271754" y="85001"/>
                </a:lnTo>
                <a:lnTo>
                  <a:pt x="265049" y="81089"/>
                </a:lnTo>
                <a:lnTo>
                  <a:pt x="248627" y="57365"/>
                </a:lnTo>
                <a:lnTo>
                  <a:pt x="225412" y="28536"/>
                </a:lnTo>
                <a:lnTo>
                  <a:pt x="202742" y="5715"/>
                </a:lnTo>
                <a:lnTo>
                  <a:pt x="187934" y="0"/>
                </a:lnTo>
                <a:lnTo>
                  <a:pt x="178130" y="18897"/>
                </a:lnTo>
                <a:lnTo>
                  <a:pt x="169760" y="38671"/>
                </a:lnTo>
                <a:lnTo>
                  <a:pt x="164401" y="59245"/>
                </a:lnTo>
                <a:lnTo>
                  <a:pt x="163601" y="80556"/>
                </a:lnTo>
                <a:lnTo>
                  <a:pt x="167741" y="98767"/>
                </a:lnTo>
                <a:lnTo>
                  <a:pt x="172440" y="116954"/>
                </a:lnTo>
                <a:lnTo>
                  <a:pt x="175755" y="135305"/>
                </a:lnTo>
                <a:lnTo>
                  <a:pt x="175704" y="154012"/>
                </a:lnTo>
                <a:lnTo>
                  <a:pt x="169138" y="179781"/>
                </a:lnTo>
                <a:lnTo>
                  <a:pt x="156451" y="212407"/>
                </a:lnTo>
                <a:lnTo>
                  <a:pt x="144513" y="242646"/>
                </a:lnTo>
                <a:lnTo>
                  <a:pt x="140195" y="261200"/>
                </a:lnTo>
                <a:lnTo>
                  <a:pt x="191592" y="245846"/>
                </a:lnTo>
                <a:lnTo>
                  <a:pt x="201117" y="215303"/>
                </a:lnTo>
                <a:lnTo>
                  <a:pt x="203403" y="196570"/>
                </a:lnTo>
                <a:lnTo>
                  <a:pt x="207289" y="178130"/>
                </a:lnTo>
                <a:lnTo>
                  <a:pt x="212953" y="160121"/>
                </a:lnTo>
                <a:lnTo>
                  <a:pt x="223469" y="151117"/>
                </a:lnTo>
                <a:lnTo>
                  <a:pt x="243128" y="138061"/>
                </a:lnTo>
                <a:lnTo>
                  <a:pt x="262928" y="123113"/>
                </a:lnTo>
                <a:lnTo>
                  <a:pt x="273850" y="108381"/>
                </a:lnTo>
                <a:lnTo>
                  <a:pt x="275209" y="100533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8" name="bg object 6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8937902"/>
            <a:ext cx="895144" cy="103824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-7773" y="6294082"/>
            <a:ext cx="2150748" cy="3917253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0" y="9520364"/>
            <a:ext cx="127591" cy="189970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9568467"/>
            <a:ext cx="69939" cy="93777"/>
          </a:xfrm>
          <a:prstGeom prst="rect">
            <a:avLst/>
          </a:prstGeom>
        </p:spPr>
      </p:pic>
      <p:sp>
        <p:nvSpPr>
          <p:cNvPr id="72" name="bg object 72"/>
          <p:cNvSpPr/>
          <p:nvPr/>
        </p:nvSpPr>
        <p:spPr>
          <a:xfrm>
            <a:off x="0" y="7736340"/>
            <a:ext cx="76200" cy="420370"/>
          </a:xfrm>
          <a:custGeom>
            <a:avLst/>
            <a:gdLst/>
            <a:ahLst/>
            <a:cxnLst/>
            <a:rect l="l" t="t" r="r" b="b"/>
            <a:pathLst>
              <a:path w="76200" h="420370">
                <a:moveTo>
                  <a:pt x="7132" y="366770"/>
                </a:moveTo>
                <a:lnTo>
                  <a:pt x="0" y="364161"/>
                </a:lnTo>
                <a:lnTo>
                  <a:pt x="0" y="125195"/>
                </a:lnTo>
                <a:lnTo>
                  <a:pt x="9482" y="128664"/>
                </a:lnTo>
                <a:lnTo>
                  <a:pt x="50826" y="140404"/>
                </a:lnTo>
                <a:lnTo>
                  <a:pt x="75816" y="156720"/>
                </a:lnTo>
                <a:lnTo>
                  <a:pt x="59098" y="182287"/>
                </a:lnTo>
                <a:lnTo>
                  <a:pt x="26214" y="192287"/>
                </a:lnTo>
                <a:lnTo>
                  <a:pt x="34919" y="210304"/>
                </a:lnTo>
                <a:lnTo>
                  <a:pt x="59173" y="233133"/>
                </a:lnTo>
                <a:lnTo>
                  <a:pt x="72932" y="257573"/>
                </a:lnTo>
                <a:lnTo>
                  <a:pt x="45039" y="275579"/>
                </a:lnTo>
                <a:lnTo>
                  <a:pt x="32570" y="306294"/>
                </a:lnTo>
                <a:lnTo>
                  <a:pt x="23097" y="341129"/>
                </a:lnTo>
                <a:lnTo>
                  <a:pt x="7132" y="366770"/>
                </a:lnTo>
                <a:close/>
              </a:path>
              <a:path w="76200" h="420370">
                <a:moveTo>
                  <a:pt x="20059" y="371497"/>
                </a:moveTo>
                <a:lnTo>
                  <a:pt x="4189" y="371497"/>
                </a:lnTo>
                <a:lnTo>
                  <a:pt x="7132" y="366770"/>
                </a:lnTo>
                <a:lnTo>
                  <a:pt x="20059" y="371497"/>
                </a:lnTo>
                <a:close/>
              </a:path>
              <a:path w="76200" h="420370">
                <a:moveTo>
                  <a:pt x="45291" y="420172"/>
                </a:moveTo>
                <a:lnTo>
                  <a:pt x="3420" y="417525"/>
                </a:lnTo>
                <a:lnTo>
                  <a:pt x="0" y="417399"/>
                </a:lnTo>
                <a:lnTo>
                  <a:pt x="0" y="368875"/>
                </a:lnTo>
                <a:lnTo>
                  <a:pt x="4189" y="371497"/>
                </a:lnTo>
                <a:lnTo>
                  <a:pt x="20059" y="371497"/>
                </a:lnTo>
                <a:lnTo>
                  <a:pt x="34081" y="376625"/>
                </a:lnTo>
                <a:lnTo>
                  <a:pt x="64226" y="394297"/>
                </a:lnTo>
                <a:lnTo>
                  <a:pt x="72969" y="410680"/>
                </a:lnTo>
                <a:lnTo>
                  <a:pt x="45291" y="420172"/>
                </a:lnTo>
                <a:close/>
              </a:path>
              <a:path w="76200" h="420370">
                <a:moveTo>
                  <a:pt x="0" y="81291"/>
                </a:moveTo>
                <a:lnTo>
                  <a:pt x="0" y="0"/>
                </a:lnTo>
                <a:lnTo>
                  <a:pt x="5259" y="2538"/>
                </a:lnTo>
                <a:lnTo>
                  <a:pt x="26129" y="33101"/>
                </a:lnTo>
                <a:lnTo>
                  <a:pt x="15655" y="62120"/>
                </a:lnTo>
                <a:lnTo>
                  <a:pt x="0" y="81291"/>
                </a:lnTo>
                <a:close/>
              </a:path>
            </a:pathLst>
          </a:custGeom>
          <a:solidFill>
            <a:srgbClr val="A7A6AA">
              <a:alpha val="8666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0" y="7965406"/>
            <a:ext cx="8255" cy="23495"/>
          </a:xfrm>
          <a:custGeom>
            <a:avLst/>
            <a:gdLst/>
            <a:ahLst/>
            <a:cxnLst/>
            <a:rect l="l" t="t" r="r" b="b"/>
            <a:pathLst>
              <a:path w="8255" h="23495">
                <a:moveTo>
                  <a:pt x="0" y="23297"/>
                </a:moveTo>
                <a:lnTo>
                  <a:pt x="0" y="0"/>
                </a:lnTo>
                <a:lnTo>
                  <a:pt x="2410" y="3749"/>
                </a:lnTo>
                <a:lnTo>
                  <a:pt x="7631" y="18556"/>
                </a:lnTo>
                <a:lnTo>
                  <a:pt x="0" y="23297"/>
                </a:lnTo>
                <a:close/>
              </a:path>
            </a:pathLst>
          </a:custGeom>
          <a:solidFill>
            <a:srgbClr val="B9B8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0" y="6288151"/>
            <a:ext cx="2172335" cy="3924300"/>
          </a:xfrm>
          <a:custGeom>
            <a:avLst/>
            <a:gdLst/>
            <a:ahLst/>
            <a:cxnLst/>
            <a:rect l="l" t="t" r="r" b="b"/>
            <a:pathLst>
              <a:path w="2172335" h="3924300">
                <a:moveTo>
                  <a:pt x="361419" y="3924300"/>
                </a:moveTo>
                <a:lnTo>
                  <a:pt x="20243" y="3924300"/>
                </a:lnTo>
                <a:lnTo>
                  <a:pt x="0" y="3911600"/>
                </a:lnTo>
                <a:lnTo>
                  <a:pt x="0" y="0"/>
                </a:lnTo>
                <a:lnTo>
                  <a:pt x="409985" y="0"/>
                </a:lnTo>
                <a:lnTo>
                  <a:pt x="434216" y="12700"/>
                </a:lnTo>
                <a:lnTo>
                  <a:pt x="506682" y="12700"/>
                </a:lnTo>
                <a:lnTo>
                  <a:pt x="530744" y="25400"/>
                </a:lnTo>
                <a:lnTo>
                  <a:pt x="578713" y="25400"/>
                </a:lnTo>
                <a:lnTo>
                  <a:pt x="602613" y="38100"/>
                </a:lnTo>
                <a:lnTo>
                  <a:pt x="626447" y="38100"/>
                </a:lnTo>
                <a:lnTo>
                  <a:pt x="650214" y="50800"/>
                </a:lnTo>
                <a:lnTo>
                  <a:pt x="673916" y="50800"/>
                </a:lnTo>
                <a:lnTo>
                  <a:pt x="697544" y="63500"/>
                </a:lnTo>
                <a:lnTo>
                  <a:pt x="721092" y="63500"/>
                </a:lnTo>
                <a:lnTo>
                  <a:pt x="744560" y="76200"/>
                </a:lnTo>
                <a:lnTo>
                  <a:pt x="767947" y="76200"/>
                </a:lnTo>
                <a:lnTo>
                  <a:pt x="791247" y="88900"/>
                </a:lnTo>
                <a:lnTo>
                  <a:pt x="814452" y="88900"/>
                </a:lnTo>
                <a:lnTo>
                  <a:pt x="860579" y="114300"/>
                </a:lnTo>
                <a:lnTo>
                  <a:pt x="883494" y="114300"/>
                </a:lnTo>
                <a:lnTo>
                  <a:pt x="928998" y="139700"/>
                </a:lnTo>
                <a:lnTo>
                  <a:pt x="951587" y="139700"/>
                </a:lnTo>
                <a:lnTo>
                  <a:pt x="1018642" y="177800"/>
                </a:lnTo>
                <a:lnTo>
                  <a:pt x="1040749" y="177800"/>
                </a:lnTo>
                <a:lnTo>
                  <a:pt x="1149279" y="241300"/>
                </a:lnTo>
                <a:lnTo>
                  <a:pt x="1233507" y="292100"/>
                </a:lnTo>
                <a:lnTo>
                  <a:pt x="1295027" y="330200"/>
                </a:lnTo>
                <a:lnTo>
                  <a:pt x="1355041" y="368300"/>
                </a:lnTo>
                <a:lnTo>
                  <a:pt x="1413469" y="406400"/>
                </a:lnTo>
                <a:lnTo>
                  <a:pt x="1451498" y="444500"/>
                </a:lnTo>
                <a:lnTo>
                  <a:pt x="1488762" y="469900"/>
                </a:lnTo>
                <a:lnTo>
                  <a:pt x="1507100" y="482600"/>
                </a:lnTo>
                <a:lnTo>
                  <a:pt x="1525240" y="508000"/>
                </a:lnTo>
                <a:lnTo>
                  <a:pt x="1560908" y="533400"/>
                </a:lnTo>
                <a:lnTo>
                  <a:pt x="1578431" y="558800"/>
                </a:lnTo>
                <a:lnTo>
                  <a:pt x="1612847" y="584200"/>
                </a:lnTo>
                <a:lnTo>
                  <a:pt x="1629730" y="609600"/>
                </a:lnTo>
                <a:lnTo>
                  <a:pt x="1646396" y="622300"/>
                </a:lnTo>
                <a:lnTo>
                  <a:pt x="1662843" y="635000"/>
                </a:lnTo>
                <a:lnTo>
                  <a:pt x="1679067" y="660400"/>
                </a:lnTo>
                <a:lnTo>
                  <a:pt x="1695063" y="673100"/>
                </a:lnTo>
                <a:lnTo>
                  <a:pt x="1710830" y="698500"/>
                </a:lnTo>
                <a:lnTo>
                  <a:pt x="1726370" y="711200"/>
                </a:lnTo>
                <a:lnTo>
                  <a:pt x="1741677" y="736600"/>
                </a:lnTo>
                <a:lnTo>
                  <a:pt x="1756746" y="749300"/>
                </a:lnTo>
                <a:lnTo>
                  <a:pt x="1771578" y="774700"/>
                </a:lnTo>
                <a:lnTo>
                  <a:pt x="1786173" y="787400"/>
                </a:lnTo>
                <a:lnTo>
                  <a:pt x="1800525" y="812800"/>
                </a:lnTo>
                <a:lnTo>
                  <a:pt x="1814632" y="825500"/>
                </a:lnTo>
                <a:lnTo>
                  <a:pt x="1828492" y="850900"/>
                </a:lnTo>
                <a:lnTo>
                  <a:pt x="1842106" y="863600"/>
                </a:lnTo>
                <a:lnTo>
                  <a:pt x="1855469" y="889000"/>
                </a:lnTo>
                <a:lnTo>
                  <a:pt x="1868579" y="914400"/>
                </a:lnTo>
                <a:lnTo>
                  <a:pt x="1881433" y="927100"/>
                </a:lnTo>
                <a:lnTo>
                  <a:pt x="1894034" y="952500"/>
                </a:lnTo>
                <a:lnTo>
                  <a:pt x="1906376" y="965200"/>
                </a:lnTo>
                <a:lnTo>
                  <a:pt x="1918456" y="990600"/>
                </a:lnTo>
                <a:lnTo>
                  <a:pt x="1930274" y="1016000"/>
                </a:lnTo>
                <a:lnTo>
                  <a:pt x="1941830" y="1028700"/>
                </a:lnTo>
                <a:lnTo>
                  <a:pt x="1953121" y="1054100"/>
                </a:lnTo>
                <a:lnTo>
                  <a:pt x="1964143" y="1079500"/>
                </a:lnTo>
                <a:lnTo>
                  <a:pt x="1974896" y="1092200"/>
                </a:lnTo>
                <a:lnTo>
                  <a:pt x="1985380" y="1117600"/>
                </a:lnTo>
                <a:lnTo>
                  <a:pt x="1995592" y="1143000"/>
                </a:lnTo>
                <a:lnTo>
                  <a:pt x="2005529" y="1168400"/>
                </a:lnTo>
                <a:lnTo>
                  <a:pt x="2015190" y="1181100"/>
                </a:lnTo>
                <a:lnTo>
                  <a:pt x="2024577" y="1206500"/>
                </a:lnTo>
                <a:lnTo>
                  <a:pt x="2033686" y="1231900"/>
                </a:lnTo>
                <a:lnTo>
                  <a:pt x="2042513" y="1257300"/>
                </a:lnTo>
                <a:lnTo>
                  <a:pt x="2051060" y="1270000"/>
                </a:lnTo>
                <a:lnTo>
                  <a:pt x="2059326" y="1295400"/>
                </a:lnTo>
                <a:lnTo>
                  <a:pt x="2067309" y="1320800"/>
                </a:lnTo>
                <a:lnTo>
                  <a:pt x="2075006" y="1346200"/>
                </a:lnTo>
                <a:lnTo>
                  <a:pt x="2082418" y="1371600"/>
                </a:lnTo>
                <a:lnTo>
                  <a:pt x="2089544" y="1384300"/>
                </a:lnTo>
                <a:lnTo>
                  <a:pt x="2102930" y="1435100"/>
                </a:lnTo>
                <a:lnTo>
                  <a:pt x="2115156" y="1485900"/>
                </a:lnTo>
                <a:lnTo>
                  <a:pt x="2120832" y="1511300"/>
                </a:lnTo>
                <a:lnTo>
                  <a:pt x="2126215" y="1524000"/>
                </a:lnTo>
                <a:lnTo>
                  <a:pt x="2136100" y="1574800"/>
                </a:lnTo>
                <a:lnTo>
                  <a:pt x="2144806" y="1625600"/>
                </a:lnTo>
                <a:lnTo>
                  <a:pt x="2152326" y="1676400"/>
                </a:lnTo>
                <a:lnTo>
                  <a:pt x="2155641" y="1701800"/>
                </a:lnTo>
                <a:lnTo>
                  <a:pt x="2158657" y="1714500"/>
                </a:lnTo>
                <a:lnTo>
                  <a:pt x="2163794" y="1765300"/>
                </a:lnTo>
                <a:lnTo>
                  <a:pt x="2167736" y="1816100"/>
                </a:lnTo>
                <a:lnTo>
                  <a:pt x="2170478" y="1866900"/>
                </a:lnTo>
                <a:lnTo>
                  <a:pt x="2172339" y="1930400"/>
                </a:lnTo>
                <a:lnTo>
                  <a:pt x="2172339" y="1981200"/>
                </a:lnTo>
                <a:lnTo>
                  <a:pt x="2171399" y="2032000"/>
                </a:lnTo>
                <a:lnTo>
                  <a:pt x="2169256" y="2082800"/>
                </a:lnTo>
                <a:lnTo>
                  <a:pt x="2165915" y="2133600"/>
                </a:lnTo>
                <a:lnTo>
                  <a:pt x="2163794" y="2146300"/>
                </a:lnTo>
                <a:lnTo>
                  <a:pt x="2161375" y="2171700"/>
                </a:lnTo>
                <a:lnTo>
                  <a:pt x="2155641" y="2222500"/>
                </a:lnTo>
                <a:lnTo>
                  <a:pt x="2148714" y="2273300"/>
                </a:lnTo>
                <a:lnTo>
                  <a:pt x="2140601" y="2324100"/>
                </a:lnTo>
                <a:lnTo>
                  <a:pt x="2131304" y="2362200"/>
                </a:lnTo>
                <a:lnTo>
                  <a:pt x="2126215" y="2387600"/>
                </a:lnTo>
                <a:lnTo>
                  <a:pt x="2115156" y="2438400"/>
                </a:lnTo>
                <a:lnTo>
                  <a:pt x="2102929" y="2489200"/>
                </a:lnTo>
                <a:lnTo>
                  <a:pt x="2096381" y="2501900"/>
                </a:lnTo>
                <a:lnTo>
                  <a:pt x="2089543" y="2527300"/>
                </a:lnTo>
                <a:lnTo>
                  <a:pt x="2082418" y="2552700"/>
                </a:lnTo>
                <a:lnTo>
                  <a:pt x="2075006" y="2578100"/>
                </a:lnTo>
                <a:lnTo>
                  <a:pt x="2067309" y="2603500"/>
                </a:lnTo>
                <a:lnTo>
                  <a:pt x="2059327" y="2616200"/>
                </a:lnTo>
                <a:lnTo>
                  <a:pt x="2051061" y="2641600"/>
                </a:lnTo>
                <a:lnTo>
                  <a:pt x="2042514" y="2667000"/>
                </a:lnTo>
                <a:lnTo>
                  <a:pt x="2033686" y="2692400"/>
                </a:lnTo>
                <a:lnTo>
                  <a:pt x="2024577" y="2717800"/>
                </a:lnTo>
                <a:lnTo>
                  <a:pt x="2015191" y="2730500"/>
                </a:lnTo>
                <a:lnTo>
                  <a:pt x="2005529" y="2755900"/>
                </a:lnTo>
                <a:lnTo>
                  <a:pt x="1995593" y="2781300"/>
                </a:lnTo>
                <a:lnTo>
                  <a:pt x="1985381" y="2794000"/>
                </a:lnTo>
                <a:lnTo>
                  <a:pt x="1974896" y="2819400"/>
                </a:lnTo>
                <a:lnTo>
                  <a:pt x="1964143" y="2844800"/>
                </a:lnTo>
                <a:lnTo>
                  <a:pt x="1953121" y="2870200"/>
                </a:lnTo>
                <a:lnTo>
                  <a:pt x="1941830" y="2882900"/>
                </a:lnTo>
                <a:lnTo>
                  <a:pt x="1930274" y="2908300"/>
                </a:lnTo>
                <a:lnTo>
                  <a:pt x="1918456" y="2933700"/>
                </a:lnTo>
                <a:lnTo>
                  <a:pt x="1906376" y="2946400"/>
                </a:lnTo>
                <a:lnTo>
                  <a:pt x="1894034" y="2971800"/>
                </a:lnTo>
                <a:lnTo>
                  <a:pt x="1881433" y="2997200"/>
                </a:lnTo>
                <a:lnTo>
                  <a:pt x="1868579" y="3009900"/>
                </a:lnTo>
                <a:lnTo>
                  <a:pt x="1855469" y="3035300"/>
                </a:lnTo>
                <a:lnTo>
                  <a:pt x="1842106" y="3048000"/>
                </a:lnTo>
                <a:lnTo>
                  <a:pt x="1828492" y="3073400"/>
                </a:lnTo>
                <a:lnTo>
                  <a:pt x="1814632" y="3086100"/>
                </a:lnTo>
                <a:lnTo>
                  <a:pt x="1800525" y="3111500"/>
                </a:lnTo>
                <a:lnTo>
                  <a:pt x="1786173" y="3136900"/>
                </a:lnTo>
                <a:lnTo>
                  <a:pt x="1771578" y="3149600"/>
                </a:lnTo>
                <a:lnTo>
                  <a:pt x="1756746" y="3175000"/>
                </a:lnTo>
                <a:lnTo>
                  <a:pt x="1741677" y="3187700"/>
                </a:lnTo>
                <a:lnTo>
                  <a:pt x="1726370" y="3213100"/>
                </a:lnTo>
                <a:lnTo>
                  <a:pt x="1710830" y="3225800"/>
                </a:lnTo>
                <a:lnTo>
                  <a:pt x="1695063" y="3238500"/>
                </a:lnTo>
                <a:lnTo>
                  <a:pt x="1679067" y="3263900"/>
                </a:lnTo>
                <a:lnTo>
                  <a:pt x="1662843" y="3276600"/>
                </a:lnTo>
                <a:lnTo>
                  <a:pt x="1646396" y="3302000"/>
                </a:lnTo>
                <a:lnTo>
                  <a:pt x="1612847" y="3327400"/>
                </a:lnTo>
                <a:lnTo>
                  <a:pt x="1595745" y="3352800"/>
                </a:lnTo>
                <a:lnTo>
                  <a:pt x="1560908" y="3378200"/>
                </a:lnTo>
                <a:lnTo>
                  <a:pt x="1543178" y="3403600"/>
                </a:lnTo>
                <a:lnTo>
                  <a:pt x="1507100" y="3429000"/>
                </a:lnTo>
                <a:lnTo>
                  <a:pt x="1488763" y="3454400"/>
                </a:lnTo>
                <a:lnTo>
                  <a:pt x="1451498" y="3479800"/>
                </a:lnTo>
                <a:lnTo>
                  <a:pt x="1413469" y="3505200"/>
                </a:lnTo>
                <a:lnTo>
                  <a:pt x="1394177" y="3530600"/>
                </a:lnTo>
                <a:lnTo>
                  <a:pt x="1335210" y="3568700"/>
                </a:lnTo>
                <a:lnTo>
                  <a:pt x="1274682" y="3606800"/>
                </a:lnTo>
                <a:lnTo>
                  <a:pt x="1191693" y="3657600"/>
                </a:lnTo>
                <a:lnTo>
                  <a:pt x="1084570" y="3721100"/>
                </a:lnTo>
                <a:lnTo>
                  <a:pt x="1062728" y="3721100"/>
                </a:lnTo>
                <a:lnTo>
                  <a:pt x="974061" y="3771900"/>
                </a:lnTo>
                <a:lnTo>
                  <a:pt x="951587" y="3771900"/>
                </a:lnTo>
                <a:lnTo>
                  <a:pt x="906300" y="3797300"/>
                </a:lnTo>
                <a:lnTo>
                  <a:pt x="883494" y="3797300"/>
                </a:lnTo>
                <a:lnTo>
                  <a:pt x="837563" y="3822700"/>
                </a:lnTo>
                <a:lnTo>
                  <a:pt x="814453" y="3822700"/>
                </a:lnTo>
                <a:lnTo>
                  <a:pt x="767947" y="3848100"/>
                </a:lnTo>
                <a:lnTo>
                  <a:pt x="744560" y="3848100"/>
                </a:lnTo>
                <a:lnTo>
                  <a:pt x="721093" y="3860800"/>
                </a:lnTo>
                <a:lnTo>
                  <a:pt x="697545" y="3860800"/>
                </a:lnTo>
                <a:lnTo>
                  <a:pt x="673916" y="3873500"/>
                </a:lnTo>
                <a:lnTo>
                  <a:pt x="626447" y="3873500"/>
                </a:lnTo>
                <a:lnTo>
                  <a:pt x="602613" y="3886200"/>
                </a:lnTo>
                <a:lnTo>
                  <a:pt x="578713" y="3886200"/>
                </a:lnTo>
                <a:lnTo>
                  <a:pt x="554754" y="3898900"/>
                </a:lnTo>
                <a:lnTo>
                  <a:pt x="482569" y="3898900"/>
                </a:lnTo>
                <a:lnTo>
                  <a:pt x="458411" y="3911600"/>
                </a:lnTo>
                <a:lnTo>
                  <a:pt x="385717" y="3911600"/>
                </a:lnTo>
                <a:lnTo>
                  <a:pt x="361419" y="3924300"/>
                </a:lnTo>
                <a:close/>
              </a:path>
            </a:pathLst>
          </a:custGeom>
          <a:solidFill>
            <a:srgbClr val="CCCCCC">
              <a:alpha val="435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F4DDB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F4DDB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12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9302" y="4097185"/>
            <a:ext cx="671195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rgbClr val="F4DDB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2248" y="3311245"/>
            <a:ext cx="5607685" cy="1991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900" spc="114" b="1">
                <a:solidFill>
                  <a:srgbClr val="FFAF00"/>
                </a:solidFill>
                <a:latin typeface="Tahoma"/>
                <a:cs typeface="Tahoma"/>
              </a:rPr>
              <a:t>SNAK</a:t>
            </a:r>
            <a:r>
              <a:rPr dirty="0" sz="12900" spc="-530" b="1">
                <a:solidFill>
                  <a:srgbClr val="FFAF00"/>
                </a:solidFill>
                <a:latin typeface="Tahoma"/>
                <a:cs typeface="Tahoma"/>
              </a:rPr>
              <a:t>E</a:t>
            </a:r>
            <a:endParaRPr sz="129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125623" y="4862615"/>
            <a:ext cx="5328920" cy="133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600" spc="-570" b="1">
                <a:solidFill>
                  <a:srgbClr val="3C7E72"/>
                </a:solidFill>
                <a:latin typeface="Tahoma"/>
                <a:cs typeface="Tahoma"/>
              </a:rPr>
              <a:t>INVADERS</a:t>
            </a:r>
            <a:endParaRPr sz="86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49204" y="6327419"/>
            <a:ext cx="25819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30">
                <a:solidFill>
                  <a:srgbClr val="F4DDB4"/>
                </a:solidFill>
                <a:latin typeface="Tahoma"/>
                <a:cs typeface="Tahoma"/>
              </a:rPr>
              <a:t>by</a:t>
            </a:r>
            <a:r>
              <a:rPr dirty="0" sz="3600" spc="-380">
                <a:solidFill>
                  <a:srgbClr val="F4DDB4"/>
                </a:solidFill>
                <a:latin typeface="Tahoma"/>
                <a:cs typeface="Tahoma"/>
              </a:rPr>
              <a:t> </a:t>
            </a:r>
            <a:r>
              <a:rPr dirty="0" sz="3600" spc="-229">
                <a:solidFill>
                  <a:srgbClr val="F4DDB4"/>
                </a:solidFill>
                <a:latin typeface="Tahoma"/>
                <a:cs typeface="Tahoma"/>
              </a:rPr>
              <a:t>CODFathers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65528" y="3479074"/>
            <a:ext cx="33655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FFAF00"/>
                </a:solidFill>
                <a:latin typeface="Arial"/>
                <a:cs typeface="Arial"/>
              </a:rPr>
              <a:t>Snake</a:t>
            </a:r>
            <a:r>
              <a:rPr dirty="0" sz="3600" spc="-204" b="1">
                <a:solidFill>
                  <a:srgbClr val="FFAF00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FAF00"/>
                </a:solidFill>
                <a:latin typeface="Arial"/>
                <a:cs typeface="Arial"/>
              </a:rPr>
              <a:t>Invaders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73500" y="4438715"/>
            <a:ext cx="2914650" cy="131318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 marR="5080">
              <a:lnSpc>
                <a:spcPts val="3150"/>
              </a:lnSpc>
              <a:spcBef>
                <a:spcPts val="780"/>
              </a:spcBef>
            </a:pPr>
            <a:r>
              <a:rPr dirty="0" sz="3200" spc="-55" b="1">
                <a:solidFill>
                  <a:srgbClr val="F4DDB4"/>
                </a:solidFill>
                <a:latin typeface="Arial"/>
                <a:cs typeface="Arial"/>
              </a:rPr>
              <a:t>You</a:t>
            </a:r>
            <a:r>
              <a:rPr dirty="0" sz="3200" spc="-8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105" b="1">
                <a:solidFill>
                  <a:srgbClr val="F4DDB4"/>
                </a:solidFill>
                <a:latin typeface="Arial"/>
                <a:cs typeface="Arial"/>
              </a:rPr>
              <a:t>are</a:t>
            </a:r>
            <a:r>
              <a:rPr dirty="0" sz="3200" spc="-8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110" b="1">
                <a:solidFill>
                  <a:srgbClr val="F4DDB4"/>
                </a:solidFill>
                <a:latin typeface="Arial"/>
                <a:cs typeface="Arial"/>
              </a:rPr>
              <a:t>a </a:t>
            </a:r>
            <a:r>
              <a:rPr dirty="0" sz="3200" b="1">
                <a:solidFill>
                  <a:srgbClr val="F4DDB4"/>
                </a:solidFill>
                <a:latin typeface="Arial"/>
                <a:cs typeface="Arial"/>
              </a:rPr>
              <a:t>character</a:t>
            </a:r>
            <a:r>
              <a:rPr dirty="0" sz="3200" spc="6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-110" b="1">
                <a:solidFill>
                  <a:srgbClr val="F4DDB4"/>
                </a:solidFill>
                <a:latin typeface="Arial"/>
                <a:cs typeface="Arial"/>
              </a:rPr>
              <a:t>in</a:t>
            </a:r>
            <a:r>
              <a:rPr dirty="0" sz="3200" spc="6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F4DDB4"/>
                </a:solidFill>
                <a:latin typeface="Arial"/>
                <a:cs typeface="Arial"/>
              </a:rPr>
              <a:t>an </a:t>
            </a:r>
            <a:r>
              <a:rPr dirty="0" sz="3200" spc="-145" b="1">
                <a:solidFill>
                  <a:srgbClr val="F4DDB4"/>
                </a:solidFill>
                <a:latin typeface="Arial"/>
                <a:cs typeface="Arial"/>
              </a:rPr>
              <a:t>endless</a:t>
            </a:r>
            <a:r>
              <a:rPr dirty="0" sz="3200" spc="-4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F4DDB4"/>
                </a:solidFill>
                <a:latin typeface="Arial"/>
                <a:cs typeface="Arial"/>
              </a:rPr>
              <a:t>void.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73500" y="6129718"/>
            <a:ext cx="3624579" cy="131318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 marR="5080">
              <a:lnSpc>
                <a:spcPts val="3150"/>
              </a:lnSpc>
              <a:spcBef>
                <a:spcPts val="780"/>
              </a:spcBef>
            </a:pPr>
            <a:r>
              <a:rPr dirty="0" sz="3200" spc="-55" b="1">
                <a:solidFill>
                  <a:srgbClr val="F4DDB4"/>
                </a:solidFill>
                <a:latin typeface="Arial"/>
                <a:cs typeface="Arial"/>
              </a:rPr>
              <a:t>You</a:t>
            </a:r>
            <a:r>
              <a:rPr dirty="0" sz="3200" spc="-12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F4DDB4"/>
                </a:solidFill>
                <a:latin typeface="Arial"/>
                <a:cs typeface="Arial"/>
              </a:rPr>
              <a:t>can</a:t>
            </a:r>
            <a:r>
              <a:rPr dirty="0" sz="3200" spc="-120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65" b="1">
                <a:solidFill>
                  <a:srgbClr val="F4DDB4"/>
                </a:solidFill>
                <a:latin typeface="Arial"/>
                <a:cs typeface="Arial"/>
              </a:rPr>
              <a:t>travel</a:t>
            </a:r>
            <a:r>
              <a:rPr dirty="0" sz="3200" spc="-12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F4DDB4"/>
                </a:solidFill>
                <a:latin typeface="Arial"/>
                <a:cs typeface="Arial"/>
              </a:rPr>
              <a:t>and </a:t>
            </a:r>
            <a:r>
              <a:rPr dirty="0" sz="3200" spc="-60" b="1">
                <a:solidFill>
                  <a:srgbClr val="F4DDB4"/>
                </a:solidFill>
                <a:latin typeface="Arial"/>
                <a:cs typeface="Arial"/>
              </a:rPr>
              <a:t>collect</a:t>
            </a:r>
            <a:r>
              <a:rPr dirty="0" sz="3200" spc="-114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F4DDB4"/>
                </a:solidFill>
                <a:latin typeface="Arial"/>
                <a:cs typeface="Arial"/>
              </a:rPr>
              <a:t>different powerups: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65528" y="1972252"/>
            <a:ext cx="10083800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 b="1">
                <a:solidFill>
                  <a:srgbClr val="3C7E72"/>
                </a:solidFill>
                <a:latin typeface="Tahoma"/>
                <a:cs typeface="Tahoma"/>
              </a:rPr>
              <a:t>About</a:t>
            </a:r>
            <a:r>
              <a:rPr dirty="0" spc="-495" b="1">
                <a:solidFill>
                  <a:srgbClr val="3C7E72"/>
                </a:solidFill>
                <a:latin typeface="Tahoma"/>
                <a:cs typeface="Tahoma"/>
              </a:rPr>
              <a:t> </a:t>
            </a:r>
            <a:r>
              <a:rPr dirty="0" spc="-455" b="1">
                <a:solidFill>
                  <a:srgbClr val="3C7E72"/>
                </a:solidFill>
                <a:latin typeface="Tahoma"/>
                <a:cs typeface="Tahoma"/>
              </a:rPr>
              <a:t>The</a:t>
            </a:r>
            <a:r>
              <a:rPr dirty="0" spc="-495" b="1">
                <a:solidFill>
                  <a:srgbClr val="3C7E72"/>
                </a:solidFill>
                <a:latin typeface="Tahoma"/>
                <a:cs typeface="Tahoma"/>
              </a:rPr>
              <a:t> </a:t>
            </a:r>
            <a:r>
              <a:rPr dirty="0" spc="-50" b="1">
                <a:solidFill>
                  <a:srgbClr val="3C7E72"/>
                </a:solidFill>
                <a:latin typeface="Tahoma"/>
                <a:cs typeface="Tahoma"/>
              </a:rPr>
              <a:t>Game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7253959" y="7901234"/>
            <a:ext cx="1013460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9380" marR="5080" indent="-107314">
              <a:lnSpc>
                <a:spcPct val="115100"/>
              </a:lnSpc>
              <a:spcBef>
                <a:spcPts val="100"/>
              </a:spcBef>
            </a:pP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Increase Health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253959" y="8865148"/>
            <a:ext cx="1013460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 marR="5080" indent="-127000">
              <a:lnSpc>
                <a:spcPct val="115100"/>
              </a:lnSpc>
              <a:spcBef>
                <a:spcPts val="100"/>
              </a:spcBef>
            </a:pP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Increase Speed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584177" y="7901234"/>
            <a:ext cx="1042669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970">
              <a:lnSpc>
                <a:spcPct val="115100"/>
              </a:lnSpc>
              <a:spcBef>
                <a:spcPts val="100"/>
              </a:spcBef>
            </a:pP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Increase Strength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84053" y="4688904"/>
            <a:ext cx="3841115" cy="291338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 marR="5080">
              <a:lnSpc>
                <a:spcPts val="3150"/>
              </a:lnSpc>
              <a:spcBef>
                <a:spcPts val="780"/>
              </a:spcBef>
            </a:pPr>
            <a:r>
              <a:rPr dirty="0" sz="3200" spc="135" b="1">
                <a:solidFill>
                  <a:srgbClr val="F4DDB4"/>
                </a:solidFill>
                <a:latin typeface="Arial"/>
                <a:cs typeface="Arial"/>
              </a:rPr>
              <a:t>After</a:t>
            </a:r>
            <a:r>
              <a:rPr dirty="0" sz="3200" spc="-3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145" b="1">
                <a:solidFill>
                  <a:srgbClr val="F4DDB4"/>
                </a:solidFill>
                <a:latin typeface="Arial"/>
                <a:cs typeface="Arial"/>
              </a:rPr>
              <a:t>60</a:t>
            </a:r>
            <a:r>
              <a:rPr dirty="0" sz="3200" spc="-30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-114" b="1">
                <a:solidFill>
                  <a:srgbClr val="F4DDB4"/>
                </a:solidFill>
                <a:latin typeface="Arial"/>
                <a:cs typeface="Arial"/>
              </a:rPr>
              <a:t>Seconds,</a:t>
            </a:r>
            <a:r>
              <a:rPr dirty="0" sz="3200" spc="-30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110" b="1">
                <a:solidFill>
                  <a:srgbClr val="F4DDB4"/>
                </a:solidFill>
                <a:latin typeface="Arial"/>
                <a:cs typeface="Arial"/>
              </a:rPr>
              <a:t>a </a:t>
            </a:r>
            <a:r>
              <a:rPr dirty="0" sz="3200" b="1">
                <a:solidFill>
                  <a:srgbClr val="F4DDB4"/>
                </a:solidFill>
                <a:latin typeface="Arial"/>
                <a:cs typeface="Arial"/>
              </a:rPr>
              <a:t>Army</a:t>
            </a:r>
            <a:r>
              <a:rPr dirty="0" sz="3200" spc="50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4DDB4"/>
                </a:solidFill>
                <a:latin typeface="Arial"/>
                <a:cs typeface="Arial"/>
              </a:rPr>
              <a:t>of</a:t>
            </a:r>
            <a:r>
              <a:rPr dirty="0" sz="3200" spc="5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F4DDB4"/>
                </a:solidFill>
                <a:latin typeface="Arial"/>
                <a:cs typeface="Arial"/>
              </a:rPr>
              <a:t>Space </a:t>
            </a:r>
            <a:r>
              <a:rPr dirty="0" sz="3200" spc="-65" b="1">
                <a:solidFill>
                  <a:srgbClr val="F4DDB4"/>
                </a:solidFill>
                <a:latin typeface="Arial"/>
                <a:cs typeface="Arial"/>
              </a:rPr>
              <a:t>Shooters</a:t>
            </a:r>
            <a:r>
              <a:rPr dirty="0" sz="3200" spc="-160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4DDB4"/>
                </a:solidFill>
                <a:latin typeface="Arial"/>
                <a:cs typeface="Arial"/>
              </a:rPr>
              <a:t>will</a:t>
            </a:r>
            <a:r>
              <a:rPr dirty="0" sz="3200" spc="-16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55" b="1">
                <a:solidFill>
                  <a:srgbClr val="F4DDB4"/>
                </a:solidFill>
                <a:latin typeface="Arial"/>
                <a:cs typeface="Arial"/>
              </a:rPr>
              <a:t>attack </a:t>
            </a:r>
            <a:r>
              <a:rPr dirty="0" sz="3200" b="1">
                <a:solidFill>
                  <a:srgbClr val="F4DDB4"/>
                </a:solidFill>
                <a:latin typeface="Arial"/>
                <a:cs typeface="Arial"/>
              </a:rPr>
              <a:t>you,</a:t>
            </a:r>
            <a:r>
              <a:rPr dirty="0" sz="3200" spc="-12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-40" b="1">
                <a:solidFill>
                  <a:srgbClr val="F4DDB4"/>
                </a:solidFill>
                <a:latin typeface="Arial"/>
                <a:cs typeface="Arial"/>
              </a:rPr>
              <a:t>you</a:t>
            </a:r>
            <a:r>
              <a:rPr dirty="0" sz="3200" spc="-12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4DDB4"/>
                </a:solidFill>
                <a:latin typeface="Arial"/>
                <a:cs typeface="Arial"/>
              </a:rPr>
              <a:t>need</a:t>
            </a:r>
            <a:r>
              <a:rPr dirty="0" sz="3200" spc="-12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4DDB4"/>
                </a:solidFill>
                <a:latin typeface="Arial"/>
                <a:cs typeface="Arial"/>
              </a:rPr>
              <a:t>to</a:t>
            </a:r>
            <a:r>
              <a:rPr dirty="0" sz="3200" spc="-12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-40" b="1">
                <a:solidFill>
                  <a:srgbClr val="F4DDB4"/>
                </a:solidFill>
                <a:latin typeface="Arial"/>
                <a:cs typeface="Arial"/>
              </a:rPr>
              <a:t>kill </a:t>
            </a:r>
            <a:r>
              <a:rPr dirty="0" sz="3200" b="1">
                <a:solidFill>
                  <a:srgbClr val="F4DDB4"/>
                </a:solidFill>
                <a:latin typeface="Arial"/>
                <a:cs typeface="Arial"/>
              </a:rPr>
              <a:t>them</a:t>
            </a:r>
            <a:r>
              <a:rPr dirty="0" sz="3200" spc="-16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4DDB4"/>
                </a:solidFill>
                <a:latin typeface="Arial"/>
                <a:cs typeface="Arial"/>
              </a:rPr>
              <a:t>and</a:t>
            </a:r>
            <a:r>
              <a:rPr dirty="0" sz="3200" spc="-160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F4DDB4"/>
                </a:solidFill>
                <a:latin typeface="Arial"/>
                <a:cs typeface="Arial"/>
              </a:rPr>
              <a:t>survive </a:t>
            </a:r>
            <a:r>
              <a:rPr dirty="0" sz="3200" b="1">
                <a:solidFill>
                  <a:srgbClr val="F4DDB4"/>
                </a:solidFill>
                <a:latin typeface="Arial"/>
                <a:cs typeface="Arial"/>
              </a:rPr>
              <a:t>for</a:t>
            </a:r>
            <a:r>
              <a:rPr dirty="0" sz="3200" spc="-14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F4DDB4"/>
                </a:solidFill>
                <a:latin typeface="Arial"/>
                <a:cs typeface="Arial"/>
              </a:rPr>
              <a:t>as</a:t>
            </a:r>
            <a:r>
              <a:rPr dirty="0" sz="3200" spc="-114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-135" b="1">
                <a:solidFill>
                  <a:srgbClr val="F4DDB4"/>
                </a:solidFill>
                <a:latin typeface="Arial"/>
                <a:cs typeface="Arial"/>
              </a:rPr>
              <a:t>long</a:t>
            </a:r>
            <a:r>
              <a:rPr dirty="0" sz="3200" spc="-85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F4DDB4"/>
                </a:solidFill>
                <a:latin typeface="Arial"/>
                <a:cs typeface="Arial"/>
              </a:rPr>
              <a:t>as</a:t>
            </a:r>
            <a:r>
              <a:rPr dirty="0" sz="3200" spc="-114" b="1">
                <a:solidFill>
                  <a:srgbClr val="F4DDB4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F4DDB4"/>
                </a:solidFill>
                <a:latin typeface="Arial"/>
                <a:cs typeface="Arial"/>
              </a:rPr>
              <a:t>you </a:t>
            </a:r>
            <a:r>
              <a:rPr dirty="0" sz="3200" spc="-20" b="1">
                <a:solidFill>
                  <a:srgbClr val="F4DDB4"/>
                </a:solidFill>
                <a:latin typeface="Arial"/>
                <a:cs typeface="Arial"/>
              </a:rPr>
              <a:t>can.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506" y="3597772"/>
            <a:ext cx="7943849" cy="59626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9737" y="3585122"/>
            <a:ext cx="7953375" cy="59721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30960" y="1458168"/>
            <a:ext cx="6456680" cy="13595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750" spc="235" b="1">
                <a:solidFill>
                  <a:srgbClr val="FFFFFF"/>
                </a:solidFill>
                <a:latin typeface="Tahoma"/>
                <a:cs typeface="Tahoma"/>
              </a:rPr>
              <a:t>GAMEPLAY</a:t>
            </a:r>
            <a:endParaRPr sz="8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8548" y="1581101"/>
            <a:ext cx="496570" cy="516890"/>
            <a:chOff x="98548" y="1581101"/>
            <a:chExt cx="496570" cy="516890"/>
          </a:xfrm>
        </p:grpSpPr>
        <p:sp>
          <p:nvSpPr>
            <p:cNvPr id="3" name="object 3" descr=""/>
            <p:cNvSpPr/>
            <p:nvPr/>
          </p:nvSpPr>
          <p:spPr>
            <a:xfrm>
              <a:off x="100894" y="1583241"/>
              <a:ext cx="491490" cy="512445"/>
            </a:xfrm>
            <a:custGeom>
              <a:avLst/>
              <a:gdLst/>
              <a:ahLst/>
              <a:cxnLst/>
              <a:rect l="l" t="t" r="r" b="b"/>
              <a:pathLst>
                <a:path w="491490" h="512444">
                  <a:moveTo>
                    <a:pt x="314421" y="512167"/>
                  </a:moveTo>
                  <a:lnTo>
                    <a:pt x="290438" y="447069"/>
                  </a:lnTo>
                  <a:lnTo>
                    <a:pt x="268704" y="396044"/>
                  </a:lnTo>
                  <a:lnTo>
                    <a:pt x="247080" y="357839"/>
                  </a:lnTo>
                  <a:lnTo>
                    <a:pt x="195619" y="314881"/>
                  </a:lnTo>
                  <a:lnTo>
                    <a:pt x="161507" y="307621"/>
                  </a:lnTo>
                  <a:lnTo>
                    <a:pt x="118958" y="308170"/>
                  </a:lnTo>
                  <a:lnTo>
                    <a:pt x="65834" y="315276"/>
                  </a:lnTo>
                  <a:lnTo>
                    <a:pt x="0" y="327685"/>
                  </a:lnTo>
                  <a:lnTo>
                    <a:pt x="62453" y="302705"/>
                  </a:lnTo>
                  <a:lnTo>
                    <a:pt x="111403" y="280062"/>
                  </a:lnTo>
                  <a:lnTo>
                    <a:pt x="148054" y="257531"/>
                  </a:lnTo>
                  <a:lnTo>
                    <a:pt x="189266" y="203896"/>
                  </a:lnTo>
                  <a:lnTo>
                    <a:pt x="196231" y="168340"/>
                  </a:lnTo>
                  <a:lnTo>
                    <a:pt x="195706" y="123989"/>
                  </a:lnTo>
                  <a:lnTo>
                    <a:pt x="188894" y="68618"/>
                  </a:lnTo>
                  <a:lnTo>
                    <a:pt x="176996" y="0"/>
                  </a:lnTo>
                  <a:lnTo>
                    <a:pt x="200965" y="65098"/>
                  </a:lnTo>
                  <a:lnTo>
                    <a:pt x="222692" y="116123"/>
                  </a:lnTo>
                  <a:lnTo>
                    <a:pt x="244314" y="154327"/>
                  </a:lnTo>
                  <a:lnTo>
                    <a:pt x="295781" y="197286"/>
                  </a:lnTo>
                  <a:lnTo>
                    <a:pt x="329899" y="204546"/>
                  </a:lnTo>
                  <a:lnTo>
                    <a:pt x="372453" y="203996"/>
                  </a:lnTo>
                  <a:lnTo>
                    <a:pt x="425581" y="196891"/>
                  </a:lnTo>
                  <a:lnTo>
                    <a:pt x="491417" y="184482"/>
                  </a:lnTo>
                  <a:lnTo>
                    <a:pt x="428951" y="209462"/>
                  </a:lnTo>
                  <a:lnTo>
                    <a:pt x="379993" y="232104"/>
                  </a:lnTo>
                  <a:lnTo>
                    <a:pt x="343340" y="254636"/>
                  </a:lnTo>
                  <a:lnTo>
                    <a:pt x="302134" y="308270"/>
                  </a:lnTo>
                  <a:lnTo>
                    <a:pt x="295174" y="343827"/>
                  </a:lnTo>
                  <a:lnTo>
                    <a:pt x="295705" y="388177"/>
                  </a:lnTo>
                  <a:lnTo>
                    <a:pt x="302521" y="443549"/>
                  </a:lnTo>
                  <a:lnTo>
                    <a:pt x="314421" y="512167"/>
                  </a:lnTo>
                  <a:close/>
                </a:path>
              </a:pathLst>
            </a:custGeom>
            <a:solidFill>
              <a:srgbClr val="C7C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8548" y="1581101"/>
              <a:ext cx="496570" cy="516890"/>
            </a:xfrm>
            <a:custGeom>
              <a:avLst/>
              <a:gdLst/>
              <a:ahLst/>
              <a:cxnLst/>
              <a:rect l="l" t="t" r="r" b="b"/>
              <a:pathLst>
                <a:path w="496570" h="516889">
                  <a:moveTo>
                    <a:pt x="3620" y="336246"/>
                  </a:moveTo>
                  <a:lnTo>
                    <a:pt x="0" y="323761"/>
                  </a:lnTo>
                  <a:lnTo>
                    <a:pt x="61695" y="299182"/>
                  </a:lnTo>
                  <a:lnTo>
                    <a:pt x="109916" y="277137"/>
                  </a:lnTo>
                  <a:lnTo>
                    <a:pt x="145886" y="255360"/>
                  </a:lnTo>
                  <a:lnTo>
                    <a:pt x="170828" y="231584"/>
                  </a:lnTo>
                  <a:lnTo>
                    <a:pt x="185964" y="203541"/>
                  </a:lnTo>
                  <a:lnTo>
                    <a:pt x="192518" y="168965"/>
                  </a:lnTo>
                  <a:lnTo>
                    <a:pt x="191713" y="125588"/>
                  </a:lnTo>
                  <a:lnTo>
                    <a:pt x="184762" y="71091"/>
                  </a:lnTo>
                  <a:lnTo>
                    <a:pt x="172916" y="3363"/>
                  </a:lnTo>
                  <a:lnTo>
                    <a:pt x="185511" y="0"/>
                  </a:lnTo>
                  <a:lnTo>
                    <a:pt x="209083" y="64277"/>
                  </a:lnTo>
                  <a:lnTo>
                    <a:pt x="211950" y="71091"/>
                  </a:lnTo>
                  <a:lnTo>
                    <a:pt x="197852" y="71091"/>
                  </a:lnTo>
                  <a:lnTo>
                    <a:pt x="204603" y="127523"/>
                  </a:lnTo>
                  <a:lnTo>
                    <a:pt x="204865" y="172852"/>
                  </a:lnTo>
                  <a:lnTo>
                    <a:pt x="197432" y="209312"/>
                  </a:lnTo>
                  <a:lnTo>
                    <a:pt x="181094" y="239136"/>
                  </a:lnTo>
                  <a:lnTo>
                    <a:pt x="154647" y="264557"/>
                  </a:lnTo>
                  <a:lnTo>
                    <a:pt x="116884" y="287808"/>
                  </a:lnTo>
                  <a:lnTo>
                    <a:pt x="66596" y="311122"/>
                  </a:lnTo>
                  <a:lnTo>
                    <a:pt x="197620" y="311122"/>
                  </a:lnTo>
                  <a:lnTo>
                    <a:pt x="208039" y="315845"/>
                  </a:lnTo>
                  <a:lnTo>
                    <a:pt x="162223" y="315845"/>
                  </a:lnTo>
                  <a:lnTo>
                    <a:pt x="120675" y="316680"/>
                  </a:lnTo>
                  <a:lnTo>
                    <a:pt x="68531" y="323905"/>
                  </a:lnTo>
                  <a:lnTo>
                    <a:pt x="3620" y="336246"/>
                  </a:lnTo>
                  <a:close/>
                </a:path>
                <a:path w="496570" h="516889">
                  <a:moveTo>
                    <a:pt x="331073" y="213088"/>
                  </a:moveTo>
                  <a:lnTo>
                    <a:pt x="267001" y="188976"/>
                  </a:lnTo>
                  <a:lnTo>
                    <a:pt x="220163" y="122954"/>
                  </a:lnTo>
                  <a:lnTo>
                    <a:pt x="197852" y="71091"/>
                  </a:lnTo>
                  <a:lnTo>
                    <a:pt x="211950" y="71091"/>
                  </a:lnTo>
                  <a:lnTo>
                    <a:pt x="230219" y="114517"/>
                  </a:lnTo>
                  <a:lnTo>
                    <a:pt x="251092" y="151994"/>
                  </a:lnTo>
                  <a:lnTo>
                    <a:pt x="273875" y="177984"/>
                  </a:lnTo>
                  <a:lnTo>
                    <a:pt x="300741" y="193758"/>
                  </a:lnTo>
                  <a:lnTo>
                    <a:pt x="333863" y="200593"/>
                  </a:lnTo>
                  <a:lnTo>
                    <a:pt x="476258" y="200593"/>
                  </a:lnTo>
                  <a:lnTo>
                    <a:pt x="464378" y="205325"/>
                  </a:lnTo>
                  <a:lnTo>
                    <a:pt x="429512" y="205325"/>
                  </a:lnTo>
                  <a:lnTo>
                    <a:pt x="374926" y="212564"/>
                  </a:lnTo>
                  <a:lnTo>
                    <a:pt x="331073" y="213088"/>
                  </a:lnTo>
                  <a:close/>
                </a:path>
                <a:path w="496570" h="516889">
                  <a:moveTo>
                    <a:pt x="476258" y="200593"/>
                  </a:moveTo>
                  <a:lnTo>
                    <a:pt x="333863" y="200593"/>
                  </a:lnTo>
                  <a:lnTo>
                    <a:pt x="375413" y="199763"/>
                  </a:lnTo>
                  <a:lnTo>
                    <a:pt x="427563" y="192540"/>
                  </a:lnTo>
                  <a:lnTo>
                    <a:pt x="492488" y="180201"/>
                  </a:lnTo>
                  <a:lnTo>
                    <a:pt x="496109" y="192687"/>
                  </a:lnTo>
                  <a:lnTo>
                    <a:pt x="476258" y="200593"/>
                  </a:lnTo>
                  <a:close/>
                </a:path>
                <a:path w="496570" h="516889">
                  <a:moveTo>
                    <a:pt x="311338" y="445356"/>
                  </a:moveTo>
                  <a:lnTo>
                    <a:pt x="298256" y="445356"/>
                  </a:lnTo>
                  <a:lnTo>
                    <a:pt x="291505" y="388925"/>
                  </a:lnTo>
                  <a:lnTo>
                    <a:pt x="291243" y="343596"/>
                  </a:lnTo>
                  <a:lnTo>
                    <a:pt x="298677" y="307136"/>
                  </a:lnTo>
                  <a:lnTo>
                    <a:pt x="315014" y="277312"/>
                  </a:lnTo>
                  <a:lnTo>
                    <a:pt x="341461" y="251891"/>
                  </a:lnTo>
                  <a:lnTo>
                    <a:pt x="379224" y="228640"/>
                  </a:lnTo>
                  <a:lnTo>
                    <a:pt x="429512" y="205325"/>
                  </a:lnTo>
                  <a:lnTo>
                    <a:pt x="464378" y="205325"/>
                  </a:lnTo>
                  <a:lnTo>
                    <a:pt x="434400" y="217266"/>
                  </a:lnTo>
                  <a:lnTo>
                    <a:pt x="386171" y="239311"/>
                  </a:lnTo>
                  <a:lnTo>
                    <a:pt x="350199" y="261089"/>
                  </a:lnTo>
                  <a:lnTo>
                    <a:pt x="325259" y="284868"/>
                  </a:lnTo>
                  <a:lnTo>
                    <a:pt x="310127" y="312915"/>
                  </a:lnTo>
                  <a:lnTo>
                    <a:pt x="303579" y="347498"/>
                  </a:lnTo>
                  <a:lnTo>
                    <a:pt x="304389" y="390884"/>
                  </a:lnTo>
                  <a:lnTo>
                    <a:pt x="311338" y="445356"/>
                  </a:lnTo>
                  <a:close/>
                </a:path>
                <a:path w="496570" h="516889">
                  <a:moveTo>
                    <a:pt x="197620" y="311122"/>
                  </a:moveTo>
                  <a:lnTo>
                    <a:pt x="66596" y="311122"/>
                  </a:lnTo>
                  <a:lnTo>
                    <a:pt x="89555" y="307543"/>
                  </a:lnTo>
                  <a:lnTo>
                    <a:pt x="110635" y="304886"/>
                  </a:lnTo>
                  <a:lnTo>
                    <a:pt x="129965" y="303232"/>
                  </a:lnTo>
                  <a:lnTo>
                    <a:pt x="147675" y="302663"/>
                  </a:lnTo>
                  <a:lnTo>
                    <a:pt x="189202" y="307307"/>
                  </a:lnTo>
                  <a:lnTo>
                    <a:pt x="197620" y="311122"/>
                  </a:lnTo>
                  <a:close/>
                </a:path>
                <a:path w="496570" h="516889">
                  <a:moveTo>
                    <a:pt x="310597" y="516499"/>
                  </a:moveTo>
                  <a:lnTo>
                    <a:pt x="287024" y="452193"/>
                  </a:lnTo>
                  <a:lnTo>
                    <a:pt x="265884" y="401934"/>
                  </a:lnTo>
                  <a:lnTo>
                    <a:pt x="245005" y="364445"/>
                  </a:lnTo>
                  <a:lnTo>
                    <a:pt x="195346" y="322677"/>
                  </a:lnTo>
                  <a:lnTo>
                    <a:pt x="162223" y="315845"/>
                  </a:lnTo>
                  <a:lnTo>
                    <a:pt x="208039" y="315845"/>
                  </a:lnTo>
                  <a:lnTo>
                    <a:pt x="222290" y="322304"/>
                  </a:lnTo>
                  <a:lnTo>
                    <a:pt x="249672" y="349247"/>
                  </a:lnTo>
                  <a:lnTo>
                    <a:pt x="274083" y="389733"/>
                  </a:lnTo>
                  <a:lnTo>
                    <a:pt x="298256" y="445356"/>
                  </a:lnTo>
                  <a:lnTo>
                    <a:pt x="311338" y="445356"/>
                  </a:lnTo>
                  <a:lnTo>
                    <a:pt x="323192" y="513135"/>
                  </a:lnTo>
                  <a:lnTo>
                    <a:pt x="310597" y="51649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478261" y="2581484"/>
            <a:ext cx="487680" cy="508000"/>
            <a:chOff x="1478261" y="2581484"/>
            <a:chExt cx="487680" cy="508000"/>
          </a:xfrm>
        </p:grpSpPr>
        <p:sp>
          <p:nvSpPr>
            <p:cNvPr id="6" name="object 6" descr=""/>
            <p:cNvSpPr/>
            <p:nvPr/>
          </p:nvSpPr>
          <p:spPr>
            <a:xfrm>
              <a:off x="1480964" y="2584032"/>
              <a:ext cx="482600" cy="502920"/>
            </a:xfrm>
            <a:custGeom>
              <a:avLst/>
              <a:gdLst/>
              <a:ahLst/>
              <a:cxnLst/>
              <a:rect l="l" t="t" r="r" b="b"/>
              <a:pathLst>
                <a:path w="482600" h="502919">
                  <a:moveTo>
                    <a:pt x="324722" y="502332"/>
                  </a:moveTo>
                  <a:lnTo>
                    <a:pt x="296956" y="438902"/>
                  </a:lnTo>
                  <a:lnTo>
                    <a:pt x="272258" y="389375"/>
                  </a:lnTo>
                  <a:lnTo>
                    <a:pt x="248421" y="352637"/>
                  </a:lnTo>
                  <a:lnTo>
                    <a:pt x="194513" y="313071"/>
                  </a:lnTo>
                  <a:lnTo>
                    <a:pt x="160030" y="308015"/>
                  </a:lnTo>
                  <a:lnTo>
                    <a:pt x="117587" y="311292"/>
                  </a:lnTo>
                  <a:lnTo>
                    <a:pt x="64979" y="321787"/>
                  </a:lnTo>
                  <a:lnTo>
                    <a:pt x="0" y="338387"/>
                  </a:lnTo>
                  <a:lnTo>
                    <a:pt x="60876" y="309444"/>
                  </a:lnTo>
                  <a:lnTo>
                    <a:pt x="108408" y="283700"/>
                  </a:lnTo>
                  <a:lnTo>
                    <a:pt x="143665" y="258856"/>
                  </a:lnTo>
                  <a:lnTo>
                    <a:pt x="181631" y="202676"/>
                  </a:lnTo>
                  <a:lnTo>
                    <a:pt x="186478" y="166743"/>
                  </a:lnTo>
                  <a:lnTo>
                    <a:pt x="183328" y="122519"/>
                  </a:lnTo>
                  <a:lnTo>
                    <a:pt x="173250" y="67703"/>
                  </a:lnTo>
                  <a:lnTo>
                    <a:pt x="157312" y="0"/>
                  </a:lnTo>
                  <a:lnTo>
                    <a:pt x="185092" y="63429"/>
                  </a:lnTo>
                  <a:lnTo>
                    <a:pt x="209797" y="112955"/>
                  </a:lnTo>
                  <a:lnTo>
                    <a:pt x="233635" y="149692"/>
                  </a:lnTo>
                  <a:lnTo>
                    <a:pt x="287538" y="189251"/>
                  </a:lnTo>
                  <a:lnTo>
                    <a:pt x="322015" y="194300"/>
                  </a:lnTo>
                  <a:lnTo>
                    <a:pt x="364453" y="191015"/>
                  </a:lnTo>
                  <a:lnTo>
                    <a:pt x="417057" y="180508"/>
                  </a:lnTo>
                  <a:lnTo>
                    <a:pt x="482035" y="163893"/>
                  </a:lnTo>
                  <a:lnTo>
                    <a:pt x="421173" y="192849"/>
                  </a:lnTo>
                  <a:lnTo>
                    <a:pt x="373652" y="218601"/>
                  </a:lnTo>
                  <a:lnTo>
                    <a:pt x="338403" y="243449"/>
                  </a:lnTo>
                  <a:lnTo>
                    <a:pt x="300441" y="299630"/>
                  </a:lnTo>
                  <a:lnTo>
                    <a:pt x="295590" y="335563"/>
                  </a:lnTo>
                  <a:lnTo>
                    <a:pt x="298732" y="379791"/>
                  </a:lnTo>
                  <a:lnTo>
                    <a:pt x="308799" y="434614"/>
                  </a:lnTo>
                  <a:lnTo>
                    <a:pt x="324722" y="502332"/>
                  </a:lnTo>
                  <a:close/>
                </a:path>
              </a:pathLst>
            </a:custGeom>
            <a:solidFill>
              <a:srgbClr val="C7C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78261" y="2581484"/>
              <a:ext cx="487680" cy="508000"/>
            </a:xfrm>
            <a:custGeom>
              <a:avLst/>
              <a:gdLst/>
              <a:ahLst/>
              <a:cxnLst/>
              <a:rect l="l" t="t" r="r" b="b"/>
              <a:pathLst>
                <a:path w="487680" h="508000">
                  <a:moveTo>
                    <a:pt x="4436" y="347203"/>
                  </a:moveTo>
                  <a:lnTo>
                    <a:pt x="0" y="335023"/>
                  </a:lnTo>
                  <a:lnTo>
                    <a:pt x="60143" y="306532"/>
                  </a:lnTo>
                  <a:lnTo>
                    <a:pt x="106982" y="281434"/>
                  </a:lnTo>
                  <a:lnTo>
                    <a:pt x="141605" y="257388"/>
                  </a:lnTo>
                  <a:lnTo>
                    <a:pt x="165098" y="232051"/>
                  </a:lnTo>
                  <a:lnTo>
                    <a:pt x="178551" y="203084"/>
                  </a:lnTo>
                  <a:lnTo>
                    <a:pt x="183049" y="168144"/>
                  </a:lnTo>
                  <a:lnTo>
                    <a:pt x="179680" y="124890"/>
                  </a:lnTo>
                  <a:lnTo>
                    <a:pt x="169532" y="70981"/>
                  </a:lnTo>
                  <a:lnTo>
                    <a:pt x="153692" y="4076"/>
                  </a:lnTo>
                  <a:lnTo>
                    <a:pt x="166032" y="0"/>
                  </a:lnTo>
                  <a:lnTo>
                    <a:pt x="193351" y="62632"/>
                  </a:lnTo>
                  <a:lnTo>
                    <a:pt x="196996" y="70021"/>
                  </a:lnTo>
                  <a:lnTo>
                    <a:pt x="182554" y="70021"/>
                  </a:lnTo>
                  <a:lnTo>
                    <a:pt x="192634" y="125944"/>
                  </a:lnTo>
                  <a:lnTo>
                    <a:pt x="195584" y="171194"/>
                  </a:lnTo>
                  <a:lnTo>
                    <a:pt x="190332" y="208079"/>
                  </a:lnTo>
                  <a:lnTo>
                    <a:pt x="175803" y="238905"/>
                  </a:lnTo>
                  <a:lnTo>
                    <a:pt x="150926" y="265980"/>
                  </a:lnTo>
                  <a:lnTo>
                    <a:pt x="114626" y="291610"/>
                  </a:lnTo>
                  <a:lnTo>
                    <a:pt x="65831" y="318104"/>
                  </a:lnTo>
                  <a:lnTo>
                    <a:pt x="145047" y="318104"/>
                  </a:lnTo>
                  <a:lnTo>
                    <a:pt x="120114" y="320203"/>
                  </a:lnTo>
                  <a:lnTo>
                    <a:pt x="68498" y="330743"/>
                  </a:lnTo>
                  <a:lnTo>
                    <a:pt x="4436" y="347203"/>
                  </a:lnTo>
                  <a:close/>
                </a:path>
                <a:path w="487680" h="508000">
                  <a:moveTo>
                    <a:pt x="323884" y="203339"/>
                  </a:moveTo>
                  <a:lnTo>
                    <a:pt x="258536" y="183346"/>
                  </a:lnTo>
                  <a:lnTo>
                    <a:pt x="207889" y="120391"/>
                  </a:lnTo>
                  <a:lnTo>
                    <a:pt x="182554" y="70021"/>
                  </a:lnTo>
                  <a:lnTo>
                    <a:pt x="196996" y="70021"/>
                  </a:lnTo>
                  <a:lnTo>
                    <a:pt x="217413" y="111411"/>
                  </a:lnTo>
                  <a:lnTo>
                    <a:pt x="240461" y="147470"/>
                  </a:lnTo>
                  <a:lnTo>
                    <a:pt x="264738" y="171943"/>
                  </a:lnTo>
                  <a:lnTo>
                    <a:pt x="292486" y="185962"/>
                  </a:lnTo>
                  <a:lnTo>
                    <a:pt x="325949" y="190661"/>
                  </a:lnTo>
                  <a:lnTo>
                    <a:pt x="414618" y="190661"/>
                  </a:lnTo>
                  <a:lnTo>
                    <a:pt x="367594" y="200007"/>
                  </a:lnTo>
                  <a:lnTo>
                    <a:pt x="323884" y="203339"/>
                  </a:lnTo>
                  <a:close/>
                </a:path>
                <a:path w="487680" h="508000">
                  <a:moveTo>
                    <a:pt x="414618" y="190661"/>
                  </a:moveTo>
                  <a:lnTo>
                    <a:pt x="325949" y="190661"/>
                  </a:lnTo>
                  <a:lnTo>
                    <a:pt x="367370" y="187174"/>
                  </a:lnTo>
                  <a:lnTo>
                    <a:pt x="418991" y="176633"/>
                  </a:lnTo>
                  <a:lnTo>
                    <a:pt x="483054" y="160173"/>
                  </a:lnTo>
                  <a:lnTo>
                    <a:pt x="487491" y="172404"/>
                  </a:lnTo>
                  <a:lnTo>
                    <a:pt x="451880" y="189272"/>
                  </a:lnTo>
                  <a:lnTo>
                    <a:pt x="421608" y="189272"/>
                  </a:lnTo>
                  <a:lnTo>
                    <a:pt x="414618" y="190661"/>
                  </a:lnTo>
                  <a:close/>
                </a:path>
                <a:path w="487680" h="508000">
                  <a:moveTo>
                    <a:pt x="318149" y="437355"/>
                  </a:moveTo>
                  <a:lnTo>
                    <a:pt x="304937" y="437355"/>
                  </a:lnTo>
                  <a:lnTo>
                    <a:pt x="294838" y="381432"/>
                  </a:lnTo>
                  <a:lnTo>
                    <a:pt x="292074" y="339246"/>
                  </a:lnTo>
                  <a:lnTo>
                    <a:pt x="291979" y="335442"/>
                  </a:lnTo>
                  <a:lnTo>
                    <a:pt x="297117" y="299298"/>
                  </a:lnTo>
                  <a:lnTo>
                    <a:pt x="311640" y="268472"/>
                  </a:lnTo>
                  <a:lnTo>
                    <a:pt x="336515" y="241397"/>
                  </a:lnTo>
                  <a:lnTo>
                    <a:pt x="372814" y="215766"/>
                  </a:lnTo>
                  <a:lnTo>
                    <a:pt x="421608" y="189272"/>
                  </a:lnTo>
                  <a:lnTo>
                    <a:pt x="451880" y="189272"/>
                  </a:lnTo>
                  <a:lnTo>
                    <a:pt x="427348" y="200893"/>
                  </a:lnTo>
                  <a:lnTo>
                    <a:pt x="380508" y="225987"/>
                  </a:lnTo>
                  <a:lnTo>
                    <a:pt x="345884" y="250026"/>
                  </a:lnTo>
                  <a:lnTo>
                    <a:pt x="322387" y="275355"/>
                  </a:lnTo>
                  <a:lnTo>
                    <a:pt x="308931" y="304314"/>
                  </a:lnTo>
                  <a:lnTo>
                    <a:pt x="304427" y="339246"/>
                  </a:lnTo>
                  <a:lnTo>
                    <a:pt x="307786" y="382493"/>
                  </a:lnTo>
                  <a:lnTo>
                    <a:pt x="317923" y="436397"/>
                  </a:lnTo>
                  <a:lnTo>
                    <a:pt x="318149" y="437355"/>
                  </a:lnTo>
                  <a:close/>
                </a:path>
                <a:path w="487680" h="508000">
                  <a:moveTo>
                    <a:pt x="145047" y="318104"/>
                  </a:moveTo>
                  <a:lnTo>
                    <a:pt x="65831" y="318104"/>
                  </a:lnTo>
                  <a:lnTo>
                    <a:pt x="93083" y="312122"/>
                  </a:lnTo>
                  <a:lnTo>
                    <a:pt x="117710" y="307708"/>
                  </a:lnTo>
                  <a:lnTo>
                    <a:pt x="139956" y="304975"/>
                  </a:lnTo>
                  <a:lnTo>
                    <a:pt x="160066" y="304039"/>
                  </a:lnTo>
                  <a:lnTo>
                    <a:pt x="205025" y="311224"/>
                  </a:lnTo>
                  <a:lnTo>
                    <a:pt x="213614" y="316717"/>
                  </a:lnTo>
                  <a:lnTo>
                    <a:pt x="161528" y="316717"/>
                  </a:lnTo>
                  <a:lnTo>
                    <a:pt x="145047" y="318104"/>
                  </a:lnTo>
                  <a:close/>
                </a:path>
                <a:path w="487680" h="508000">
                  <a:moveTo>
                    <a:pt x="321407" y="507428"/>
                  </a:moveTo>
                  <a:lnTo>
                    <a:pt x="294090" y="444780"/>
                  </a:lnTo>
                  <a:lnTo>
                    <a:pt x="270033" y="395989"/>
                  </a:lnTo>
                  <a:lnTo>
                    <a:pt x="246992" y="359921"/>
                  </a:lnTo>
                  <a:lnTo>
                    <a:pt x="194983" y="321419"/>
                  </a:lnTo>
                  <a:lnTo>
                    <a:pt x="161528" y="316717"/>
                  </a:lnTo>
                  <a:lnTo>
                    <a:pt x="213614" y="316717"/>
                  </a:lnTo>
                  <a:lnTo>
                    <a:pt x="241125" y="334310"/>
                  </a:lnTo>
                  <a:lnTo>
                    <a:pt x="272914" y="375589"/>
                  </a:lnTo>
                  <a:lnTo>
                    <a:pt x="304937" y="437355"/>
                  </a:lnTo>
                  <a:lnTo>
                    <a:pt x="318149" y="437355"/>
                  </a:lnTo>
                  <a:lnTo>
                    <a:pt x="333748" y="503300"/>
                  </a:lnTo>
                  <a:lnTo>
                    <a:pt x="321407" y="507428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0" y="2726827"/>
            <a:ext cx="440690" cy="518795"/>
            <a:chOff x="0" y="2726827"/>
            <a:chExt cx="440690" cy="518795"/>
          </a:xfrm>
        </p:grpSpPr>
        <p:sp>
          <p:nvSpPr>
            <p:cNvPr id="9" name="object 9" descr=""/>
            <p:cNvSpPr/>
            <p:nvPr/>
          </p:nvSpPr>
          <p:spPr>
            <a:xfrm>
              <a:off x="0" y="2728866"/>
              <a:ext cx="438150" cy="514984"/>
            </a:xfrm>
            <a:custGeom>
              <a:avLst/>
              <a:gdLst/>
              <a:ahLst/>
              <a:cxnLst/>
              <a:rect l="l" t="t" r="r" b="b"/>
              <a:pathLst>
                <a:path w="438150" h="514985">
                  <a:moveTo>
                    <a:pt x="248581" y="207319"/>
                  </a:moveTo>
                  <a:lnTo>
                    <a:pt x="63598" y="207319"/>
                  </a:lnTo>
                  <a:lnTo>
                    <a:pt x="106152" y="207139"/>
                  </a:lnTo>
                  <a:lnTo>
                    <a:pt x="140147" y="199294"/>
                  </a:lnTo>
                  <a:lnTo>
                    <a:pt x="190925" y="155454"/>
                  </a:lnTo>
                  <a:lnTo>
                    <a:pt x="211941" y="116883"/>
                  </a:lnTo>
                  <a:lnTo>
                    <a:pt x="232864" y="65495"/>
                  </a:lnTo>
                  <a:lnTo>
                    <a:pt x="255810" y="0"/>
                  </a:lnTo>
                  <a:lnTo>
                    <a:pt x="245000" y="68805"/>
                  </a:lnTo>
                  <a:lnTo>
                    <a:pt x="239063" y="124282"/>
                  </a:lnTo>
                  <a:lnTo>
                    <a:pt x="239236" y="168634"/>
                  </a:lnTo>
                  <a:lnTo>
                    <a:pt x="246758" y="204068"/>
                  </a:lnTo>
                  <a:lnTo>
                    <a:pt x="248581" y="207319"/>
                  </a:lnTo>
                  <a:close/>
                </a:path>
                <a:path w="438150" h="514985">
                  <a:moveTo>
                    <a:pt x="126493" y="514460"/>
                  </a:moveTo>
                  <a:lnTo>
                    <a:pt x="137316" y="445641"/>
                  </a:lnTo>
                  <a:lnTo>
                    <a:pt x="143261" y="390158"/>
                  </a:lnTo>
                  <a:lnTo>
                    <a:pt x="143090" y="345803"/>
                  </a:lnTo>
                  <a:lnTo>
                    <a:pt x="119451" y="281655"/>
                  </a:lnTo>
                  <a:lnTo>
                    <a:pt x="56503" y="235548"/>
                  </a:lnTo>
                  <a:lnTo>
                    <a:pt x="7194" y="213745"/>
                  </a:lnTo>
                  <a:lnTo>
                    <a:pt x="0" y="211007"/>
                  </a:lnTo>
                  <a:lnTo>
                    <a:pt x="0" y="199348"/>
                  </a:lnTo>
                  <a:lnTo>
                    <a:pt x="10368" y="201120"/>
                  </a:lnTo>
                  <a:lnTo>
                    <a:pt x="63598" y="207319"/>
                  </a:lnTo>
                  <a:lnTo>
                    <a:pt x="248581" y="207319"/>
                  </a:lnTo>
                  <a:lnTo>
                    <a:pt x="262868" y="232788"/>
                  </a:lnTo>
                  <a:lnTo>
                    <a:pt x="288805" y="256999"/>
                  </a:lnTo>
                  <a:lnTo>
                    <a:pt x="325806" y="278905"/>
                  </a:lnTo>
                  <a:lnTo>
                    <a:pt x="375110" y="300713"/>
                  </a:lnTo>
                  <a:lnTo>
                    <a:pt x="392042" y="307156"/>
                  </a:lnTo>
                  <a:lnTo>
                    <a:pt x="318705" y="307156"/>
                  </a:lnTo>
                  <a:lnTo>
                    <a:pt x="276151" y="307332"/>
                  </a:lnTo>
                  <a:lnTo>
                    <a:pt x="214604" y="331961"/>
                  </a:lnTo>
                  <a:lnTo>
                    <a:pt x="170362" y="397562"/>
                  </a:lnTo>
                  <a:lnTo>
                    <a:pt x="149439" y="448954"/>
                  </a:lnTo>
                  <a:lnTo>
                    <a:pt x="126493" y="514460"/>
                  </a:lnTo>
                  <a:close/>
                </a:path>
                <a:path w="438150" h="514985">
                  <a:moveTo>
                    <a:pt x="437957" y="324627"/>
                  </a:moveTo>
                  <a:lnTo>
                    <a:pt x="371935" y="313351"/>
                  </a:lnTo>
                  <a:lnTo>
                    <a:pt x="318705" y="307156"/>
                  </a:lnTo>
                  <a:lnTo>
                    <a:pt x="392042" y="307156"/>
                  </a:lnTo>
                  <a:lnTo>
                    <a:pt x="437957" y="324627"/>
                  </a:lnTo>
                  <a:close/>
                </a:path>
              </a:pathLst>
            </a:custGeom>
            <a:solidFill>
              <a:srgbClr val="C7C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2726827"/>
              <a:ext cx="440690" cy="518795"/>
            </a:xfrm>
            <a:custGeom>
              <a:avLst/>
              <a:gdLst/>
              <a:ahLst/>
              <a:cxnLst/>
              <a:rect l="l" t="t" r="r" b="b"/>
              <a:pathLst>
                <a:path w="440690" h="518794">
                  <a:moveTo>
                    <a:pt x="149881" y="203122"/>
                  </a:moveTo>
                  <a:lnTo>
                    <a:pt x="104424" y="203122"/>
                  </a:lnTo>
                  <a:lnTo>
                    <a:pt x="137435" y="195724"/>
                  </a:lnTo>
                  <a:lnTo>
                    <a:pt x="164054" y="179493"/>
                  </a:lnTo>
                  <a:lnTo>
                    <a:pt x="186432" y="153118"/>
                  </a:lnTo>
                  <a:lnTo>
                    <a:pt x="206721" y="115285"/>
                  </a:lnTo>
                  <a:lnTo>
                    <a:pt x="227073" y="64683"/>
                  </a:lnTo>
                  <a:lnTo>
                    <a:pt x="249640" y="0"/>
                  </a:lnTo>
                  <a:lnTo>
                    <a:pt x="262286" y="3159"/>
                  </a:lnTo>
                  <a:lnTo>
                    <a:pt x="251470" y="71295"/>
                  </a:lnTo>
                  <a:lnTo>
                    <a:pt x="238422" y="71295"/>
                  </a:lnTo>
                  <a:lnTo>
                    <a:pt x="216907" y="123538"/>
                  </a:lnTo>
                  <a:lnTo>
                    <a:pt x="195176" y="162796"/>
                  </a:lnTo>
                  <a:lnTo>
                    <a:pt x="171105" y="190359"/>
                  </a:lnTo>
                  <a:lnTo>
                    <a:pt x="149881" y="203122"/>
                  </a:lnTo>
                  <a:close/>
                </a:path>
                <a:path w="440690" h="518794">
                  <a:moveTo>
                    <a:pt x="409788" y="309033"/>
                  </a:moveTo>
                  <a:lnTo>
                    <a:pt x="322753" y="286589"/>
                  </a:lnTo>
                  <a:lnTo>
                    <a:pt x="284633" y="263996"/>
                  </a:lnTo>
                  <a:lnTo>
                    <a:pt x="240997" y="209504"/>
                  </a:lnTo>
                  <a:lnTo>
                    <a:pt x="232553" y="127848"/>
                  </a:lnTo>
                  <a:lnTo>
                    <a:pt x="238422" y="71295"/>
                  </a:lnTo>
                  <a:lnTo>
                    <a:pt x="251470" y="71295"/>
                  </a:lnTo>
                  <a:lnTo>
                    <a:pt x="245392" y="125703"/>
                  </a:lnTo>
                  <a:lnTo>
                    <a:pt x="245260" y="169091"/>
                  </a:lnTo>
                  <a:lnTo>
                    <a:pt x="267922" y="231330"/>
                  </a:lnTo>
                  <a:lnTo>
                    <a:pt x="329544" y="275827"/>
                  </a:lnTo>
                  <a:lnTo>
                    <a:pt x="378114" y="297037"/>
                  </a:lnTo>
                  <a:lnTo>
                    <a:pt x="409788" y="309033"/>
                  </a:lnTo>
                  <a:close/>
                </a:path>
                <a:path w="440690" h="518794">
                  <a:moveTo>
                    <a:pt x="132663" y="518588"/>
                  </a:moveTo>
                  <a:lnTo>
                    <a:pt x="120067" y="515378"/>
                  </a:lnTo>
                  <a:lnTo>
                    <a:pt x="130868" y="447242"/>
                  </a:lnTo>
                  <a:lnTo>
                    <a:pt x="136934" y="392834"/>
                  </a:lnTo>
                  <a:lnTo>
                    <a:pt x="137057" y="349446"/>
                  </a:lnTo>
                  <a:lnTo>
                    <a:pt x="114385" y="287207"/>
                  </a:lnTo>
                  <a:lnTo>
                    <a:pt x="52759" y="242710"/>
                  </a:lnTo>
                  <a:lnTo>
                    <a:pt x="4189" y="221500"/>
                  </a:lnTo>
                  <a:lnTo>
                    <a:pt x="0" y="219913"/>
                  </a:lnTo>
                  <a:lnTo>
                    <a:pt x="0" y="194843"/>
                  </a:lnTo>
                  <a:lnTo>
                    <a:pt x="10618" y="196673"/>
                  </a:lnTo>
                  <a:lnTo>
                    <a:pt x="62869" y="203001"/>
                  </a:lnTo>
                  <a:lnTo>
                    <a:pt x="149881" y="203122"/>
                  </a:lnTo>
                  <a:lnTo>
                    <a:pt x="142568" y="207520"/>
                  </a:lnTo>
                  <a:lnTo>
                    <a:pt x="133909" y="209504"/>
                  </a:lnTo>
                  <a:lnTo>
                    <a:pt x="8903" y="209504"/>
                  </a:lnTo>
                  <a:lnTo>
                    <a:pt x="59550" y="231948"/>
                  </a:lnTo>
                  <a:lnTo>
                    <a:pt x="97671" y="254541"/>
                  </a:lnTo>
                  <a:lnTo>
                    <a:pt x="141315" y="309033"/>
                  </a:lnTo>
                  <a:lnTo>
                    <a:pt x="149782" y="390689"/>
                  </a:lnTo>
                  <a:lnTo>
                    <a:pt x="143932" y="447242"/>
                  </a:lnTo>
                  <a:lnTo>
                    <a:pt x="157903" y="447242"/>
                  </a:lnTo>
                  <a:lnTo>
                    <a:pt x="155230" y="453889"/>
                  </a:lnTo>
                  <a:lnTo>
                    <a:pt x="132663" y="518588"/>
                  </a:lnTo>
                  <a:close/>
                </a:path>
                <a:path w="440690" h="518794">
                  <a:moveTo>
                    <a:pt x="63593" y="215800"/>
                  </a:moveTo>
                  <a:lnTo>
                    <a:pt x="8903" y="209504"/>
                  </a:lnTo>
                  <a:lnTo>
                    <a:pt x="133909" y="209504"/>
                  </a:lnTo>
                  <a:lnTo>
                    <a:pt x="107439" y="215570"/>
                  </a:lnTo>
                  <a:lnTo>
                    <a:pt x="63593" y="215800"/>
                  </a:lnTo>
                  <a:close/>
                </a:path>
                <a:path w="440690" h="518794">
                  <a:moveTo>
                    <a:pt x="157903" y="447242"/>
                  </a:moveTo>
                  <a:lnTo>
                    <a:pt x="143932" y="447242"/>
                  </a:lnTo>
                  <a:lnTo>
                    <a:pt x="165431" y="394998"/>
                  </a:lnTo>
                  <a:lnTo>
                    <a:pt x="187154" y="355741"/>
                  </a:lnTo>
                  <a:lnTo>
                    <a:pt x="239760" y="311017"/>
                  </a:lnTo>
                  <a:lnTo>
                    <a:pt x="318726" y="302736"/>
                  </a:lnTo>
                  <a:lnTo>
                    <a:pt x="373400" y="309033"/>
                  </a:lnTo>
                  <a:lnTo>
                    <a:pt x="409788" y="309033"/>
                  </a:lnTo>
                  <a:lnTo>
                    <a:pt x="426644" y="315416"/>
                  </a:lnTo>
                  <a:lnTo>
                    <a:pt x="277879" y="315416"/>
                  </a:lnTo>
                  <a:lnTo>
                    <a:pt x="244868" y="322818"/>
                  </a:lnTo>
                  <a:lnTo>
                    <a:pt x="218249" y="339053"/>
                  </a:lnTo>
                  <a:lnTo>
                    <a:pt x="195871" y="365434"/>
                  </a:lnTo>
                  <a:lnTo>
                    <a:pt x="175582" y="403276"/>
                  </a:lnTo>
                  <a:lnTo>
                    <a:pt x="157903" y="447242"/>
                  </a:lnTo>
                  <a:close/>
                </a:path>
                <a:path w="440690" h="518794">
                  <a:moveTo>
                    <a:pt x="436784" y="333087"/>
                  </a:moveTo>
                  <a:lnTo>
                    <a:pt x="371685" y="321864"/>
                  </a:lnTo>
                  <a:lnTo>
                    <a:pt x="319434" y="315536"/>
                  </a:lnTo>
                  <a:lnTo>
                    <a:pt x="277879" y="315416"/>
                  </a:lnTo>
                  <a:lnTo>
                    <a:pt x="426644" y="315416"/>
                  </a:lnTo>
                  <a:lnTo>
                    <a:pt x="440200" y="320550"/>
                  </a:lnTo>
                  <a:lnTo>
                    <a:pt x="436784" y="333087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2872048" y="13919"/>
            <a:ext cx="506730" cy="527685"/>
            <a:chOff x="2872048" y="13919"/>
            <a:chExt cx="506730" cy="527685"/>
          </a:xfrm>
        </p:grpSpPr>
        <p:sp>
          <p:nvSpPr>
            <p:cNvPr id="12" name="object 12" descr=""/>
            <p:cNvSpPr/>
            <p:nvPr/>
          </p:nvSpPr>
          <p:spPr>
            <a:xfrm>
              <a:off x="2873731" y="15448"/>
              <a:ext cx="503555" cy="524510"/>
            </a:xfrm>
            <a:custGeom>
              <a:avLst/>
              <a:gdLst/>
              <a:ahLst/>
              <a:cxnLst/>
              <a:rect l="l" t="t" r="r" b="b"/>
              <a:pathLst>
                <a:path w="503554" h="524510">
                  <a:moveTo>
                    <a:pt x="208866" y="524296"/>
                  </a:moveTo>
                  <a:lnTo>
                    <a:pt x="213831" y="454765"/>
                  </a:lnTo>
                  <a:lnTo>
                    <a:pt x="215064" y="398961"/>
                  </a:lnTo>
                  <a:lnTo>
                    <a:pt x="211148" y="354800"/>
                  </a:lnTo>
                  <a:lnTo>
                    <a:pt x="182185" y="293078"/>
                  </a:lnTo>
                  <a:lnTo>
                    <a:pt x="115587" y="252936"/>
                  </a:lnTo>
                  <a:lnTo>
                    <a:pt x="64627" y="235749"/>
                  </a:lnTo>
                  <a:lnTo>
                    <a:pt x="0" y="217709"/>
                  </a:lnTo>
                  <a:lnTo>
                    <a:pt x="66720" y="222882"/>
                  </a:lnTo>
                  <a:lnTo>
                    <a:pt x="120266" y="224163"/>
                  </a:lnTo>
                  <a:lnTo>
                    <a:pt x="162638" y="220076"/>
                  </a:lnTo>
                  <a:lnTo>
                    <a:pt x="221857" y="189879"/>
                  </a:lnTo>
                  <a:lnTo>
                    <a:pt x="260372" y="120463"/>
                  </a:lnTo>
                  <a:lnTo>
                    <a:pt x="276863" y="67351"/>
                  </a:lnTo>
                  <a:lnTo>
                    <a:pt x="294177" y="0"/>
                  </a:lnTo>
                  <a:lnTo>
                    <a:pt x="289228" y="69530"/>
                  </a:lnTo>
                  <a:lnTo>
                    <a:pt x="288006" y="125335"/>
                  </a:lnTo>
                  <a:lnTo>
                    <a:pt x="291931" y="169497"/>
                  </a:lnTo>
                  <a:lnTo>
                    <a:pt x="320905" y="231226"/>
                  </a:lnTo>
                  <a:lnTo>
                    <a:pt x="387506" y="271384"/>
                  </a:lnTo>
                  <a:lnTo>
                    <a:pt x="438467" y="288582"/>
                  </a:lnTo>
                  <a:lnTo>
                    <a:pt x="503095" y="306638"/>
                  </a:lnTo>
                  <a:lnTo>
                    <a:pt x="436373" y="301463"/>
                  </a:lnTo>
                  <a:lnTo>
                    <a:pt x="382822" y="300177"/>
                  </a:lnTo>
                  <a:lnTo>
                    <a:pt x="340443" y="304257"/>
                  </a:lnTo>
                  <a:lnTo>
                    <a:pt x="281207" y="334438"/>
                  </a:lnTo>
                  <a:lnTo>
                    <a:pt x="242678" y="403839"/>
                  </a:lnTo>
                  <a:lnTo>
                    <a:pt x="226182" y="456946"/>
                  </a:lnTo>
                  <a:lnTo>
                    <a:pt x="208866" y="524296"/>
                  </a:lnTo>
                  <a:close/>
                </a:path>
              </a:pathLst>
            </a:custGeom>
            <a:solidFill>
              <a:srgbClr val="C7C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872048" y="13919"/>
              <a:ext cx="506730" cy="527685"/>
            </a:xfrm>
            <a:custGeom>
              <a:avLst/>
              <a:gdLst/>
              <a:ahLst/>
              <a:cxnLst/>
              <a:rect l="l" t="t" r="r" b="b"/>
              <a:pathLst>
                <a:path w="506729" h="527685">
                  <a:moveTo>
                    <a:pt x="191949" y="219415"/>
                  </a:moveTo>
                  <a:lnTo>
                    <a:pt x="120636" y="219415"/>
                  </a:lnTo>
                  <a:lnTo>
                    <a:pt x="162043" y="215720"/>
                  </a:lnTo>
                  <a:lnTo>
                    <a:pt x="194302" y="205319"/>
                  </a:lnTo>
                  <a:lnTo>
                    <a:pt x="239507" y="158374"/>
                  </a:lnTo>
                  <a:lnTo>
                    <a:pt x="256521" y="118817"/>
                  </a:lnTo>
                  <a:lnTo>
                    <a:pt x="272519" y="66528"/>
                  </a:lnTo>
                  <a:lnTo>
                    <a:pt x="289537" y="0"/>
                  </a:lnTo>
                  <a:lnTo>
                    <a:pt x="302387" y="2089"/>
                  </a:lnTo>
                  <a:lnTo>
                    <a:pt x="297391" y="70788"/>
                  </a:lnTo>
                  <a:lnTo>
                    <a:pt x="297354" y="72162"/>
                  </a:lnTo>
                  <a:lnTo>
                    <a:pt x="284386" y="72162"/>
                  </a:lnTo>
                  <a:lnTo>
                    <a:pt x="267387" y="126171"/>
                  </a:lnTo>
                  <a:lnTo>
                    <a:pt x="249059" y="167269"/>
                  </a:lnTo>
                  <a:lnTo>
                    <a:pt x="227398" y="196935"/>
                  </a:lnTo>
                  <a:lnTo>
                    <a:pt x="200401" y="216648"/>
                  </a:lnTo>
                  <a:lnTo>
                    <a:pt x="191949" y="219415"/>
                  </a:lnTo>
                  <a:close/>
                </a:path>
                <a:path w="506729" h="527685">
                  <a:moveTo>
                    <a:pt x="487373" y="296547"/>
                  </a:moveTo>
                  <a:lnTo>
                    <a:pt x="439048" y="296547"/>
                  </a:lnTo>
                  <a:lnTo>
                    <a:pt x="386682" y="278838"/>
                  </a:lnTo>
                  <a:lnTo>
                    <a:pt x="346780" y="259832"/>
                  </a:lnTo>
                  <a:lnTo>
                    <a:pt x="298670" y="209562"/>
                  </a:lnTo>
                  <a:lnTo>
                    <a:pt x="283328" y="129015"/>
                  </a:lnTo>
                  <a:lnTo>
                    <a:pt x="284386" y="72162"/>
                  </a:lnTo>
                  <a:lnTo>
                    <a:pt x="297354" y="72162"/>
                  </a:lnTo>
                  <a:lnTo>
                    <a:pt x="295942" y="125687"/>
                  </a:lnTo>
                  <a:lnTo>
                    <a:pt x="299486" y="168908"/>
                  </a:lnTo>
                  <a:lnTo>
                    <a:pt x="327327" y="228805"/>
                  </a:lnTo>
                  <a:lnTo>
                    <a:pt x="392468" y="267459"/>
                  </a:lnTo>
                  <a:lnTo>
                    <a:pt x="442635" y="284125"/>
                  </a:lnTo>
                  <a:lnTo>
                    <a:pt x="487373" y="296547"/>
                  </a:lnTo>
                  <a:close/>
                </a:path>
                <a:path w="506729" h="527685">
                  <a:moveTo>
                    <a:pt x="216923" y="527405"/>
                  </a:moveTo>
                  <a:lnTo>
                    <a:pt x="204073" y="525315"/>
                  </a:lnTo>
                  <a:lnTo>
                    <a:pt x="209054" y="456614"/>
                  </a:lnTo>
                  <a:lnTo>
                    <a:pt x="210491" y="401711"/>
                  </a:lnTo>
                  <a:lnTo>
                    <a:pt x="206940" y="358485"/>
                  </a:lnTo>
                  <a:lnTo>
                    <a:pt x="179095" y="298578"/>
                  </a:lnTo>
                  <a:lnTo>
                    <a:pt x="113966" y="259925"/>
                  </a:lnTo>
                  <a:lnTo>
                    <a:pt x="63809" y="243266"/>
                  </a:lnTo>
                  <a:lnTo>
                    <a:pt x="0" y="225557"/>
                  </a:lnTo>
                  <a:lnTo>
                    <a:pt x="2243" y="212715"/>
                  </a:lnTo>
                  <a:lnTo>
                    <a:pt x="68047" y="217911"/>
                  </a:lnTo>
                  <a:lnTo>
                    <a:pt x="120636" y="219415"/>
                  </a:lnTo>
                  <a:lnTo>
                    <a:pt x="191949" y="219415"/>
                  </a:lnTo>
                  <a:lnTo>
                    <a:pt x="166065" y="227887"/>
                  </a:lnTo>
                  <a:lnTo>
                    <a:pt x="135490" y="230857"/>
                  </a:lnTo>
                  <a:lnTo>
                    <a:pt x="67361" y="230857"/>
                  </a:lnTo>
                  <a:lnTo>
                    <a:pt x="119727" y="248547"/>
                  </a:lnTo>
                  <a:lnTo>
                    <a:pt x="159630" y="267540"/>
                  </a:lnTo>
                  <a:lnTo>
                    <a:pt x="207749" y="317795"/>
                  </a:lnTo>
                  <a:lnTo>
                    <a:pt x="223113" y="398338"/>
                  </a:lnTo>
                  <a:lnTo>
                    <a:pt x="222073" y="455192"/>
                  </a:lnTo>
                  <a:lnTo>
                    <a:pt x="235663" y="455192"/>
                  </a:lnTo>
                  <a:lnTo>
                    <a:pt x="233925" y="460875"/>
                  </a:lnTo>
                  <a:lnTo>
                    <a:pt x="216923" y="527405"/>
                  </a:lnTo>
                  <a:close/>
                </a:path>
                <a:path w="506729" h="527685">
                  <a:moveTo>
                    <a:pt x="122386" y="232130"/>
                  </a:moveTo>
                  <a:lnTo>
                    <a:pt x="67361" y="230857"/>
                  </a:lnTo>
                  <a:lnTo>
                    <a:pt x="135490" y="230857"/>
                  </a:lnTo>
                  <a:lnTo>
                    <a:pt x="122386" y="232130"/>
                  </a:lnTo>
                  <a:close/>
                </a:path>
                <a:path w="506729" h="527685">
                  <a:moveTo>
                    <a:pt x="235663" y="455192"/>
                  </a:moveTo>
                  <a:lnTo>
                    <a:pt x="222073" y="455192"/>
                  </a:lnTo>
                  <a:lnTo>
                    <a:pt x="239064" y="401185"/>
                  </a:lnTo>
                  <a:lnTo>
                    <a:pt x="257373" y="360094"/>
                  </a:lnTo>
                  <a:lnTo>
                    <a:pt x="305985" y="310736"/>
                  </a:lnTo>
                  <a:lnTo>
                    <a:pt x="383993" y="295271"/>
                  </a:lnTo>
                  <a:lnTo>
                    <a:pt x="439048" y="296547"/>
                  </a:lnTo>
                  <a:lnTo>
                    <a:pt x="487373" y="296547"/>
                  </a:lnTo>
                  <a:lnTo>
                    <a:pt x="506460" y="301847"/>
                  </a:lnTo>
                  <a:lnTo>
                    <a:pt x="505366" y="307945"/>
                  </a:lnTo>
                  <a:lnTo>
                    <a:pt x="385773" y="307945"/>
                  </a:lnTo>
                  <a:lnTo>
                    <a:pt x="344367" y="311647"/>
                  </a:lnTo>
                  <a:lnTo>
                    <a:pt x="312111" y="322056"/>
                  </a:lnTo>
                  <a:lnTo>
                    <a:pt x="286972" y="340677"/>
                  </a:lnTo>
                  <a:lnTo>
                    <a:pt x="266917" y="369017"/>
                  </a:lnTo>
                  <a:lnTo>
                    <a:pt x="249912" y="408581"/>
                  </a:lnTo>
                  <a:lnTo>
                    <a:pt x="235663" y="455192"/>
                  </a:lnTo>
                  <a:close/>
                </a:path>
                <a:path w="506729" h="527685">
                  <a:moveTo>
                    <a:pt x="504166" y="314639"/>
                  </a:moveTo>
                  <a:lnTo>
                    <a:pt x="438361" y="309444"/>
                  </a:lnTo>
                  <a:lnTo>
                    <a:pt x="385773" y="307945"/>
                  </a:lnTo>
                  <a:lnTo>
                    <a:pt x="505366" y="307945"/>
                  </a:lnTo>
                  <a:lnTo>
                    <a:pt x="504166" y="31463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4131876" y="0"/>
            <a:ext cx="349250" cy="255904"/>
            <a:chOff x="4131876" y="0"/>
            <a:chExt cx="349250" cy="255904"/>
          </a:xfrm>
        </p:grpSpPr>
        <p:sp>
          <p:nvSpPr>
            <p:cNvPr id="15" name="object 15" descr=""/>
            <p:cNvSpPr/>
            <p:nvPr/>
          </p:nvSpPr>
          <p:spPr>
            <a:xfrm>
              <a:off x="4135242" y="0"/>
              <a:ext cx="339725" cy="252729"/>
            </a:xfrm>
            <a:custGeom>
              <a:avLst/>
              <a:gdLst/>
              <a:ahLst/>
              <a:cxnLst/>
              <a:rect l="l" t="t" r="r" b="b"/>
              <a:pathLst>
                <a:path w="339725" h="252729">
                  <a:moveTo>
                    <a:pt x="0" y="125016"/>
                  </a:moveTo>
                  <a:lnTo>
                    <a:pt x="57588" y="89531"/>
                  </a:lnTo>
                  <a:lnTo>
                    <a:pt x="102234" y="58698"/>
                  </a:lnTo>
                  <a:lnTo>
                    <a:pt x="134768" y="30112"/>
                  </a:lnTo>
                  <a:lnTo>
                    <a:pt x="156492" y="0"/>
                  </a:lnTo>
                  <a:lnTo>
                    <a:pt x="321880" y="0"/>
                  </a:lnTo>
                  <a:lnTo>
                    <a:pt x="305571" y="22060"/>
                  </a:lnTo>
                  <a:lnTo>
                    <a:pt x="294777" y="53362"/>
                  </a:lnTo>
                  <a:lnTo>
                    <a:pt x="294010" y="77182"/>
                  </a:lnTo>
                  <a:lnTo>
                    <a:pt x="156036" y="77182"/>
                  </a:lnTo>
                  <a:lnTo>
                    <a:pt x="114169" y="85117"/>
                  </a:lnTo>
                  <a:lnTo>
                    <a:pt x="62926" y="101350"/>
                  </a:lnTo>
                  <a:lnTo>
                    <a:pt x="0" y="125016"/>
                  </a:lnTo>
                  <a:close/>
                </a:path>
                <a:path w="339725" h="252729">
                  <a:moveTo>
                    <a:pt x="339561" y="252268"/>
                  </a:moveTo>
                  <a:lnTo>
                    <a:pt x="305493" y="192251"/>
                  </a:lnTo>
                  <a:lnTo>
                    <a:pt x="275893" y="145722"/>
                  </a:lnTo>
                  <a:lnTo>
                    <a:pt x="248455" y="111815"/>
                  </a:lnTo>
                  <a:lnTo>
                    <a:pt x="190834" y="78410"/>
                  </a:lnTo>
                  <a:lnTo>
                    <a:pt x="156036" y="77182"/>
                  </a:lnTo>
                  <a:lnTo>
                    <a:pt x="294010" y="77182"/>
                  </a:lnTo>
                  <a:lnTo>
                    <a:pt x="293615" y="89666"/>
                  </a:lnTo>
                  <a:lnTo>
                    <a:pt x="301236" y="133264"/>
                  </a:lnTo>
                  <a:lnTo>
                    <a:pt x="316830" y="186676"/>
                  </a:lnTo>
                  <a:lnTo>
                    <a:pt x="339561" y="252268"/>
                  </a:lnTo>
                  <a:close/>
                </a:path>
              </a:pathLst>
            </a:custGeom>
            <a:solidFill>
              <a:srgbClr val="C7C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131876" y="0"/>
              <a:ext cx="349250" cy="255904"/>
            </a:xfrm>
            <a:custGeom>
              <a:avLst/>
              <a:gdLst/>
              <a:ahLst/>
              <a:cxnLst/>
              <a:rect l="l" t="t" r="r" b="b"/>
              <a:pathLst>
                <a:path w="349250" h="255904">
                  <a:moveTo>
                    <a:pt x="5762" y="131132"/>
                  </a:moveTo>
                  <a:lnTo>
                    <a:pt x="0" y="119461"/>
                  </a:lnTo>
                  <a:lnTo>
                    <a:pt x="57011" y="84425"/>
                  </a:lnTo>
                  <a:lnTo>
                    <a:pt x="100975" y="54346"/>
                  </a:lnTo>
                  <a:lnTo>
                    <a:pt x="132975" y="26611"/>
                  </a:lnTo>
                  <a:lnTo>
                    <a:pt x="152895" y="0"/>
                  </a:lnTo>
                  <a:lnTo>
                    <a:pt x="166737" y="0"/>
                  </a:lnTo>
                  <a:lnTo>
                    <a:pt x="165179" y="4454"/>
                  </a:lnTo>
                  <a:lnTo>
                    <a:pt x="143231" y="34114"/>
                  </a:lnTo>
                  <a:lnTo>
                    <a:pt x="109781" y="63592"/>
                  </a:lnTo>
                  <a:lnTo>
                    <a:pt x="63995" y="95305"/>
                  </a:lnTo>
                  <a:lnTo>
                    <a:pt x="106194" y="95305"/>
                  </a:lnTo>
                  <a:lnTo>
                    <a:pt x="67780" y="107681"/>
                  </a:lnTo>
                  <a:lnTo>
                    <a:pt x="5762" y="131132"/>
                  </a:lnTo>
                  <a:close/>
                </a:path>
                <a:path w="349250" h="255904">
                  <a:moveTo>
                    <a:pt x="327376" y="187750"/>
                  </a:moveTo>
                  <a:lnTo>
                    <a:pt x="313707" y="187750"/>
                  </a:lnTo>
                  <a:lnTo>
                    <a:pt x="297977" y="133214"/>
                  </a:lnTo>
                  <a:lnTo>
                    <a:pt x="290418" y="88515"/>
                  </a:lnTo>
                  <a:lnTo>
                    <a:pt x="291863" y="51242"/>
                  </a:lnTo>
                  <a:lnTo>
                    <a:pt x="303147" y="18980"/>
                  </a:lnTo>
                  <a:lnTo>
                    <a:pt x="317198" y="0"/>
                  </a:lnTo>
                  <a:lnTo>
                    <a:pt x="332965" y="0"/>
                  </a:lnTo>
                  <a:lnTo>
                    <a:pt x="314559" y="24590"/>
                  </a:lnTo>
                  <a:lnTo>
                    <a:pt x="304121" y="54874"/>
                  </a:lnTo>
                  <a:lnTo>
                    <a:pt x="303195" y="90111"/>
                  </a:lnTo>
                  <a:lnTo>
                    <a:pt x="310937" y="132749"/>
                  </a:lnTo>
                  <a:lnTo>
                    <a:pt x="326502" y="185238"/>
                  </a:lnTo>
                  <a:lnTo>
                    <a:pt x="327376" y="187750"/>
                  </a:lnTo>
                  <a:close/>
                </a:path>
                <a:path w="349250" h="255904">
                  <a:moveTo>
                    <a:pt x="106194" y="95305"/>
                  </a:moveTo>
                  <a:lnTo>
                    <a:pt x="63995" y="95305"/>
                  </a:lnTo>
                  <a:lnTo>
                    <a:pt x="96502" y="84480"/>
                  </a:lnTo>
                  <a:lnTo>
                    <a:pt x="125282" y="76545"/>
                  </a:lnTo>
                  <a:lnTo>
                    <a:pt x="150913" y="71649"/>
                  </a:lnTo>
                  <a:lnTo>
                    <a:pt x="173834" y="69977"/>
                  </a:lnTo>
                  <a:lnTo>
                    <a:pt x="212541" y="76662"/>
                  </a:lnTo>
                  <a:lnTo>
                    <a:pt x="223496" y="83448"/>
                  </a:lnTo>
                  <a:lnTo>
                    <a:pt x="158846" y="83448"/>
                  </a:lnTo>
                  <a:lnTo>
                    <a:pt x="118026" y="91493"/>
                  </a:lnTo>
                  <a:lnTo>
                    <a:pt x="106194" y="95305"/>
                  </a:lnTo>
                  <a:close/>
                </a:path>
                <a:path w="349250" h="255904">
                  <a:moveTo>
                    <a:pt x="337215" y="255428"/>
                  </a:moveTo>
                  <a:lnTo>
                    <a:pt x="303677" y="196146"/>
                  </a:lnTo>
                  <a:lnTo>
                    <a:pt x="274791" y="150285"/>
                  </a:lnTo>
                  <a:lnTo>
                    <a:pt x="248212" y="116964"/>
                  </a:lnTo>
                  <a:lnTo>
                    <a:pt x="192586" y="84425"/>
                  </a:lnTo>
                  <a:lnTo>
                    <a:pt x="158846" y="83448"/>
                  </a:lnTo>
                  <a:lnTo>
                    <a:pt x="223496" y="83448"/>
                  </a:lnTo>
                  <a:lnTo>
                    <a:pt x="246371" y="97618"/>
                  </a:lnTo>
                  <a:lnTo>
                    <a:pt x="278902" y="134197"/>
                  </a:lnTo>
                  <a:lnTo>
                    <a:pt x="313707" y="187750"/>
                  </a:lnTo>
                  <a:lnTo>
                    <a:pt x="327376" y="187750"/>
                  </a:lnTo>
                  <a:lnTo>
                    <a:pt x="349045" y="250026"/>
                  </a:lnTo>
                  <a:lnTo>
                    <a:pt x="337215" y="255428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1227835" y="1468424"/>
            <a:ext cx="478155" cy="497840"/>
            <a:chOff x="1227835" y="1468424"/>
            <a:chExt cx="478155" cy="497840"/>
          </a:xfrm>
        </p:grpSpPr>
        <p:sp>
          <p:nvSpPr>
            <p:cNvPr id="18" name="object 18" descr=""/>
            <p:cNvSpPr/>
            <p:nvPr/>
          </p:nvSpPr>
          <p:spPr>
            <a:xfrm>
              <a:off x="1230946" y="1471278"/>
              <a:ext cx="472440" cy="492125"/>
            </a:xfrm>
            <a:custGeom>
              <a:avLst/>
              <a:gdLst/>
              <a:ahLst/>
              <a:cxnLst/>
              <a:rect l="l" t="t" r="r" b="b"/>
              <a:pathLst>
                <a:path w="472439" h="492125">
                  <a:moveTo>
                    <a:pt x="138802" y="491731"/>
                  </a:moveTo>
                  <a:lnTo>
                    <a:pt x="158351" y="425058"/>
                  </a:lnTo>
                  <a:lnTo>
                    <a:pt x="171358" y="370914"/>
                  </a:lnTo>
                  <a:lnTo>
                    <a:pt x="176880" y="326943"/>
                  </a:lnTo>
                  <a:lnTo>
                    <a:pt x="173975" y="290786"/>
                  </a:lnTo>
                  <a:lnTo>
                    <a:pt x="139104" y="232482"/>
                  </a:lnTo>
                  <a:lnTo>
                    <a:pt x="105253" y="205619"/>
                  </a:lnTo>
                  <a:lnTo>
                    <a:pt x="59199" y="177138"/>
                  </a:lnTo>
                  <a:lnTo>
                    <a:pt x="0" y="144680"/>
                  </a:lnTo>
                  <a:lnTo>
                    <a:pt x="63978" y="165058"/>
                  </a:lnTo>
                  <a:lnTo>
                    <a:pt x="115933" y="178616"/>
                  </a:lnTo>
                  <a:lnTo>
                    <a:pt x="158128" y="184372"/>
                  </a:lnTo>
                  <a:lnTo>
                    <a:pt x="192825" y="181343"/>
                  </a:lnTo>
                  <a:lnTo>
                    <a:pt x="248776" y="144994"/>
                  </a:lnTo>
                  <a:lnTo>
                    <a:pt x="274556" y="109708"/>
                  </a:lnTo>
                  <a:lnTo>
                    <a:pt x="301887" y="61705"/>
                  </a:lnTo>
                  <a:lnTo>
                    <a:pt x="333034" y="0"/>
                  </a:lnTo>
                  <a:lnTo>
                    <a:pt x="313470" y="66673"/>
                  </a:lnTo>
                  <a:lnTo>
                    <a:pt x="300451" y="120817"/>
                  </a:lnTo>
                  <a:lnTo>
                    <a:pt x="294921" y="164790"/>
                  </a:lnTo>
                  <a:lnTo>
                    <a:pt x="297823" y="200949"/>
                  </a:lnTo>
                  <a:lnTo>
                    <a:pt x="332697" y="259264"/>
                  </a:lnTo>
                  <a:lnTo>
                    <a:pt x="366557" y="286136"/>
                  </a:lnTo>
                  <a:lnTo>
                    <a:pt x="412622" y="314629"/>
                  </a:lnTo>
                  <a:lnTo>
                    <a:pt x="471836" y="347101"/>
                  </a:lnTo>
                  <a:lnTo>
                    <a:pt x="407858" y="326709"/>
                  </a:lnTo>
                  <a:lnTo>
                    <a:pt x="355902" y="313138"/>
                  </a:lnTo>
                  <a:lnTo>
                    <a:pt x="313707" y="307374"/>
                  </a:lnTo>
                  <a:lnTo>
                    <a:pt x="279010" y="310397"/>
                  </a:lnTo>
                  <a:lnTo>
                    <a:pt x="249548" y="323191"/>
                  </a:lnTo>
                  <a:lnTo>
                    <a:pt x="223059" y="346739"/>
                  </a:lnTo>
                  <a:lnTo>
                    <a:pt x="197280" y="382023"/>
                  </a:lnTo>
                  <a:lnTo>
                    <a:pt x="169948" y="430026"/>
                  </a:lnTo>
                  <a:lnTo>
                    <a:pt x="138802" y="491731"/>
                  </a:lnTo>
                  <a:close/>
                </a:path>
              </a:pathLst>
            </a:custGeom>
            <a:solidFill>
              <a:srgbClr val="C7C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27835" y="1468424"/>
              <a:ext cx="478155" cy="497840"/>
            </a:xfrm>
            <a:custGeom>
              <a:avLst/>
              <a:gdLst/>
              <a:ahLst/>
              <a:cxnLst/>
              <a:rect l="l" t="t" r="r" b="b"/>
              <a:pathLst>
                <a:path w="478155" h="497839">
                  <a:moveTo>
                    <a:pt x="220031" y="180986"/>
                  </a:moveTo>
                  <a:lnTo>
                    <a:pt x="160323" y="180986"/>
                  </a:lnTo>
                  <a:lnTo>
                    <a:pt x="193979" y="178258"/>
                  </a:lnTo>
                  <a:lnTo>
                    <a:pt x="222435" y="165887"/>
                  </a:lnTo>
                  <a:lnTo>
                    <a:pt x="247993" y="142876"/>
                  </a:lnTo>
                  <a:lnTo>
                    <a:pt x="272952" y="108224"/>
                  </a:lnTo>
                  <a:lnTo>
                    <a:pt x="299614" y="60932"/>
                  </a:lnTo>
                  <a:lnTo>
                    <a:pt x="330280" y="0"/>
                  </a:lnTo>
                  <a:lnTo>
                    <a:pt x="342365" y="4739"/>
                  </a:lnTo>
                  <a:lnTo>
                    <a:pt x="323471" y="68849"/>
                  </a:lnTo>
                  <a:lnTo>
                    <a:pt x="310036" y="68849"/>
                  </a:lnTo>
                  <a:lnTo>
                    <a:pt x="282013" y="117656"/>
                  </a:lnTo>
                  <a:lnTo>
                    <a:pt x="255438" y="153562"/>
                  </a:lnTo>
                  <a:lnTo>
                    <a:pt x="228046" y="177552"/>
                  </a:lnTo>
                  <a:lnTo>
                    <a:pt x="220031" y="180986"/>
                  </a:lnTo>
                  <a:close/>
                </a:path>
                <a:path w="478155" h="497839">
                  <a:moveTo>
                    <a:pt x="439952" y="323404"/>
                  </a:moveTo>
                  <a:lnTo>
                    <a:pt x="413092" y="323404"/>
                  </a:lnTo>
                  <a:lnTo>
                    <a:pt x="365801" y="294107"/>
                  </a:lnTo>
                  <a:lnTo>
                    <a:pt x="330948" y="266404"/>
                  </a:lnTo>
                  <a:lnTo>
                    <a:pt x="307584" y="237924"/>
                  </a:lnTo>
                  <a:lnTo>
                    <a:pt x="294760" y="206298"/>
                  </a:lnTo>
                  <a:lnTo>
                    <a:pt x="291526" y="169156"/>
                  </a:lnTo>
                  <a:lnTo>
                    <a:pt x="296935" y="124130"/>
                  </a:lnTo>
                  <a:lnTo>
                    <a:pt x="310036" y="68849"/>
                  </a:lnTo>
                  <a:lnTo>
                    <a:pt x="323471" y="68849"/>
                  </a:lnTo>
                  <a:lnTo>
                    <a:pt x="322952" y="70612"/>
                  </a:lnTo>
                  <a:lnTo>
                    <a:pt x="309919" y="123843"/>
                  </a:lnTo>
                  <a:lnTo>
                    <a:pt x="304226" y="166834"/>
                  </a:lnTo>
                  <a:lnTo>
                    <a:pt x="306835" y="201985"/>
                  </a:lnTo>
                  <a:lnTo>
                    <a:pt x="318706" y="231698"/>
                  </a:lnTo>
                  <a:lnTo>
                    <a:pt x="340798" y="258375"/>
                  </a:lnTo>
                  <a:lnTo>
                    <a:pt x="374072" y="284416"/>
                  </a:lnTo>
                  <a:lnTo>
                    <a:pt x="419488" y="312223"/>
                  </a:lnTo>
                  <a:lnTo>
                    <a:pt x="439952" y="323404"/>
                  </a:lnTo>
                  <a:close/>
                </a:path>
                <a:path w="478155" h="497839">
                  <a:moveTo>
                    <a:pt x="147777" y="497490"/>
                  </a:moveTo>
                  <a:lnTo>
                    <a:pt x="135640" y="492700"/>
                  </a:lnTo>
                  <a:lnTo>
                    <a:pt x="155069" y="426828"/>
                  </a:lnTo>
                  <a:lnTo>
                    <a:pt x="168114" y="373601"/>
                  </a:lnTo>
                  <a:lnTo>
                    <a:pt x="173813" y="330616"/>
                  </a:lnTo>
                  <a:lnTo>
                    <a:pt x="171208" y="295470"/>
                  </a:lnTo>
                  <a:lnTo>
                    <a:pt x="159338" y="265761"/>
                  </a:lnTo>
                  <a:lnTo>
                    <a:pt x="137242" y="239087"/>
                  </a:lnTo>
                  <a:lnTo>
                    <a:pt x="103960" y="213043"/>
                  </a:lnTo>
                  <a:lnTo>
                    <a:pt x="58533" y="185229"/>
                  </a:lnTo>
                  <a:lnTo>
                    <a:pt x="0" y="153242"/>
                  </a:lnTo>
                  <a:lnTo>
                    <a:pt x="5150" y="141317"/>
                  </a:lnTo>
                  <a:lnTo>
                    <a:pt x="68209" y="161516"/>
                  </a:lnTo>
                  <a:lnTo>
                    <a:pt x="115265" y="174035"/>
                  </a:lnTo>
                  <a:lnTo>
                    <a:pt x="64964" y="174035"/>
                  </a:lnTo>
                  <a:lnTo>
                    <a:pt x="112239" y="203331"/>
                  </a:lnTo>
                  <a:lnTo>
                    <a:pt x="147085" y="231035"/>
                  </a:lnTo>
                  <a:lnTo>
                    <a:pt x="183271" y="291141"/>
                  </a:lnTo>
                  <a:lnTo>
                    <a:pt x="186503" y="328282"/>
                  </a:lnTo>
                  <a:lnTo>
                    <a:pt x="181087" y="373309"/>
                  </a:lnTo>
                  <a:lnTo>
                    <a:pt x="167970" y="428590"/>
                  </a:lnTo>
                  <a:lnTo>
                    <a:pt x="182912" y="428590"/>
                  </a:lnTo>
                  <a:lnTo>
                    <a:pt x="178429" y="436545"/>
                  </a:lnTo>
                  <a:lnTo>
                    <a:pt x="147777" y="497490"/>
                  </a:lnTo>
                  <a:close/>
                </a:path>
                <a:path w="478155" h="497839">
                  <a:moveTo>
                    <a:pt x="161740" y="193721"/>
                  </a:moveTo>
                  <a:lnTo>
                    <a:pt x="118295" y="187867"/>
                  </a:lnTo>
                  <a:lnTo>
                    <a:pt x="64964" y="174035"/>
                  </a:lnTo>
                  <a:lnTo>
                    <a:pt x="115265" y="174035"/>
                  </a:lnTo>
                  <a:lnTo>
                    <a:pt x="119166" y="175073"/>
                  </a:lnTo>
                  <a:lnTo>
                    <a:pt x="160323" y="180986"/>
                  </a:lnTo>
                  <a:lnTo>
                    <a:pt x="220031" y="180986"/>
                  </a:lnTo>
                  <a:lnTo>
                    <a:pt x="197569" y="190610"/>
                  </a:lnTo>
                  <a:lnTo>
                    <a:pt x="161740" y="193721"/>
                  </a:lnTo>
                  <a:close/>
                </a:path>
                <a:path w="478155" h="497839">
                  <a:moveTo>
                    <a:pt x="182912" y="428590"/>
                  </a:moveTo>
                  <a:lnTo>
                    <a:pt x="167970" y="428590"/>
                  </a:lnTo>
                  <a:lnTo>
                    <a:pt x="196012" y="379783"/>
                  </a:lnTo>
                  <a:lnTo>
                    <a:pt x="222600" y="343876"/>
                  </a:lnTo>
                  <a:lnTo>
                    <a:pt x="250002" y="319886"/>
                  </a:lnTo>
                  <a:lnTo>
                    <a:pt x="280484" y="306828"/>
                  </a:lnTo>
                  <a:lnTo>
                    <a:pt x="316315" y="303718"/>
                  </a:lnTo>
                  <a:lnTo>
                    <a:pt x="359762" y="309571"/>
                  </a:lnTo>
                  <a:lnTo>
                    <a:pt x="386386" y="316477"/>
                  </a:lnTo>
                  <a:lnTo>
                    <a:pt x="317723" y="316477"/>
                  </a:lnTo>
                  <a:lnTo>
                    <a:pt x="284061" y="319206"/>
                  </a:lnTo>
                  <a:lnTo>
                    <a:pt x="255601" y="331577"/>
                  </a:lnTo>
                  <a:lnTo>
                    <a:pt x="230041" y="354589"/>
                  </a:lnTo>
                  <a:lnTo>
                    <a:pt x="205084" y="389245"/>
                  </a:lnTo>
                  <a:lnTo>
                    <a:pt x="182912" y="428590"/>
                  </a:lnTo>
                  <a:close/>
                </a:path>
                <a:path w="478155" h="497839">
                  <a:moveTo>
                    <a:pt x="472907" y="356122"/>
                  </a:moveTo>
                  <a:lnTo>
                    <a:pt x="409846" y="335936"/>
                  </a:lnTo>
                  <a:lnTo>
                    <a:pt x="358884" y="322387"/>
                  </a:lnTo>
                  <a:lnTo>
                    <a:pt x="317723" y="316477"/>
                  </a:lnTo>
                  <a:lnTo>
                    <a:pt x="386386" y="316477"/>
                  </a:lnTo>
                  <a:lnTo>
                    <a:pt x="413092" y="323404"/>
                  </a:lnTo>
                  <a:lnTo>
                    <a:pt x="439952" y="323404"/>
                  </a:lnTo>
                  <a:lnTo>
                    <a:pt x="478006" y="344197"/>
                  </a:lnTo>
                  <a:lnTo>
                    <a:pt x="472907" y="356122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2712389" y="2191982"/>
            <a:ext cx="504190" cy="525145"/>
            <a:chOff x="2712389" y="2191982"/>
            <a:chExt cx="504190" cy="525145"/>
          </a:xfrm>
        </p:grpSpPr>
        <p:sp>
          <p:nvSpPr>
            <p:cNvPr id="21" name="object 21" descr=""/>
            <p:cNvSpPr/>
            <p:nvPr/>
          </p:nvSpPr>
          <p:spPr>
            <a:xfrm>
              <a:off x="2714276" y="2193715"/>
              <a:ext cx="500380" cy="521334"/>
            </a:xfrm>
            <a:custGeom>
              <a:avLst/>
              <a:gdLst/>
              <a:ahLst/>
              <a:cxnLst/>
              <a:rect l="l" t="t" r="r" b="b"/>
              <a:pathLst>
                <a:path w="500380" h="521335">
                  <a:moveTo>
                    <a:pt x="300704" y="521187"/>
                  </a:moveTo>
                  <a:lnTo>
                    <a:pt x="281343" y="454456"/>
                  </a:lnTo>
                  <a:lnTo>
                    <a:pt x="263237" y="401928"/>
                  </a:lnTo>
                  <a:lnTo>
                    <a:pt x="244342" y="362192"/>
                  </a:lnTo>
                  <a:lnTo>
                    <a:pt x="196014" y="315453"/>
                  </a:lnTo>
                  <a:lnTo>
                    <a:pt x="120015" y="302956"/>
                  </a:lnTo>
                  <a:lnTo>
                    <a:pt x="66531" y="306021"/>
                  </a:lnTo>
                  <a:lnTo>
                    <a:pt x="0" y="313416"/>
                  </a:lnTo>
                  <a:lnTo>
                    <a:pt x="64036" y="293223"/>
                  </a:lnTo>
                  <a:lnTo>
                    <a:pt x="114440" y="274341"/>
                  </a:lnTo>
                  <a:lnTo>
                    <a:pt x="152566" y="254639"/>
                  </a:lnTo>
                  <a:lnTo>
                    <a:pt x="197406" y="204263"/>
                  </a:lnTo>
                  <a:lnTo>
                    <a:pt x="209397" y="125060"/>
                  </a:lnTo>
                  <a:lnTo>
                    <a:pt x="206463" y="69327"/>
                  </a:lnTo>
                  <a:lnTo>
                    <a:pt x="199381" y="0"/>
                  </a:lnTo>
                  <a:lnTo>
                    <a:pt x="218757" y="66731"/>
                  </a:lnTo>
                  <a:lnTo>
                    <a:pt x="236876" y="119259"/>
                  </a:lnTo>
                  <a:lnTo>
                    <a:pt x="255779" y="158995"/>
                  </a:lnTo>
                  <a:lnTo>
                    <a:pt x="304118" y="205734"/>
                  </a:lnTo>
                  <a:lnTo>
                    <a:pt x="380121" y="218231"/>
                  </a:lnTo>
                  <a:lnTo>
                    <a:pt x="433606" y="215166"/>
                  </a:lnTo>
                  <a:lnTo>
                    <a:pt x="500137" y="207772"/>
                  </a:lnTo>
                  <a:lnTo>
                    <a:pt x="436085" y="227964"/>
                  </a:lnTo>
                  <a:lnTo>
                    <a:pt x="385669" y="246846"/>
                  </a:lnTo>
                  <a:lnTo>
                    <a:pt x="347534" y="266548"/>
                  </a:lnTo>
                  <a:lnTo>
                    <a:pt x="302684" y="316924"/>
                  </a:lnTo>
                  <a:lnTo>
                    <a:pt x="290689" y="396127"/>
                  </a:lnTo>
                  <a:lnTo>
                    <a:pt x="293623" y="451860"/>
                  </a:lnTo>
                  <a:lnTo>
                    <a:pt x="300704" y="521187"/>
                  </a:lnTo>
                  <a:close/>
                </a:path>
              </a:pathLst>
            </a:custGeom>
            <a:solidFill>
              <a:srgbClr val="C7C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12389" y="2191982"/>
              <a:ext cx="504190" cy="525145"/>
            </a:xfrm>
            <a:custGeom>
              <a:avLst/>
              <a:gdLst/>
              <a:ahLst/>
              <a:cxnLst/>
              <a:rect l="l" t="t" r="r" b="b"/>
              <a:pathLst>
                <a:path w="504189" h="525144">
                  <a:moveTo>
                    <a:pt x="2702" y="321620"/>
                  </a:moveTo>
                  <a:lnTo>
                    <a:pt x="0" y="308931"/>
                  </a:lnTo>
                  <a:lnTo>
                    <a:pt x="63253" y="289089"/>
                  </a:lnTo>
                  <a:lnTo>
                    <a:pt x="112886" y="270754"/>
                  </a:lnTo>
                  <a:lnTo>
                    <a:pt x="150277" y="251759"/>
                  </a:lnTo>
                  <a:lnTo>
                    <a:pt x="193853" y="203110"/>
                  </a:lnTo>
                  <a:lnTo>
                    <a:pt x="204863" y="128738"/>
                  </a:lnTo>
                  <a:lnTo>
                    <a:pt x="204989" y="125357"/>
                  </a:lnTo>
                  <a:lnTo>
                    <a:pt x="201886" y="70955"/>
                  </a:lnTo>
                  <a:lnTo>
                    <a:pt x="194792" y="2446"/>
                  </a:lnTo>
                  <a:lnTo>
                    <a:pt x="207540" y="0"/>
                  </a:lnTo>
                  <a:lnTo>
                    <a:pt x="226574" y="65912"/>
                  </a:lnTo>
                  <a:lnTo>
                    <a:pt x="228630" y="71958"/>
                  </a:lnTo>
                  <a:lnTo>
                    <a:pt x="214934" y="71958"/>
                  </a:lnTo>
                  <a:lnTo>
                    <a:pt x="217720" y="128738"/>
                  </a:lnTo>
                  <a:lnTo>
                    <a:pt x="214811" y="173956"/>
                  </a:lnTo>
                  <a:lnTo>
                    <a:pt x="186466" y="238245"/>
                  </a:lnTo>
                  <a:lnTo>
                    <a:pt x="119007" y="281905"/>
                  </a:lnTo>
                  <a:lnTo>
                    <a:pt x="67208" y="301338"/>
                  </a:lnTo>
                  <a:lnTo>
                    <a:pt x="159201" y="301338"/>
                  </a:lnTo>
                  <a:lnTo>
                    <a:pt x="175496" y="302836"/>
                  </a:lnTo>
                  <a:lnTo>
                    <a:pt x="195613" y="310988"/>
                  </a:lnTo>
                  <a:lnTo>
                    <a:pt x="120830" y="310988"/>
                  </a:lnTo>
                  <a:lnTo>
                    <a:pt x="68314" y="314238"/>
                  </a:lnTo>
                  <a:lnTo>
                    <a:pt x="2702" y="321620"/>
                  </a:lnTo>
                  <a:close/>
                </a:path>
                <a:path w="504189" h="525144">
                  <a:moveTo>
                    <a:pt x="381706" y="226396"/>
                  </a:moveTo>
                  <a:lnTo>
                    <a:pt x="337931" y="223600"/>
                  </a:lnTo>
                  <a:lnTo>
                    <a:pt x="275701" y="194720"/>
                  </a:lnTo>
                  <a:lnTo>
                    <a:pt x="233577" y="125357"/>
                  </a:lnTo>
                  <a:lnTo>
                    <a:pt x="214934" y="71958"/>
                  </a:lnTo>
                  <a:lnTo>
                    <a:pt x="228630" y="71958"/>
                  </a:lnTo>
                  <a:lnTo>
                    <a:pt x="244164" y="117633"/>
                  </a:lnTo>
                  <a:lnTo>
                    <a:pt x="262384" y="156600"/>
                  </a:lnTo>
                  <a:lnTo>
                    <a:pt x="283312" y="184249"/>
                  </a:lnTo>
                  <a:lnTo>
                    <a:pt x="309022" y="202019"/>
                  </a:lnTo>
                  <a:lnTo>
                    <a:pt x="341591" y="211344"/>
                  </a:lnTo>
                  <a:lnTo>
                    <a:pt x="383094" y="213664"/>
                  </a:lnTo>
                  <a:lnTo>
                    <a:pt x="503421" y="213664"/>
                  </a:lnTo>
                  <a:lnTo>
                    <a:pt x="503860" y="215772"/>
                  </a:lnTo>
                  <a:lnTo>
                    <a:pt x="479802" y="223315"/>
                  </a:lnTo>
                  <a:lnTo>
                    <a:pt x="436651" y="223315"/>
                  </a:lnTo>
                  <a:lnTo>
                    <a:pt x="381706" y="226396"/>
                  </a:lnTo>
                  <a:close/>
                </a:path>
                <a:path w="504189" h="525144">
                  <a:moveTo>
                    <a:pt x="503421" y="213664"/>
                  </a:moveTo>
                  <a:lnTo>
                    <a:pt x="383094" y="213664"/>
                  </a:lnTo>
                  <a:lnTo>
                    <a:pt x="435608" y="210414"/>
                  </a:lnTo>
                  <a:lnTo>
                    <a:pt x="501208" y="203032"/>
                  </a:lnTo>
                  <a:lnTo>
                    <a:pt x="503421" y="213664"/>
                  </a:lnTo>
                  <a:close/>
                </a:path>
                <a:path w="504189" h="525144">
                  <a:moveTo>
                    <a:pt x="301956" y="452746"/>
                  </a:moveTo>
                  <a:lnTo>
                    <a:pt x="288976" y="452746"/>
                  </a:lnTo>
                  <a:lnTo>
                    <a:pt x="286171" y="395947"/>
                  </a:lnTo>
                  <a:lnTo>
                    <a:pt x="289066" y="350715"/>
                  </a:lnTo>
                  <a:lnTo>
                    <a:pt x="317397" y="286412"/>
                  </a:lnTo>
                  <a:lnTo>
                    <a:pt x="384852" y="242747"/>
                  </a:lnTo>
                  <a:lnTo>
                    <a:pt x="436651" y="223315"/>
                  </a:lnTo>
                  <a:lnTo>
                    <a:pt x="479802" y="223315"/>
                  </a:lnTo>
                  <a:lnTo>
                    <a:pt x="440620" y="235599"/>
                  </a:lnTo>
                  <a:lnTo>
                    <a:pt x="390995" y="253922"/>
                  </a:lnTo>
                  <a:lnTo>
                    <a:pt x="353606" y="272908"/>
                  </a:lnTo>
                  <a:lnTo>
                    <a:pt x="310031" y="321547"/>
                  </a:lnTo>
                  <a:lnTo>
                    <a:pt x="298875" y="398864"/>
                  </a:lnTo>
                  <a:lnTo>
                    <a:pt x="301956" y="452746"/>
                  </a:lnTo>
                  <a:close/>
                </a:path>
                <a:path w="504189" h="525144">
                  <a:moveTo>
                    <a:pt x="159201" y="301338"/>
                  </a:moveTo>
                  <a:lnTo>
                    <a:pt x="67208" y="301338"/>
                  </a:lnTo>
                  <a:lnTo>
                    <a:pt x="83076" y="300035"/>
                  </a:lnTo>
                  <a:lnTo>
                    <a:pt x="98040" y="299057"/>
                  </a:lnTo>
                  <a:lnTo>
                    <a:pt x="112134" y="298442"/>
                  </a:lnTo>
                  <a:lnTo>
                    <a:pt x="125391" y="298229"/>
                  </a:lnTo>
                  <a:lnTo>
                    <a:pt x="159201" y="301338"/>
                  </a:lnTo>
                  <a:close/>
                </a:path>
                <a:path w="504189" h="525144">
                  <a:moveTo>
                    <a:pt x="296319" y="524653"/>
                  </a:moveTo>
                  <a:lnTo>
                    <a:pt x="277288" y="458740"/>
                  </a:lnTo>
                  <a:lnTo>
                    <a:pt x="259708" y="407019"/>
                  </a:lnTo>
                  <a:lnTo>
                    <a:pt x="241500" y="368052"/>
                  </a:lnTo>
                  <a:lnTo>
                    <a:pt x="194888" y="322634"/>
                  </a:lnTo>
                  <a:lnTo>
                    <a:pt x="120830" y="310988"/>
                  </a:lnTo>
                  <a:lnTo>
                    <a:pt x="195613" y="310988"/>
                  </a:lnTo>
                  <a:lnTo>
                    <a:pt x="213483" y="318230"/>
                  </a:lnTo>
                  <a:lnTo>
                    <a:pt x="242776" y="346773"/>
                  </a:lnTo>
                  <a:lnTo>
                    <a:pt x="266798" y="390825"/>
                  </a:lnTo>
                  <a:lnTo>
                    <a:pt x="288976" y="452746"/>
                  </a:lnTo>
                  <a:lnTo>
                    <a:pt x="301956" y="452746"/>
                  </a:lnTo>
                  <a:lnTo>
                    <a:pt x="302010" y="453698"/>
                  </a:lnTo>
                  <a:lnTo>
                    <a:pt x="309118" y="522207"/>
                  </a:lnTo>
                  <a:lnTo>
                    <a:pt x="296319" y="524653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2654258" y="960792"/>
            <a:ext cx="431800" cy="449580"/>
            <a:chOff x="2654258" y="960792"/>
            <a:chExt cx="431800" cy="449580"/>
          </a:xfrm>
        </p:grpSpPr>
        <p:sp>
          <p:nvSpPr>
            <p:cNvPr id="24" name="object 24" descr=""/>
            <p:cNvSpPr/>
            <p:nvPr/>
          </p:nvSpPr>
          <p:spPr>
            <a:xfrm>
              <a:off x="2658439" y="964767"/>
              <a:ext cx="423545" cy="441325"/>
            </a:xfrm>
            <a:custGeom>
              <a:avLst/>
              <a:gdLst/>
              <a:ahLst/>
              <a:cxnLst/>
              <a:rect l="l" t="t" r="r" b="b"/>
              <a:pathLst>
                <a:path w="423544" h="441325">
                  <a:moveTo>
                    <a:pt x="69248" y="441177"/>
                  </a:moveTo>
                  <a:lnTo>
                    <a:pt x="101233" y="379943"/>
                  </a:lnTo>
                  <a:lnTo>
                    <a:pt x="124395" y="329617"/>
                  </a:lnTo>
                  <a:lnTo>
                    <a:pt x="138266" y="287693"/>
                  </a:lnTo>
                  <a:lnTo>
                    <a:pt x="142373" y="251663"/>
                  </a:lnTo>
                  <a:lnTo>
                    <a:pt x="136247" y="219019"/>
                  </a:lnTo>
                  <a:lnTo>
                    <a:pt x="119417" y="187254"/>
                  </a:lnTo>
                  <a:lnTo>
                    <a:pt x="91413" y="153862"/>
                  </a:lnTo>
                  <a:lnTo>
                    <a:pt x="51764" y="116333"/>
                  </a:lnTo>
                  <a:lnTo>
                    <a:pt x="0" y="72162"/>
                  </a:lnTo>
                  <a:lnTo>
                    <a:pt x="58759" y="105492"/>
                  </a:lnTo>
                  <a:lnTo>
                    <a:pt x="107052" y="129630"/>
                  </a:lnTo>
                  <a:lnTo>
                    <a:pt x="147284" y="144086"/>
                  </a:lnTo>
                  <a:lnTo>
                    <a:pt x="181861" y="148368"/>
                  </a:lnTo>
                  <a:lnTo>
                    <a:pt x="213190" y="141986"/>
                  </a:lnTo>
                  <a:lnTo>
                    <a:pt x="243677" y="124449"/>
                  </a:lnTo>
                  <a:lnTo>
                    <a:pt x="275728" y="95266"/>
                  </a:lnTo>
                  <a:lnTo>
                    <a:pt x="311748" y="53946"/>
                  </a:lnTo>
                  <a:lnTo>
                    <a:pt x="354145" y="0"/>
                  </a:lnTo>
                  <a:lnTo>
                    <a:pt x="322158" y="61234"/>
                  </a:lnTo>
                  <a:lnTo>
                    <a:pt x="298991" y="111560"/>
                  </a:lnTo>
                  <a:lnTo>
                    <a:pt x="285114" y="153486"/>
                  </a:lnTo>
                  <a:lnTo>
                    <a:pt x="280998" y="189518"/>
                  </a:lnTo>
                  <a:lnTo>
                    <a:pt x="287116" y="222166"/>
                  </a:lnTo>
                  <a:lnTo>
                    <a:pt x="303937" y="253937"/>
                  </a:lnTo>
                  <a:lnTo>
                    <a:pt x="331935" y="287339"/>
                  </a:lnTo>
                  <a:lnTo>
                    <a:pt x="371579" y="324879"/>
                  </a:lnTo>
                  <a:lnTo>
                    <a:pt x="423342" y="369066"/>
                  </a:lnTo>
                  <a:lnTo>
                    <a:pt x="364583" y="335720"/>
                  </a:lnTo>
                  <a:lnTo>
                    <a:pt x="316290" y="311570"/>
                  </a:lnTo>
                  <a:lnTo>
                    <a:pt x="276060" y="297106"/>
                  </a:lnTo>
                  <a:lnTo>
                    <a:pt x="241485" y="292817"/>
                  </a:lnTo>
                  <a:lnTo>
                    <a:pt x="210160" y="299195"/>
                  </a:lnTo>
                  <a:lnTo>
                    <a:pt x="179679" y="316730"/>
                  </a:lnTo>
                  <a:lnTo>
                    <a:pt x="147638" y="345912"/>
                  </a:lnTo>
                  <a:lnTo>
                    <a:pt x="111629" y="387231"/>
                  </a:lnTo>
                  <a:lnTo>
                    <a:pt x="69248" y="441177"/>
                  </a:lnTo>
                  <a:close/>
                </a:path>
              </a:pathLst>
            </a:custGeom>
            <a:solidFill>
              <a:srgbClr val="C7C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654258" y="960792"/>
              <a:ext cx="431800" cy="449580"/>
            </a:xfrm>
            <a:custGeom>
              <a:avLst/>
              <a:gdLst/>
              <a:ahLst/>
              <a:cxnLst/>
              <a:rect l="l" t="t" r="r" b="b"/>
              <a:pathLst>
                <a:path w="431800" h="449580">
                  <a:moveTo>
                    <a:pt x="230127" y="146138"/>
                  </a:moveTo>
                  <a:lnTo>
                    <a:pt x="185374" y="146138"/>
                  </a:lnTo>
                  <a:lnTo>
                    <a:pt x="215625" y="139967"/>
                  </a:lnTo>
                  <a:lnTo>
                    <a:pt x="245080" y="122767"/>
                  </a:lnTo>
                  <a:lnTo>
                    <a:pt x="276185" y="94038"/>
                  </a:lnTo>
                  <a:lnTo>
                    <a:pt x="311385" y="53281"/>
                  </a:lnTo>
                  <a:lnTo>
                    <a:pt x="353125" y="0"/>
                  </a:lnTo>
                  <a:lnTo>
                    <a:pt x="364037" y="7032"/>
                  </a:lnTo>
                  <a:lnTo>
                    <a:pt x="334792" y="62836"/>
                  </a:lnTo>
                  <a:lnTo>
                    <a:pt x="320234" y="62836"/>
                  </a:lnTo>
                  <a:lnTo>
                    <a:pt x="283368" y="104899"/>
                  </a:lnTo>
                  <a:lnTo>
                    <a:pt x="250409" y="134618"/>
                  </a:lnTo>
                  <a:lnTo>
                    <a:pt x="230127" y="146138"/>
                  </a:lnTo>
                  <a:close/>
                </a:path>
                <a:path w="431800" h="449580">
                  <a:moveTo>
                    <a:pt x="391678" y="333902"/>
                  </a:moveTo>
                  <a:lnTo>
                    <a:pt x="371686" y="333902"/>
                  </a:lnTo>
                  <a:lnTo>
                    <a:pt x="331096" y="295358"/>
                  </a:lnTo>
                  <a:lnTo>
                    <a:pt x="302373" y="260952"/>
                  </a:lnTo>
                  <a:lnTo>
                    <a:pt x="285044" y="228166"/>
                  </a:lnTo>
                  <a:lnTo>
                    <a:pt x="278637" y="194481"/>
                  </a:lnTo>
                  <a:lnTo>
                    <a:pt x="282681" y="157377"/>
                  </a:lnTo>
                  <a:lnTo>
                    <a:pt x="296704" y="114335"/>
                  </a:lnTo>
                  <a:lnTo>
                    <a:pt x="320234" y="62836"/>
                  </a:lnTo>
                  <a:lnTo>
                    <a:pt x="334792" y="62836"/>
                  </a:lnTo>
                  <a:lnTo>
                    <a:pt x="332339" y="67516"/>
                  </a:lnTo>
                  <a:lnTo>
                    <a:pt x="309328" y="116945"/>
                  </a:lnTo>
                  <a:lnTo>
                    <a:pt x="295484" y="157874"/>
                  </a:lnTo>
                  <a:lnTo>
                    <a:pt x="291285" y="192858"/>
                  </a:lnTo>
                  <a:lnTo>
                    <a:pt x="297212" y="224450"/>
                  </a:lnTo>
                  <a:lnTo>
                    <a:pt x="313743" y="255206"/>
                  </a:lnTo>
                  <a:lnTo>
                    <a:pt x="341358" y="287679"/>
                  </a:lnTo>
                  <a:lnTo>
                    <a:pt x="380536" y="324424"/>
                  </a:lnTo>
                  <a:lnTo>
                    <a:pt x="391678" y="333902"/>
                  </a:lnTo>
                  <a:close/>
                </a:path>
                <a:path w="431800" h="449580">
                  <a:moveTo>
                    <a:pt x="78579" y="449127"/>
                  </a:moveTo>
                  <a:lnTo>
                    <a:pt x="67667" y="442094"/>
                  </a:lnTo>
                  <a:lnTo>
                    <a:pt x="99365" y="381611"/>
                  </a:lnTo>
                  <a:lnTo>
                    <a:pt x="122376" y="332182"/>
                  </a:lnTo>
                  <a:lnTo>
                    <a:pt x="136222" y="291253"/>
                  </a:lnTo>
                  <a:lnTo>
                    <a:pt x="140423" y="256269"/>
                  </a:lnTo>
                  <a:lnTo>
                    <a:pt x="134501" y="224677"/>
                  </a:lnTo>
                  <a:lnTo>
                    <a:pt x="117976" y="193921"/>
                  </a:lnTo>
                  <a:lnTo>
                    <a:pt x="90370" y="161448"/>
                  </a:lnTo>
                  <a:lnTo>
                    <a:pt x="51204" y="124703"/>
                  </a:lnTo>
                  <a:lnTo>
                    <a:pt x="0" y="81131"/>
                  </a:lnTo>
                  <a:lnTo>
                    <a:pt x="7495" y="70480"/>
                  </a:lnTo>
                  <a:lnTo>
                    <a:pt x="65387" y="103448"/>
                  </a:lnTo>
                  <a:lnTo>
                    <a:pt x="88769" y="115275"/>
                  </a:lnTo>
                  <a:lnTo>
                    <a:pt x="60018" y="115275"/>
                  </a:lnTo>
                  <a:lnTo>
                    <a:pt x="100624" y="153820"/>
                  </a:lnTo>
                  <a:lnTo>
                    <a:pt x="129355" y="188223"/>
                  </a:lnTo>
                  <a:lnTo>
                    <a:pt x="146686" y="221003"/>
                  </a:lnTo>
                  <a:lnTo>
                    <a:pt x="153093" y="254678"/>
                  </a:lnTo>
                  <a:lnTo>
                    <a:pt x="149050" y="291764"/>
                  </a:lnTo>
                  <a:lnTo>
                    <a:pt x="135035" y="334779"/>
                  </a:lnTo>
                  <a:lnTo>
                    <a:pt x="111521" y="386240"/>
                  </a:lnTo>
                  <a:lnTo>
                    <a:pt x="128636" y="386240"/>
                  </a:lnTo>
                  <a:lnTo>
                    <a:pt x="120335" y="395847"/>
                  </a:lnTo>
                  <a:lnTo>
                    <a:pt x="78579" y="449127"/>
                  </a:lnTo>
                  <a:close/>
                </a:path>
                <a:path w="431800" h="449580">
                  <a:moveTo>
                    <a:pt x="186589" y="158992"/>
                  </a:moveTo>
                  <a:lnTo>
                    <a:pt x="150917" y="154632"/>
                  </a:lnTo>
                  <a:lnTo>
                    <a:pt x="109528" y="139895"/>
                  </a:lnTo>
                  <a:lnTo>
                    <a:pt x="60018" y="115275"/>
                  </a:lnTo>
                  <a:lnTo>
                    <a:pt x="88769" y="115275"/>
                  </a:lnTo>
                  <a:lnTo>
                    <a:pt x="112700" y="127380"/>
                  </a:lnTo>
                  <a:lnTo>
                    <a:pt x="151881" y="141776"/>
                  </a:lnTo>
                  <a:lnTo>
                    <a:pt x="185374" y="146138"/>
                  </a:lnTo>
                  <a:lnTo>
                    <a:pt x="230127" y="146138"/>
                  </a:lnTo>
                  <a:lnTo>
                    <a:pt x="218952" y="152485"/>
                  </a:lnTo>
                  <a:lnTo>
                    <a:pt x="186589" y="158992"/>
                  </a:lnTo>
                  <a:close/>
                </a:path>
                <a:path w="431800" h="449580">
                  <a:moveTo>
                    <a:pt x="128636" y="386240"/>
                  </a:moveTo>
                  <a:lnTo>
                    <a:pt x="111521" y="386240"/>
                  </a:lnTo>
                  <a:lnTo>
                    <a:pt x="148384" y="344212"/>
                  </a:lnTo>
                  <a:lnTo>
                    <a:pt x="181336" y="314514"/>
                  </a:lnTo>
                  <a:lnTo>
                    <a:pt x="212784" y="296657"/>
                  </a:lnTo>
                  <a:lnTo>
                    <a:pt x="245135" y="290156"/>
                  </a:lnTo>
                  <a:lnTo>
                    <a:pt x="280798" y="294521"/>
                  </a:lnTo>
                  <a:lnTo>
                    <a:pt x="304622" y="303010"/>
                  </a:lnTo>
                  <a:lnTo>
                    <a:pt x="246377" y="303010"/>
                  </a:lnTo>
                  <a:lnTo>
                    <a:pt x="216121" y="309176"/>
                  </a:lnTo>
                  <a:lnTo>
                    <a:pt x="186660" y="326371"/>
                  </a:lnTo>
                  <a:lnTo>
                    <a:pt x="155546" y="355095"/>
                  </a:lnTo>
                  <a:lnTo>
                    <a:pt x="128636" y="386240"/>
                  </a:lnTo>
                  <a:close/>
                </a:path>
                <a:path w="431800" h="449580">
                  <a:moveTo>
                    <a:pt x="424260" y="378647"/>
                  </a:moveTo>
                  <a:lnTo>
                    <a:pt x="366368" y="345692"/>
                  </a:lnTo>
                  <a:lnTo>
                    <a:pt x="319054" y="321767"/>
                  </a:lnTo>
                  <a:lnTo>
                    <a:pt x="279873" y="307374"/>
                  </a:lnTo>
                  <a:lnTo>
                    <a:pt x="246377" y="303010"/>
                  </a:lnTo>
                  <a:lnTo>
                    <a:pt x="304622" y="303010"/>
                  </a:lnTo>
                  <a:lnTo>
                    <a:pt x="322179" y="309266"/>
                  </a:lnTo>
                  <a:lnTo>
                    <a:pt x="371686" y="333902"/>
                  </a:lnTo>
                  <a:lnTo>
                    <a:pt x="391678" y="333902"/>
                  </a:lnTo>
                  <a:lnTo>
                    <a:pt x="431756" y="367996"/>
                  </a:lnTo>
                  <a:lnTo>
                    <a:pt x="424260" y="378647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1837098" y="393993"/>
            <a:ext cx="499109" cy="519430"/>
            <a:chOff x="1837098" y="393993"/>
            <a:chExt cx="499109" cy="519430"/>
          </a:xfrm>
        </p:grpSpPr>
        <p:sp>
          <p:nvSpPr>
            <p:cNvPr id="27" name="object 27" descr=""/>
            <p:cNvSpPr/>
            <p:nvPr/>
          </p:nvSpPr>
          <p:spPr>
            <a:xfrm>
              <a:off x="1839341" y="396083"/>
              <a:ext cx="494665" cy="514984"/>
            </a:xfrm>
            <a:custGeom>
              <a:avLst/>
              <a:gdLst/>
              <a:ahLst/>
              <a:cxnLst/>
              <a:rect l="l" t="t" r="r" b="b"/>
              <a:pathLst>
                <a:path w="494664" h="514984">
                  <a:moveTo>
                    <a:pt x="310648" y="514970"/>
                  </a:moveTo>
                  <a:lnTo>
                    <a:pt x="287976" y="449381"/>
                  </a:lnTo>
                  <a:lnTo>
                    <a:pt x="267269" y="397907"/>
                  </a:lnTo>
                  <a:lnTo>
                    <a:pt x="246416" y="359249"/>
                  </a:lnTo>
                  <a:lnTo>
                    <a:pt x="195825" y="315192"/>
                  </a:lnTo>
                  <a:lnTo>
                    <a:pt x="119316" y="306825"/>
                  </a:lnTo>
                  <a:lnTo>
                    <a:pt x="66064" y="312779"/>
                  </a:lnTo>
                  <a:lnTo>
                    <a:pt x="0" y="323761"/>
                  </a:lnTo>
                  <a:lnTo>
                    <a:pt x="62942" y="300137"/>
                  </a:lnTo>
                  <a:lnTo>
                    <a:pt x="112335" y="278557"/>
                  </a:lnTo>
                  <a:lnTo>
                    <a:pt x="149427" y="256821"/>
                  </a:lnTo>
                  <a:lnTo>
                    <a:pt x="191694" y="204089"/>
                  </a:lnTo>
                  <a:lnTo>
                    <a:pt x="199717" y="124346"/>
                  </a:lnTo>
                  <a:lnTo>
                    <a:pt x="194004" y="68848"/>
                  </a:lnTo>
                  <a:lnTo>
                    <a:pt x="183472" y="0"/>
                  </a:lnTo>
                  <a:lnTo>
                    <a:pt x="206143" y="65589"/>
                  </a:lnTo>
                  <a:lnTo>
                    <a:pt x="226851" y="117063"/>
                  </a:lnTo>
                  <a:lnTo>
                    <a:pt x="247706" y="155720"/>
                  </a:lnTo>
                  <a:lnTo>
                    <a:pt x="298303" y="199777"/>
                  </a:lnTo>
                  <a:lnTo>
                    <a:pt x="374828" y="208145"/>
                  </a:lnTo>
                  <a:lnTo>
                    <a:pt x="428091" y="202191"/>
                  </a:lnTo>
                  <a:lnTo>
                    <a:pt x="494171" y="191209"/>
                  </a:lnTo>
                  <a:lnTo>
                    <a:pt x="431214" y="214833"/>
                  </a:lnTo>
                  <a:lnTo>
                    <a:pt x="381808" y="236413"/>
                  </a:lnTo>
                  <a:lnTo>
                    <a:pt x="344707" y="258148"/>
                  </a:lnTo>
                  <a:lnTo>
                    <a:pt x="302430" y="310881"/>
                  </a:lnTo>
                  <a:lnTo>
                    <a:pt x="294403" y="390624"/>
                  </a:lnTo>
                  <a:lnTo>
                    <a:pt x="300115" y="446122"/>
                  </a:lnTo>
                  <a:lnTo>
                    <a:pt x="310648" y="514970"/>
                  </a:lnTo>
                  <a:close/>
                </a:path>
              </a:pathLst>
            </a:custGeom>
            <a:solidFill>
              <a:srgbClr val="C7C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837098" y="393993"/>
              <a:ext cx="499109" cy="519430"/>
            </a:xfrm>
            <a:custGeom>
              <a:avLst/>
              <a:gdLst/>
              <a:ahLst/>
              <a:cxnLst/>
              <a:rect l="l" t="t" r="r" b="b"/>
              <a:pathLst>
                <a:path w="499110" h="519430">
                  <a:moveTo>
                    <a:pt x="3365" y="332271"/>
                  </a:moveTo>
                  <a:lnTo>
                    <a:pt x="0" y="319735"/>
                  </a:lnTo>
                  <a:lnTo>
                    <a:pt x="62181" y="296496"/>
                  </a:lnTo>
                  <a:lnTo>
                    <a:pt x="110835" y="275502"/>
                  </a:lnTo>
                  <a:lnTo>
                    <a:pt x="147233" y="254511"/>
                  </a:lnTo>
                  <a:lnTo>
                    <a:pt x="188333" y="203576"/>
                  </a:lnTo>
                  <a:lnTo>
                    <a:pt x="195634" y="125768"/>
                  </a:lnTo>
                  <a:lnTo>
                    <a:pt x="189783" y="71184"/>
                  </a:lnTo>
                  <a:lnTo>
                    <a:pt x="179290" y="3159"/>
                  </a:lnTo>
                  <a:lnTo>
                    <a:pt x="191885" y="0"/>
                  </a:lnTo>
                  <a:lnTo>
                    <a:pt x="214178" y="64794"/>
                  </a:lnTo>
                  <a:lnTo>
                    <a:pt x="216800" y="71397"/>
                  </a:lnTo>
                  <a:lnTo>
                    <a:pt x="202849" y="71397"/>
                  </a:lnTo>
                  <a:lnTo>
                    <a:pt x="208465" y="127981"/>
                  </a:lnTo>
                  <a:lnTo>
                    <a:pt x="207825" y="173313"/>
                  </a:lnTo>
                  <a:lnTo>
                    <a:pt x="199674" y="209603"/>
                  </a:lnTo>
                  <a:lnTo>
                    <a:pt x="182756" y="239060"/>
                  </a:lnTo>
                  <a:lnTo>
                    <a:pt x="155816" y="263893"/>
                  </a:lnTo>
                  <a:lnTo>
                    <a:pt x="117599" y="286311"/>
                  </a:lnTo>
                  <a:lnTo>
                    <a:pt x="66851" y="308523"/>
                  </a:lnTo>
                  <a:lnTo>
                    <a:pt x="190643" y="308523"/>
                  </a:lnTo>
                  <a:lnTo>
                    <a:pt x="205882" y="315270"/>
                  </a:lnTo>
                  <a:lnTo>
                    <a:pt x="120779" y="315270"/>
                  </a:lnTo>
                  <a:lnTo>
                    <a:pt x="68506" y="321354"/>
                  </a:lnTo>
                  <a:lnTo>
                    <a:pt x="3365" y="332271"/>
                  </a:lnTo>
                  <a:close/>
                </a:path>
                <a:path w="499110" h="519430">
                  <a:moveTo>
                    <a:pt x="377049" y="216686"/>
                  </a:moveTo>
                  <a:lnTo>
                    <a:pt x="333202" y="216266"/>
                  </a:lnTo>
                  <a:lnTo>
                    <a:pt x="269630" y="190777"/>
                  </a:lnTo>
                  <a:lnTo>
                    <a:pt x="224119" y="123745"/>
                  </a:lnTo>
                  <a:lnTo>
                    <a:pt x="202849" y="71397"/>
                  </a:lnTo>
                  <a:lnTo>
                    <a:pt x="216800" y="71397"/>
                  </a:lnTo>
                  <a:lnTo>
                    <a:pt x="234314" y="115497"/>
                  </a:lnTo>
                  <a:lnTo>
                    <a:pt x="254442" y="153431"/>
                  </a:lnTo>
                  <a:lnTo>
                    <a:pt x="276708" y="179916"/>
                  </a:lnTo>
                  <a:lnTo>
                    <a:pt x="303259" y="196275"/>
                  </a:lnTo>
                  <a:lnTo>
                    <a:pt x="336240" y="203828"/>
                  </a:lnTo>
                  <a:lnTo>
                    <a:pt x="486735" y="203899"/>
                  </a:lnTo>
                  <a:lnTo>
                    <a:pt x="468726" y="210625"/>
                  </a:lnTo>
                  <a:lnTo>
                    <a:pt x="431756" y="210625"/>
                  </a:lnTo>
                  <a:lnTo>
                    <a:pt x="377049" y="216686"/>
                  </a:lnTo>
                  <a:close/>
                </a:path>
                <a:path w="499110" h="519430">
                  <a:moveTo>
                    <a:pt x="486735" y="203899"/>
                  </a:moveTo>
                  <a:lnTo>
                    <a:pt x="377800" y="203899"/>
                  </a:lnTo>
                  <a:lnTo>
                    <a:pt x="430085" y="197808"/>
                  </a:lnTo>
                  <a:lnTo>
                    <a:pt x="495242" y="186877"/>
                  </a:lnTo>
                  <a:lnTo>
                    <a:pt x="498607" y="199465"/>
                  </a:lnTo>
                  <a:lnTo>
                    <a:pt x="486735" y="203899"/>
                  </a:lnTo>
                  <a:close/>
                </a:path>
                <a:path w="499110" h="519430">
                  <a:moveTo>
                    <a:pt x="308795" y="447751"/>
                  </a:moveTo>
                  <a:lnTo>
                    <a:pt x="295758" y="447751"/>
                  </a:lnTo>
                  <a:lnTo>
                    <a:pt x="290144" y="391184"/>
                  </a:lnTo>
                  <a:lnTo>
                    <a:pt x="290790" y="345858"/>
                  </a:lnTo>
                  <a:lnTo>
                    <a:pt x="315872" y="280105"/>
                  </a:lnTo>
                  <a:lnTo>
                    <a:pt x="381023" y="232840"/>
                  </a:lnTo>
                  <a:lnTo>
                    <a:pt x="431756" y="210625"/>
                  </a:lnTo>
                  <a:lnTo>
                    <a:pt x="468726" y="210625"/>
                  </a:lnTo>
                  <a:lnTo>
                    <a:pt x="436426" y="222690"/>
                  </a:lnTo>
                  <a:lnTo>
                    <a:pt x="387772" y="243677"/>
                  </a:lnTo>
                  <a:lnTo>
                    <a:pt x="351374" y="264666"/>
                  </a:lnTo>
                  <a:lnTo>
                    <a:pt x="310274" y="315606"/>
                  </a:lnTo>
                  <a:lnTo>
                    <a:pt x="302972" y="393426"/>
                  </a:lnTo>
                  <a:lnTo>
                    <a:pt x="308795" y="447751"/>
                  </a:lnTo>
                  <a:close/>
                </a:path>
                <a:path w="499110" h="519430">
                  <a:moveTo>
                    <a:pt x="190643" y="308523"/>
                  </a:moveTo>
                  <a:lnTo>
                    <a:pt x="66851" y="308523"/>
                  </a:lnTo>
                  <a:lnTo>
                    <a:pt x="88046" y="305666"/>
                  </a:lnTo>
                  <a:lnTo>
                    <a:pt x="107639" y="303554"/>
                  </a:lnTo>
                  <a:lnTo>
                    <a:pt x="125731" y="302245"/>
                  </a:lnTo>
                  <a:lnTo>
                    <a:pt x="142422" y="301796"/>
                  </a:lnTo>
                  <a:lnTo>
                    <a:pt x="185954" y="306447"/>
                  </a:lnTo>
                  <a:lnTo>
                    <a:pt x="190643" y="308523"/>
                  </a:lnTo>
                  <a:close/>
                </a:path>
                <a:path w="499110" h="519430">
                  <a:moveTo>
                    <a:pt x="306670" y="519149"/>
                  </a:moveTo>
                  <a:lnTo>
                    <a:pt x="284378" y="454356"/>
                  </a:lnTo>
                  <a:lnTo>
                    <a:pt x="264242" y="403657"/>
                  </a:lnTo>
                  <a:lnTo>
                    <a:pt x="244115" y="365729"/>
                  </a:lnTo>
                  <a:lnTo>
                    <a:pt x="195306" y="322895"/>
                  </a:lnTo>
                  <a:lnTo>
                    <a:pt x="120779" y="315270"/>
                  </a:lnTo>
                  <a:lnTo>
                    <a:pt x="205882" y="315270"/>
                  </a:lnTo>
                  <a:lnTo>
                    <a:pt x="220151" y="321587"/>
                  </a:lnTo>
                  <a:lnTo>
                    <a:pt x="247915" y="348998"/>
                  </a:lnTo>
                  <a:lnTo>
                    <a:pt x="272150" y="390459"/>
                  </a:lnTo>
                  <a:lnTo>
                    <a:pt x="295758" y="447751"/>
                  </a:lnTo>
                  <a:lnTo>
                    <a:pt x="308795" y="447751"/>
                  </a:lnTo>
                  <a:lnTo>
                    <a:pt x="319317" y="516040"/>
                  </a:lnTo>
                  <a:lnTo>
                    <a:pt x="306670" y="519149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2111592" y="3754679"/>
            <a:ext cx="460375" cy="478790"/>
            <a:chOff x="2111592" y="3754679"/>
            <a:chExt cx="460375" cy="478790"/>
          </a:xfrm>
        </p:grpSpPr>
        <p:sp>
          <p:nvSpPr>
            <p:cNvPr id="30" name="object 30" descr=""/>
            <p:cNvSpPr/>
            <p:nvPr/>
          </p:nvSpPr>
          <p:spPr>
            <a:xfrm>
              <a:off x="2115212" y="3758043"/>
              <a:ext cx="452755" cy="471805"/>
            </a:xfrm>
            <a:custGeom>
              <a:avLst/>
              <a:gdLst/>
              <a:ahLst/>
              <a:cxnLst/>
              <a:rect l="l" t="t" r="r" b="b"/>
              <a:pathLst>
                <a:path w="452755" h="471804">
                  <a:moveTo>
                    <a:pt x="344048" y="471805"/>
                  </a:moveTo>
                  <a:lnTo>
                    <a:pt x="307758" y="413224"/>
                  </a:lnTo>
                  <a:lnTo>
                    <a:pt x="276436" y="367938"/>
                  </a:lnTo>
                  <a:lnTo>
                    <a:pt x="247745" y="335180"/>
                  </a:lnTo>
                  <a:lnTo>
                    <a:pt x="188911" y="304167"/>
                  </a:lnTo>
                  <a:lnTo>
                    <a:pt x="154094" y="304375"/>
                  </a:lnTo>
                  <a:lnTo>
                    <a:pt x="112561" y="314032"/>
                  </a:lnTo>
                  <a:lnTo>
                    <a:pt x="61975" y="332370"/>
                  </a:lnTo>
                  <a:lnTo>
                    <a:pt x="0" y="358619"/>
                  </a:lnTo>
                  <a:lnTo>
                    <a:pt x="56199" y="320792"/>
                  </a:lnTo>
                  <a:lnTo>
                    <a:pt x="99645" y="288143"/>
                  </a:lnTo>
                  <a:lnTo>
                    <a:pt x="131074" y="258237"/>
                  </a:lnTo>
                  <a:lnTo>
                    <a:pt x="151224" y="228638"/>
                  </a:lnTo>
                  <a:lnTo>
                    <a:pt x="160833" y="196910"/>
                  </a:lnTo>
                  <a:lnTo>
                    <a:pt x="160638" y="160618"/>
                  </a:lnTo>
                  <a:lnTo>
                    <a:pt x="151379" y="117326"/>
                  </a:lnTo>
                  <a:lnTo>
                    <a:pt x="133791" y="64599"/>
                  </a:lnTo>
                  <a:lnTo>
                    <a:pt x="108614" y="0"/>
                  </a:lnTo>
                  <a:lnTo>
                    <a:pt x="144905" y="58581"/>
                  </a:lnTo>
                  <a:lnTo>
                    <a:pt x="176226" y="103866"/>
                  </a:lnTo>
                  <a:lnTo>
                    <a:pt x="204917" y="136625"/>
                  </a:lnTo>
                  <a:lnTo>
                    <a:pt x="233313" y="157625"/>
                  </a:lnTo>
                  <a:lnTo>
                    <a:pt x="263751" y="167637"/>
                  </a:lnTo>
                  <a:lnTo>
                    <a:pt x="298568" y="167430"/>
                  </a:lnTo>
                  <a:lnTo>
                    <a:pt x="340101" y="157773"/>
                  </a:lnTo>
                  <a:lnTo>
                    <a:pt x="390687" y="139435"/>
                  </a:lnTo>
                  <a:lnTo>
                    <a:pt x="452663" y="113186"/>
                  </a:lnTo>
                  <a:lnTo>
                    <a:pt x="396476" y="151013"/>
                  </a:lnTo>
                  <a:lnTo>
                    <a:pt x="353038" y="183662"/>
                  </a:lnTo>
                  <a:lnTo>
                    <a:pt x="321611" y="213568"/>
                  </a:lnTo>
                  <a:lnTo>
                    <a:pt x="301460" y="243167"/>
                  </a:lnTo>
                  <a:lnTo>
                    <a:pt x="291847" y="274895"/>
                  </a:lnTo>
                  <a:lnTo>
                    <a:pt x="292035" y="311186"/>
                  </a:lnTo>
                  <a:lnTo>
                    <a:pt x="301290" y="354478"/>
                  </a:lnTo>
                  <a:lnTo>
                    <a:pt x="318873" y="407206"/>
                  </a:lnTo>
                  <a:lnTo>
                    <a:pt x="344048" y="471805"/>
                  </a:lnTo>
                  <a:close/>
                </a:path>
              </a:pathLst>
            </a:custGeom>
            <a:solidFill>
              <a:srgbClr val="C7C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111592" y="3754679"/>
              <a:ext cx="460375" cy="478790"/>
            </a:xfrm>
            <a:custGeom>
              <a:avLst/>
              <a:gdLst/>
              <a:ahLst/>
              <a:cxnLst/>
              <a:rect l="l" t="t" r="r" b="b"/>
              <a:pathLst>
                <a:path w="460375" h="478789">
                  <a:moveTo>
                    <a:pt x="6221" y="367945"/>
                  </a:moveTo>
                  <a:lnTo>
                    <a:pt x="0" y="356529"/>
                  </a:lnTo>
                  <a:lnTo>
                    <a:pt x="55577" y="319238"/>
                  </a:lnTo>
                  <a:lnTo>
                    <a:pt x="98455" y="287318"/>
                  </a:lnTo>
                  <a:lnTo>
                    <a:pt x="129385" y="258286"/>
                  </a:lnTo>
                  <a:lnTo>
                    <a:pt x="149120" y="229662"/>
                  </a:lnTo>
                  <a:lnTo>
                    <a:pt x="158411" y="198965"/>
                  </a:lnTo>
                  <a:lnTo>
                    <a:pt x="158009" y="163712"/>
                  </a:lnTo>
                  <a:lnTo>
                    <a:pt x="148667" y="121423"/>
                  </a:lnTo>
                  <a:lnTo>
                    <a:pt x="131135" y="69616"/>
                  </a:lnTo>
                  <a:lnTo>
                    <a:pt x="106167" y="5809"/>
                  </a:lnTo>
                  <a:lnTo>
                    <a:pt x="117793" y="0"/>
                  </a:lnTo>
                  <a:lnTo>
                    <a:pt x="153521" y="57851"/>
                  </a:lnTo>
                  <a:lnTo>
                    <a:pt x="159520" y="66607"/>
                  </a:lnTo>
                  <a:lnTo>
                    <a:pt x="143799" y="66607"/>
                  </a:lnTo>
                  <a:lnTo>
                    <a:pt x="161589" y="120469"/>
                  </a:lnTo>
                  <a:lnTo>
                    <a:pt x="170775" y="164497"/>
                  </a:lnTo>
                  <a:lnTo>
                    <a:pt x="170820" y="202134"/>
                  </a:lnTo>
                  <a:lnTo>
                    <a:pt x="160775" y="234834"/>
                  </a:lnTo>
                  <a:lnTo>
                    <a:pt x="139964" y="265375"/>
                  </a:lnTo>
                  <a:lnTo>
                    <a:pt x="107646" y="296206"/>
                  </a:lnTo>
                  <a:lnTo>
                    <a:pt x="63078" y="329774"/>
                  </a:lnTo>
                  <a:lnTo>
                    <a:pt x="100511" y="329774"/>
                  </a:lnTo>
                  <a:lnTo>
                    <a:pt x="67302" y="341979"/>
                  </a:lnTo>
                  <a:lnTo>
                    <a:pt x="6221" y="367945"/>
                  </a:lnTo>
                  <a:close/>
                </a:path>
                <a:path w="460375" h="478789">
                  <a:moveTo>
                    <a:pt x="266207" y="177555"/>
                  </a:moveTo>
                  <a:lnTo>
                    <a:pt x="234743" y="167356"/>
                  </a:lnTo>
                  <a:lnTo>
                    <a:pt x="205415" y="145978"/>
                  </a:lnTo>
                  <a:lnTo>
                    <a:pt x="175881" y="112651"/>
                  </a:lnTo>
                  <a:lnTo>
                    <a:pt x="143799" y="66607"/>
                  </a:lnTo>
                  <a:lnTo>
                    <a:pt x="159520" y="66607"/>
                  </a:lnTo>
                  <a:lnTo>
                    <a:pt x="184102" y="102484"/>
                  </a:lnTo>
                  <a:lnTo>
                    <a:pt x="211912" y="134683"/>
                  </a:lnTo>
                  <a:lnTo>
                    <a:pt x="239328" y="155229"/>
                  </a:lnTo>
                  <a:lnTo>
                    <a:pt x="268727" y="164906"/>
                  </a:lnTo>
                  <a:lnTo>
                    <a:pt x="352063" y="164906"/>
                  </a:lnTo>
                  <a:lnTo>
                    <a:pt x="344907" y="167487"/>
                  </a:lnTo>
                  <a:lnTo>
                    <a:pt x="302148" y="177343"/>
                  </a:lnTo>
                  <a:lnTo>
                    <a:pt x="266207" y="177555"/>
                  </a:lnTo>
                  <a:close/>
                </a:path>
                <a:path w="460375" h="478789">
                  <a:moveTo>
                    <a:pt x="352063" y="164906"/>
                  </a:moveTo>
                  <a:lnTo>
                    <a:pt x="268727" y="164906"/>
                  </a:lnTo>
                  <a:lnTo>
                    <a:pt x="302485" y="164497"/>
                  </a:lnTo>
                  <a:lnTo>
                    <a:pt x="342979" y="154786"/>
                  </a:lnTo>
                  <a:lnTo>
                    <a:pt x="392586" y="136555"/>
                  </a:lnTo>
                  <a:lnTo>
                    <a:pt x="453683" y="110587"/>
                  </a:lnTo>
                  <a:lnTo>
                    <a:pt x="459904" y="122002"/>
                  </a:lnTo>
                  <a:lnTo>
                    <a:pt x="420029" y="148758"/>
                  </a:lnTo>
                  <a:lnTo>
                    <a:pt x="396826" y="148758"/>
                  </a:lnTo>
                  <a:lnTo>
                    <a:pt x="352063" y="164906"/>
                  </a:lnTo>
                  <a:close/>
                </a:path>
                <a:path w="460375" h="478789">
                  <a:moveTo>
                    <a:pt x="329965" y="411976"/>
                  </a:moveTo>
                  <a:lnTo>
                    <a:pt x="316104" y="411976"/>
                  </a:lnTo>
                  <a:lnTo>
                    <a:pt x="298316" y="358111"/>
                  </a:lnTo>
                  <a:lnTo>
                    <a:pt x="289131" y="314046"/>
                  </a:lnTo>
                  <a:lnTo>
                    <a:pt x="289099" y="276429"/>
                  </a:lnTo>
                  <a:lnTo>
                    <a:pt x="299150" y="243718"/>
                  </a:lnTo>
                  <a:lnTo>
                    <a:pt x="319961" y="213167"/>
                  </a:lnTo>
                  <a:lnTo>
                    <a:pt x="352273" y="182329"/>
                  </a:lnTo>
                  <a:lnTo>
                    <a:pt x="396826" y="148758"/>
                  </a:lnTo>
                  <a:lnTo>
                    <a:pt x="420029" y="148758"/>
                  </a:lnTo>
                  <a:lnTo>
                    <a:pt x="404327" y="159294"/>
                  </a:lnTo>
                  <a:lnTo>
                    <a:pt x="361449" y="191214"/>
                  </a:lnTo>
                  <a:lnTo>
                    <a:pt x="330518" y="220246"/>
                  </a:lnTo>
                  <a:lnTo>
                    <a:pt x="310783" y="248870"/>
                  </a:lnTo>
                  <a:lnTo>
                    <a:pt x="301492" y="279567"/>
                  </a:lnTo>
                  <a:lnTo>
                    <a:pt x="301894" y="314820"/>
                  </a:lnTo>
                  <a:lnTo>
                    <a:pt x="311236" y="357109"/>
                  </a:lnTo>
                  <a:lnTo>
                    <a:pt x="328768" y="408916"/>
                  </a:lnTo>
                  <a:lnTo>
                    <a:pt x="329965" y="411976"/>
                  </a:lnTo>
                  <a:close/>
                </a:path>
                <a:path w="460375" h="478789">
                  <a:moveTo>
                    <a:pt x="100511" y="329774"/>
                  </a:moveTo>
                  <a:lnTo>
                    <a:pt x="63078" y="329774"/>
                  </a:lnTo>
                  <a:lnTo>
                    <a:pt x="97030" y="316973"/>
                  </a:lnTo>
                  <a:lnTo>
                    <a:pt x="126991" y="307593"/>
                  </a:lnTo>
                  <a:lnTo>
                    <a:pt x="153538" y="301825"/>
                  </a:lnTo>
                  <a:lnTo>
                    <a:pt x="177251" y="299860"/>
                  </a:lnTo>
                  <a:lnTo>
                    <a:pt x="214285" y="306327"/>
                  </a:lnTo>
                  <a:lnTo>
                    <a:pt x="226388" y="313643"/>
                  </a:lnTo>
                  <a:lnTo>
                    <a:pt x="191138" y="313643"/>
                  </a:lnTo>
                  <a:lnTo>
                    <a:pt x="157384" y="314046"/>
                  </a:lnTo>
                  <a:lnTo>
                    <a:pt x="116898" y="323752"/>
                  </a:lnTo>
                  <a:lnTo>
                    <a:pt x="100511" y="329774"/>
                  </a:lnTo>
                  <a:close/>
                </a:path>
                <a:path w="460375" h="478789">
                  <a:moveTo>
                    <a:pt x="342110" y="478532"/>
                  </a:moveTo>
                  <a:lnTo>
                    <a:pt x="306367" y="420694"/>
                  </a:lnTo>
                  <a:lnTo>
                    <a:pt x="275775" y="376068"/>
                  </a:lnTo>
                  <a:lnTo>
                    <a:pt x="247957" y="343872"/>
                  </a:lnTo>
                  <a:lnTo>
                    <a:pt x="191138" y="313643"/>
                  </a:lnTo>
                  <a:lnTo>
                    <a:pt x="226388" y="313643"/>
                  </a:lnTo>
                  <a:lnTo>
                    <a:pt x="247576" y="326449"/>
                  </a:lnTo>
                  <a:lnTo>
                    <a:pt x="280418" y="361305"/>
                  </a:lnTo>
                  <a:lnTo>
                    <a:pt x="316104" y="411976"/>
                  </a:lnTo>
                  <a:lnTo>
                    <a:pt x="329965" y="411976"/>
                  </a:lnTo>
                  <a:lnTo>
                    <a:pt x="353737" y="472723"/>
                  </a:lnTo>
                  <a:lnTo>
                    <a:pt x="342110" y="478532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205939" y="4275561"/>
            <a:ext cx="481330" cy="500380"/>
            <a:chOff x="205939" y="4275561"/>
            <a:chExt cx="481330" cy="500380"/>
          </a:xfrm>
        </p:grpSpPr>
        <p:sp>
          <p:nvSpPr>
            <p:cNvPr id="33" name="object 33" descr=""/>
            <p:cNvSpPr/>
            <p:nvPr/>
          </p:nvSpPr>
          <p:spPr>
            <a:xfrm>
              <a:off x="208948" y="4278364"/>
              <a:ext cx="474980" cy="495300"/>
            </a:xfrm>
            <a:custGeom>
              <a:avLst/>
              <a:gdLst/>
              <a:ahLst/>
              <a:cxnLst/>
              <a:rect l="l" t="t" r="r" b="b"/>
              <a:pathLst>
                <a:path w="474980" h="495300">
                  <a:moveTo>
                    <a:pt x="330892" y="494738"/>
                  </a:moveTo>
                  <a:lnTo>
                    <a:pt x="300643" y="432548"/>
                  </a:lnTo>
                  <a:lnTo>
                    <a:pt x="274009" y="384118"/>
                  </a:lnTo>
                  <a:lnTo>
                    <a:pt x="248742" y="348430"/>
                  </a:lnTo>
                  <a:lnTo>
                    <a:pt x="193321" y="311208"/>
                  </a:lnTo>
                  <a:lnTo>
                    <a:pt x="158672" y="307636"/>
                  </a:lnTo>
                  <a:lnTo>
                    <a:pt x="116400" y="312733"/>
                  </a:lnTo>
                  <a:lnTo>
                    <a:pt x="64259" y="325480"/>
                  </a:lnTo>
                  <a:lnTo>
                    <a:pt x="0" y="344859"/>
                  </a:lnTo>
                  <a:lnTo>
                    <a:pt x="59669" y="313344"/>
                  </a:lnTo>
                  <a:lnTo>
                    <a:pt x="106136" y="285594"/>
                  </a:lnTo>
                  <a:lnTo>
                    <a:pt x="140377" y="259267"/>
                  </a:lnTo>
                  <a:lnTo>
                    <a:pt x="176091" y="201512"/>
                  </a:lnTo>
                  <a:lnTo>
                    <a:pt x="179517" y="165397"/>
                  </a:lnTo>
                  <a:lnTo>
                    <a:pt x="174626" y="121336"/>
                  </a:lnTo>
                  <a:lnTo>
                    <a:pt x="162394" y="66984"/>
                  </a:lnTo>
                  <a:lnTo>
                    <a:pt x="143799" y="0"/>
                  </a:lnTo>
                  <a:lnTo>
                    <a:pt x="174048" y="62190"/>
                  </a:lnTo>
                  <a:lnTo>
                    <a:pt x="200682" y="110620"/>
                  </a:lnTo>
                  <a:lnTo>
                    <a:pt x="225949" y="146307"/>
                  </a:lnTo>
                  <a:lnTo>
                    <a:pt x="281370" y="183530"/>
                  </a:lnTo>
                  <a:lnTo>
                    <a:pt x="316019" y="187102"/>
                  </a:lnTo>
                  <a:lnTo>
                    <a:pt x="358291" y="182005"/>
                  </a:lnTo>
                  <a:lnTo>
                    <a:pt x="410433" y="169257"/>
                  </a:lnTo>
                  <a:lnTo>
                    <a:pt x="474692" y="149879"/>
                  </a:lnTo>
                  <a:lnTo>
                    <a:pt x="415022" y="181409"/>
                  </a:lnTo>
                  <a:lnTo>
                    <a:pt x="368555" y="209170"/>
                  </a:lnTo>
                  <a:lnTo>
                    <a:pt x="334314" y="235504"/>
                  </a:lnTo>
                  <a:lnTo>
                    <a:pt x="298601" y="293264"/>
                  </a:lnTo>
                  <a:lnTo>
                    <a:pt x="295174" y="329374"/>
                  </a:lnTo>
                  <a:lnTo>
                    <a:pt x="300065" y="373428"/>
                  </a:lnTo>
                  <a:lnTo>
                    <a:pt x="312297" y="427769"/>
                  </a:lnTo>
                  <a:lnTo>
                    <a:pt x="330892" y="494738"/>
                  </a:lnTo>
                  <a:close/>
                </a:path>
              </a:pathLst>
            </a:custGeom>
            <a:solidFill>
              <a:srgbClr val="C7C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05939" y="4275561"/>
              <a:ext cx="481330" cy="500380"/>
            </a:xfrm>
            <a:custGeom>
              <a:avLst/>
              <a:gdLst/>
              <a:ahLst/>
              <a:cxnLst/>
              <a:rect l="l" t="t" r="r" b="b"/>
              <a:pathLst>
                <a:path w="481330" h="500379">
                  <a:moveTo>
                    <a:pt x="4946" y="353930"/>
                  </a:moveTo>
                  <a:lnTo>
                    <a:pt x="0" y="341903"/>
                  </a:lnTo>
                  <a:lnTo>
                    <a:pt x="58971" y="310843"/>
                  </a:lnTo>
                  <a:lnTo>
                    <a:pt x="104784" y="283750"/>
                  </a:lnTo>
                  <a:lnTo>
                    <a:pt x="138432" y="258235"/>
                  </a:lnTo>
                  <a:lnTo>
                    <a:pt x="160909" y="231913"/>
                  </a:lnTo>
                  <a:lnTo>
                    <a:pt x="173210" y="202395"/>
                  </a:lnTo>
                  <a:lnTo>
                    <a:pt x="176329" y="167296"/>
                  </a:lnTo>
                  <a:lnTo>
                    <a:pt x="171260" y="124228"/>
                  </a:lnTo>
                  <a:lnTo>
                    <a:pt x="158997" y="70804"/>
                  </a:lnTo>
                  <a:lnTo>
                    <a:pt x="140536" y="4637"/>
                  </a:lnTo>
                  <a:lnTo>
                    <a:pt x="152672" y="0"/>
                  </a:lnTo>
                  <a:lnTo>
                    <a:pt x="182455" y="61429"/>
                  </a:lnTo>
                  <a:lnTo>
                    <a:pt x="186716" y="69257"/>
                  </a:lnTo>
                  <a:lnTo>
                    <a:pt x="171947" y="69257"/>
                  </a:lnTo>
                  <a:lnTo>
                    <a:pt x="184240" y="124726"/>
                  </a:lnTo>
                  <a:lnTo>
                    <a:pt x="188993" y="169825"/>
                  </a:lnTo>
                  <a:lnTo>
                    <a:pt x="185222" y="206909"/>
                  </a:lnTo>
                  <a:lnTo>
                    <a:pt x="171943" y="238332"/>
                  </a:lnTo>
                  <a:lnTo>
                    <a:pt x="148172" y="266449"/>
                  </a:lnTo>
                  <a:lnTo>
                    <a:pt x="112925" y="293614"/>
                  </a:lnTo>
                  <a:lnTo>
                    <a:pt x="65219" y="322181"/>
                  </a:lnTo>
                  <a:lnTo>
                    <a:pt x="118513" y="322181"/>
                  </a:lnTo>
                  <a:lnTo>
                    <a:pt x="68301" y="334711"/>
                  </a:lnTo>
                  <a:lnTo>
                    <a:pt x="4946" y="353930"/>
                  </a:lnTo>
                  <a:close/>
                </a:path>
                <a:path w="481330" h="500379">
                  <a:moveTo>
                    <a:pt x="318441" y="196403"/>
                  </a:moveTo>
                  <a:lnTo>
                    <a:pt x="252367" y="179220"/>
                  </a:lnTo>
                  <a:lnTo>
                    <a:pt x="199262" y="118497"/>
                  </a:lnTo>
                  <a:lnTo>
                    <a:pt x="171947" y="69257"/>
                  </a:lnTo>
                  <a:lnTo>
                    <a:pt x="186716" y="69257"/>
                  </a:lnTo>
                  <a:lnTo>
                    <a:pt x="208432" y="109150"/>
                  </a:lnTo>
                  <a:lnTo>
                    <a:pt x="232889" y="144199"/>
                  </a:lnTo>
                  <a:lnTo>
                    <a:pt x="258113" y="167614"/>
                  </a:lnTo>
                  <a:lnTo>
                    <a:pt x="286391" y="180432"/>
                  </a:lnTo>
                  <a:lnTo>
                    <a:pt x="320008" y="183689"/>
                  </a:lnTo>
                  <a:lnTo>
                    <a:pt x="392957" y="183689"/>
                  </a:lnTo>
                  <a:lnTo>
                    <a:pt x="361968" y="191220"/>
                  </a:lnTo>
                  <a:lnTo>
                    <a:pt x="318441" y="196403"/>
                  </a:lnTo>
                  <a:close/>
                </a:path>
                <a:path w="481330" h="500379">
                  <a:moveTo>
                    <a:pt x="392957" y="183689"/>
                  </a:moveTo>
                  <a:lnTo>
                    <a:pt x="320008" y="183689"/>
                  </a:lnTo>
                  <a:lnTo>
                    <a:pt x="361251" y="178422"/>
                  </a:lnTo>
                  <a:lnTo>
                    <a:pt x="412407" y="165668"/>
                  </a:lnTo>
                  <a:lnTo>
                    <a:pt x="475762" y="146464"/>
                  </a:lnTo>
                  <a:lnTo>
                    <a:pt x="480709" y="158491"/>
                  </a:lnTo>
                  <a:lnTo>
                    <a:pt x="443245" y="178213"/>
                  </a:lnTo>
                  <a:lnTo>
                    <a:pt x="415489" y="178213"/>
                  </a:lnTo>
                  <a:lnTo>
                    <a:pt x="392957" y="183689"/>
                  </a:lnTo>
                  <a:close/>
                </a:path>
                <a:path w="481330" h="500379">
                  <a:moveTo>
                    <a:pt x="322147" y="431138"/>
                  </a:moveTo>
                  <a:lnTo>
                    <a:pt x="308761" y="431138"/>
                  </a:lnTo>
                  <a:lnTo>
                    <a:pt x="296471" y="375666"/>
                  </a:lnTo>
                  <a:lnTo>
                    <a:pt x="291724" y="330561"/>
                  </a:lnTo>
                  <a:lnTo>
                    <a:pt x="295503" y="293470"/>
                  </a:lnTo>
                  <a:lnTo>
                    <a:pt x="308787" y="262041"/>
                  </a:lnTo>
                  <a:lnTo>
                    <a:pt x="332559" y="233923"/>
                  </a:lnTo>
                  <a:lnTo>
                    <a:pt x="367799" y="206765"/>
                  </a:lnTo>
                  <a:lnTo>
                    <a:pt x="415489" y="178213"/>
                  </a:lnTo>
                  <a:lnTo>
                    <a:pt x="443245" y="178213"/>
                  </a:lnTo>
                  <a:lnTo>
                    <a:pt x="421737" y="189536"/>
                  </a:lnTo>
                  <a:lnTo>
                    <a:pt x="375924" y="216618"/>
                  </a:lnTo>
                  <a:lnTo>
                    <a:pt x="342277" y="242125"/>
                  </a:lnTo>
                  <a:lnTo>
                    <a:pt x="307498" y="297961"/>
                  </a:lnTo>
                  <a:lnTo>
                    <a:pt x="304396" y="333208"/>
                  </a:lnTo>
                  <a:lnTo>
                    <a:pt x="309448" y="376140"/>
                  </a:lnTo>
                  <a:lnTo>
                    <a:pt x="321711" y="429575"/>
                  </a:lnTo>
                  <a:lnTo>
                    <a:pt x="322147" y="431138"/>
                  </a:lnTo>
                  <a:close/>
                </a:path>
                <a:path w="481330" h="500379">
                  <a:moveTo>
                    <a:pt x="118513" y="322181"/>
                  </a:moveTo>
                  <a:lnTo>
                    <a:pt x="65219" y="322181"/>
                  </a:lnTo>
                  <a:lnTo>
                    <a:pt x="94780" y="314399"/>
                  </a:lnTo>
                  <a:lnTo>
                    <a:pt x="121267" y="308657"/>
                  </a:lnTo>
                  <a:lnTo>
                    <a:pt x="145010" y="305103"/>
                  </a:lnTo>
                  <a:lnTo>
                    <a:pt x="166338" y="303886"/>
                  </a:lnTo>
                  <a:lnTo>
                    <a:pt x="208512" y="310905"/>
                  </a:lnTo>
                  <a:lnTo>
                    <a:pt x="217570" y="316670"/>
                  </a:lnTo>
                  <a:lnTo>
                    <a:pt x="160701" y="316670"/>
                  </a:lnTo>
                  <a:lnTo>
                    <a:pt x="119457" y="321945"/>
                  </a:lnTo>
                  <a:lnTo>
                    <a:pt x="118513" y="322181"/>
                  </a:lnTo>
                  <a:close/>
                </a:path>
                <a:path w="481330" h="500379">
                  <a:moveTo>
                    <a:pt x="328036" y="500344"/>
                  </a:moveTo>
                  <a:lnTo>
                    <a:pt x="298253" y="438915"/>
                  </a:lnTo>
                  <a:lnTo>
                    <a:pt x="272276" y="391195"/>
                  </a:lnTo>
                  <a:lnTo>
                    <a:pt x="247819" y="356146"/>
                  </a:lnTo>
                  <a:lnTo>
                    <a:pt x="194318" y="319920"/>
                  </a:lnTo>
                  <a:lnTo>
                    <a:pt x="160701" y="316670"/>
                  </a:lnTo>
                  <a:lnTo>
                    <a:pt x="217570" y="316670"/>
                  </a:lnTo>
                  <a:lnTo>
                    <a:pt x="243554" y="333208"/>
                  </a:lnTo>
                  <a:lnTo>
                    <a:pt x="275593" y="372663"/>
                  </a:lnTo>
                  <a:lnTo>
                    <a:pt x="308761" y="431138"/>
                  </a:lnTo>
                  <a:lnTo>
                    <a:pt x="322147" y="431138"/>
                  </a:lnTo>
                  <a:lnTo>
                    <a:pt x="340173" y="495757"/>
                  </a:lnTo>
                  <a:lnTo>
                    <a:pt x="328036" y="500344"/>
                  </a:lnTo>
                  <a:close/>
                </a:path>
              </a:pathLst>
            </a:custGeom>
            <a:solidFill>
              <a:srgbClr val="97949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5" name="object 3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68439"/>
            <a:ext cx="2267433" cy="2162211"/>
          </a:xfrm>
          <a:prstGeom prst="rect">
            <a:avLst/>
          </a:prstGeom>
        </p:spPr>
      </p:pic>
      <p:grpSp>
        <p:nvGrpSpPr>
          <p:cNvPr id="36" name="object 36" descr=""/>
          <p:cNvGrpSpPr/>
          <p:nvPr/>
        </p:nvGrpSpPr>
        <p:grpSpPr>
          <a:xfrm>
            <a:off x="16053575" y="0"/>
            <a:ext cx="2234565" cy="2235200"/>
            <a:chOff x="16053575" y="0"/>
            <a:chExt cx="2234565" cy="2235200"/>
          </a:xfrm>
        </p:grpSpPr>
        <p:sp>
          <p:nvSpPr>
            <p:cNvPr id="37" name="object 37" descr=""/>
            <p:cNvSpPr/>
            <p:nvPr/>
          </p:nvSpPr>
          <p:spPr>
            <a:xfrm>
              <a:off x="16053575" y="0"/>
              <a:ext cx="2234565" cy="2235200"/>
            </a:xfrm>
            <a:custGeom>
              <a:avLst/>
              <a:gdLst/>
              <a:ahLst/>
              <a:cxnLst/>
              <a:rect l="l" t="t" r="r" b="b"/>
              <a:pathLst>
                <a:path w="2234565" h="2235200">
                  <a:moveTo>
                    <a:pt x="1891302" y="12699"/>
                  </a:moveTo>
                  <a:lnTo>
                    <a:pt x="553847" y="12699"/>
                  </a:lnTo>
                  <a:lnTo>
                    <a:pt x="566500" y="0"/>
                  </a:lnTo>
                  <a:lnTo>
                    <a:pt x="1878649" y="0"/>
                  </a:lnTo>
                  <a:lnTo>
                    <a:pt x="1891302" y="12699"/>
                  </a:lnTo>
                  <a:close/>
                </a:path>
                <a:path w="2234565" h="2235200">
                  <a:moveTo>
                    <a:pt x="1928647" y="38099"/>
                  </a:moveTo>
                  <a:lnTo>
                    <a:pt x="516502" y="38099"/>
                  </a:lnTo>
                  <a:lnTo>
                    <a:pt x="541294" y="12699"/>
                  </a:lnTo>
                  <a:lnTo>
                    <a:pt x="1903855" y="12699"/>
                  </a:lnTo>
                  <a:lnTo>
                    <a:pt x="1928647" y="38099"/>
                  </a:lnTo>
                  <a:close/>
                </a:path>
                <a:path w="2234565" h="2235200">
                  <a:moveTo>
                    <a:pt x="1965029" y="63499"/>
                  </a:moveTo>
                  <a:lnTo>
                    <a:pt x="480120" y="63499"/>
                  </a:lnTo>
                  <a:lnTo>
                    <a:pt x="504266" y="38099"/>
                  </a:lnTo>
                  <a:lnTo>
                    <a:pt x="1940883" y="38099"/>
                  </a:lnTo>
                  <a:lnTo>
                    <a:pt x="1965029" y="63499"/>
                  </a:lnTo>
                  <a:close/>
                </a:path>
                <a:path w="2234565" h="2235200">
                  <a:moveTo>
                    <a:pt x="2011953" y="101599"/>
                  </a:moveTo>
                  <a:lnTo>
                    <a:pt x="433196" y="101599"/>
                  </a:lnTo>
                  <a:lnTo>
                    <a:pt x="444753" y="88899"/>
                  </a:lnTo>
                  <a:lnTo>
                    <a:pt x="456427" y="76199"/>
                  </a:lnTo>
                  <a:lnTo>
                    <a:pt x="468216" y="63499"/>
                  </a:lnTo>
                  <a:lnTo>
                    <a:pt x="1976932" y="63499"/>
                  </a:lnTo>
                  <a:lnTo>
                    <a:pt x="1988721" y="76199"/>
                  </a:lnTo>
                  <a:lnTo>
                    <a:pt x="2000396" y="88899"/>
                  </a:lnTo>
                  <a:lnTo>
                    <a:pt x="2011953" y="101599"/>
                  </a:lnTo>
                  <a:close/>
                </a:path>
                <a:path w="2234565" h="2235200">
                  <a:moveTo>
                    <a:pt x="2056962" y="139699"/>
                  </a:moveTo>
                  <a:lnTo>
                    <a:pt x="388187" y="139699"/>
                  </a:lnTo>
                  <a:lnTo>
                    <a:pt x="399255" y="126999"/>
                  </a:lnTo>
                  <a:lnTo>
                    <a:pt x="410447" y="114299"/>
                  </a:lnTo>
                  <a:lnTo>
                    <a:pt x="421761" y="101599"/>
                  </a:lnTo>
                  <a:lnTo>
                    <a:pt x="2023388" y="101599"/>
                  </a:lnTo>
                  <a:lnTo>
                    <a:pt x="2034702" y="114299"/>
                  </a:lnTo>
                  <a:lnTo>
                    <a:pt x="2045894" y="126999"/>
                  </a:lnTo>
                  <a:lnTo>
                    <a:pt x="2056962" y="139699"/>
                  </a:lnTo>
                  <a:close/>
                </a:path>
                <a:path w="2234565" h="2235200">
                  <a:moveTo>
                    <a:pt x="2120646" y="203199"/>
                  </a:moveTo>
                  <a:lnTo>
                    <a:pt x="324502" y="203199"/>
                  </a:lnTo>
                  <a:lnTo>
                    <a:pt x="334785" y="190499"/>
                  </a:lnTo>
                  <a:lnTo>
                    <a:pt x="345202" y="177799"/>
                  </a:lnTo>
                  <a:lnTo>
                    <a:pt x="355753" y="165099"/>
                  </a:lnTo>
                  <a:lnTo>
                    <a:pt x="366436" y="152399"/>
                  </a:lnTo>
                  <a:lnTo>
                    <a:pt x="377248" y="139699"/>
                  </a:lnTo>
                  <a:lnTo>
                    <a:pt x="2067902" y="139699"/>
                  </a:lnTo>
                  <a:lnTo>
                    <a:pt x="2099947" y="177799"/>
                  </a:lnTo>
                  <a:lnTo>
                    <a:pt x="2120646" y="203199"/>
                  </a:lnTo>
                  <a:close/>
                </a:path>
                <a:path w="2234565" h="2235200">
                  <a:moveTo>
                    <a:pt x="2140804" y="1828799"/>
                  </a:moveTo>
                  <a:lnTo>
                    <a:pt x="304345" y="1828799"/>
                  </a:lnTo>
                  <a:lnTo>
                    <a:pt x="294475" y="1816099"/>
                  </a:lnTo>
                  <a:lnTo>
                    <a:pt x="265715" y="1777999"/>
                  </a:lnTo>
                  <a:lnTo>
                    <a:pt x="238261" y="1739899"/>
                  </a:lnTo>
                  <a:lnTo>
                    <a:pt x="212151" y="1701799"/>
                  </a:lnTo>
                  <a:lnTo>
                    <a:pt x="187417" y="1663699"/>
                  </a:lnTo>
                  <a:lnTo>
                    <a:pt x="164097" y="1625599"/>
                  </a:lnTo>
                  <a:lnTo>
                    <a:pt x="142221" y="1587499"/>
                  </a:lnTo>
                  <a:lnTo>
                    <a:pt x="121820" y="1549399"/>
                  </a:lnTo>
                  <a:lnTo>
                    <a:pt x="102920" y="1511299"/>
                  </a:lnTo>
                  <a:lnTo>
                    <a:pt x="85547" y="1473199"/>
                  </a:lnTo>
                  <a:lnTo>
                    <a:pt x="69727" y="1435099"/>
                  </a:lnTo>
                  <a:lnTo>
                    <a:pt x="64802" y="1409699"/>
                  </a:lnTo>
                  <a:lnTo>
                    <a:pt x="60053" y="1396999"/>
                  </a:lnTo>
                  <a:lnTo>
                    <a:pt x="46865" y="1358899"/>
                  </a:lnTo>
                  <a:lnTo>
                    <a:pt x="35281" y="1320799"/>
                  </a:lnTo>
                  <a:lnTo>
                    <a:pt x="31779" y="1295399"/>
                  </a:lnTo>
                  <a:lnTo>
                    <a:pt x="28458" y="1282699"/>
                  </a:lnTo>
                  <a:lnTo>
                    <a:pt x="19582" y="1244599"/>
                  </a:lnTo>
                  <a:lnTo>
                    <a:pt x="12347" y="1193799"/>
                  </a:lnTo>
                  <a:lnTo>
                    <a:pt x="10302" y="1181099"/>
                  </a:lnTo>
                  <a:lnTo>
                    <a:pt x="5271" y="1142999"/>
                  </a:lnTo>
                  <a:lnTo>
                    <a:pt x="2840" y="1104899"/>
                  </a:lnTo>
                  <a:lnTo>
                    <a:pt x="1901" y="1092199"/>
                  </a:lnTo>
                  <a:lnTo>
                    <a:pt x="1148" y="1079499"/>
                  </a:lnTo>
                  <a:lnTo>
                    <a:pt x="580" y="1066799"/>
                  </a:lnTo>
                  <a:lnTo>
                    <a:pt x="197" y="1054099"/>
                  </a:lnTo>
                  <a:lnTo>
                    <a:pt x="0" y="1041399"/>
                  </a:lnTo>
                  <a:lnTo>
                    <a:pt x="0" y="1003299"/>
                  </a:lnTo>
                  <a:lnTo>
                    <a:pt x="197" y="990599"/>
                  </a:lnTo>
                  <a:lnTo>
                    <a:pt x="580" y="977899"/>
                  </a:lnTo>
                  <a:lnTo>
                    <a:pt x="1148" y="965199"/>
                  </a:lnTo>
                  <a:lnTo>
                    <a:pt x="1901" y="952499"/>
                  </a:lnTo>
                  <a:lnTo>
                    <a:pt x="2840" y="927099"/>
                  </a:lnTo>
                  <a:lnTo>
                    <a:pt x="6764" y="888999"/>
                  </a:lnTo>
                  <a:lnTo>
                    <a:pt x="12347" y="850899"/>
                  </a:lnTo>
                  <a:lnTo>
                    <a:pt x="14576" y="825499"/>
                  </a:lnTo>
                  <a:lnTo>
                    <a:pt x="22359" y="787399"/>
                  </a:lnTo>
                  <a:lnTo>
                    <a:pt x="28458" y="761999"/>
                  </a:lnTo>
                  <a:lnTo>
                    <a:pt x="31779" y="736599"/>
                  </a:lnTo>
                  <a:lnTo>
                    <a:pt x="42824" y="698499"/>
                  </a:lnTo>
                  <a:lnTo>
                    <a:pt x="55480" y="660399"/>
                  </a:lnTo>
                  <a:lnTo>
                    <a:pt x="64802" y="634999"/>
                  </a:lnTo>
                  <a:lnTo>
                    <a:pt x="69727" y="609599"/>
                  </a:lnTo>
                  <a:lnTo>
                    <a:pt x="85547" y="571499"/>
                  </a:lnTo>
                  <a:lnTo>
                    <a:pt x="102920" y="533399"/>
                  </a:lnTo>
                  <a:lnTo>
                    <a:pt x="121820" y="495299"/>
                  </a:lnTo>
                  <a:lnTo>
                    <a:pt x="142221" y="457199"/>
                  </a:lnTo>
                  <a:lnTo>
                    <a:pt x="164097" y="419099"/>
                  </a:lnTo>
                  <a:lnTo>
                    <a:pt x="187417" y="380999"/>
                  </a:lnTo>
                  <a:lnTo>
                    <a:pt x="212151" y="342899"/>
                  </a:lnTo>
                  <a:lnTo>
                    <a:pt x="238261" y="304799"/>
                  </a:lnTo>
                  <a:lnTo>
                    <a:pt x="265715" y="266699"/>
                  </a:lnTo>
                  <a:lnTo>
                    <a:pt x="294475" y="228599"/>
                  </a:lnTo>
                  <a:lnTo>
                    <a:pt x="314355" y="203199"/>
                  </a:lnTo>
                  <a:lnTo>
                    <a:pt x="2130794" y="203199"/>
                  </a:lnTo>
                  <a:lnTo>
                    <a:pt x="2160402" y="241299"/>
                  </a:lnTo>
                  <a:lnTo>
                    <a:pt x="2188732" y="279399"/>
                  </a:lnTo>
                  <a:lnTo>
                    <a:pt x="2215743" y="317499"/>
                  </a:lnTo>
                  <a:lnTo>
                    <a:pt x="2232998" y="342899"/>
                  </a:lnTo>
                  <a:lnTo>
                    <a:pt x="2234424" y="342899"/>
                  </a:lnTo>
                  <a:lnTo>
                    <a:pt x="2234424" y="1701799"/>
                  </a:lnTo>
                  <a:lnTo>
                    <a:pt x="2232998" y="1701799"/>
                  </a:lnTo>
                  <a:lnTo>
                    <a:pt x="2224447" y="1714499"/>
                  </a:lnTo>
                  <a:lnTo>
                    <a:pt x="2197883" y="1752599"/>
                  </a:lnTo>
                  <a:lnTo>
                    <a:pt x="2169990" y="1790699"/>
                  </a:lnTo>
                  <a:lnTo>
                    <a:pt x="2150674" y="1816099"/>
                  </a:lnTo>
                  <a:lnTo>
                    <a:pt x="2140804" y="1828799"/>
                  </a:lnTo>
                  <a:close/>
                </a:path>
                <a:path w="2234565" h="2235200">
                  <a:moveTo>
                    <a:pt x="2067902" y="1904999"/>
                  </a:moveTo>
                  <a:lnTo>
                    <a:pt x="377248" y="1904999"/>
                  </a:lnTo>
                  <a:lnTo>
                    <a:pt x="366436" y="1892299"/>
                  </a:lnTo>
                  <a:lnTo>
                    <a:pt x="334785" y="1854199"/>
                  </a:lnTo>
                  <a:lnTo>
                    <a:pt x="314355" y="1828799"/>
                  </a:lnTo>
                  <a:lnTo>
                    <a:pt x="2130794" y="1828799"/>
                  </a:lnTo>
                  <a:lnTo>
                    <a:pt x="2099947" y="1866899"/>
                  </a:lnTo>
                  <a:lnTo>
                    <a:pt x="2067902" y="1904999"/>
                  </a:lnTo>
                  <a:close/>
                </a:path>
                <a:path w="2234565" h="2235200">
                  <a:moveTo>
                    <a:pt x="2023388" y="1943099"/>
                  </a:moveTo>
                  <a:lnTo>
                    <a:pt x="421761" y="1943099"/>
                  </a:lnTo>
                  <a:lnTo>
                    <a:pt x="410447" y="1930399"/>
                  </a:lnTo>
                  <a:lnTo>
                    <a:pt x="399255" y="1917699"/>
                  </a:lnTo>
                  <a:lnTo>
                    <a:pt x="388187" y="1904999"/>
                  </a:lnTo>
                  <a:lnTo>
                    <a:pt x="2056962" y="1904999"/>
                  </a:lnTo>
                  <a:lnTo>
                    <a:pt x="2045894" y="1917699"/>
                  </a:lnTo>
                  <a:lnTo>
                    <a:pt x="2034702" y="1930399"/>
                  </a:lnTo>
                  <a:lnTo>
                    <a:pt x="2023388" y="1943099"/>
                  </a:lnTo>
                  <a:close/>
                </a:path>
                <a:path w="2234565" h="2235200">
                  <a:moveTo>
                    <a:pt x="1976933" y="1981199"/>
                  </a:moveTo>
                  <a:lnTo>
                    <a:pt x="468216" y="1981199"/>
                  </a:lnTo>
                  <a:lnTo>
                    <a:pt x="456427" y="1968499"/>
                  </a:lnTo>
                  <a:lnTo>
                    <a:pt x="444753" y="1955799"/>
                  </a:lnTo>
                  <a:lnTo>
                    <a:pt x="433196" y="1943099"/>
                  </a:lnTo>
                  <a:lnTo>
                    <a:pt x="2011953" y="1943099"/>
                  </a:lnTo>
                  <a:lnTo>
                    <a:pt x="2000396" y="1955799"/>
                  </a:lnTo>
                  <a:lnTo>
                    <a:pt x="1988722" y="1968499"/>
                  </a:lnTo>
                  <a:lnTo>
                    <a:pt x="1976933" y="1981199"/>
                  </a:lnTo>
                  <a:close/>
                </a:path>
                <a:path w="2234565" h="2235200">
                  <a:moveTo>
                    <a:pt x="1940883" y="2006599"/>
                  </a:moveTo>
                  <a:lnTo>
                    <a:pt x="504266" y="2006599"/>
                  </a:lnTo>
                  <a:lnTo>
                    <a:pt x="480120" y="1981199"/>
                  </a:lnTo>
                  <a:lnTo>
                    <a:pt x="1965029" y="1981199"/>
                  </a:lnTo>
                  <a:lnTo>
                    <a:pt x="1940883" y="2006599"/>
                  </a:lnTo>
                  <a:close/>
                </a:path>
                <a:path w="2234565" h="2235200">
                  <a:moveTo>
                    <a:pt x="1903855" y="2031999"/>
                  </a:moveTo>
                  <a:lnTo>
                    <a:pt x="541294" y="2031999"/>
                  </a:lnTo>
                  <a:lnTo>
                    <a:pt x="516502" y="2006599"/>
                  </a:lnTo>
                  <a:lnTo>
                    <a:pt x="1928647" y="2006599"/>
                  </a:lnTo>
                  <a:lnTo>
                    <a:pt x="1903855" y="2031999"/>
                  </a:lnTo>
                  <a:close/>
                </a:path>
                <a:path w="2234565" h="2235200">
                  <a:moveTo>
                    <a:pt x="1865897" y="2057399"/>
                  </a:moveTo>
                  <a:lnTo>
                    <a:pt x="579252" y="2057399"/>
                  </a:lnTo>
                  <a:lnTo>
                    <a:pt x="553847" y="2031999"/>
                  </a:lnTo>
                  <a:lnTo>
                    <a:pt x="1891302" y="2031999"/>
                  </a:lnTo>
                  <a:lnTo>
                    <a:pt x="1865897" y="2057399"/>
                  </a:lnTo>
                  <a:close/>
                </a:path>
                <a:path w="2234565" h="2235200">
                  <a:moveTo>
                    <a:pt x="1840099" y="2070099"/>
                  </a:moveTo>
                  <a:lnTo>
                    <a:pt x="605050" y="2070099"/>
                  </a:lnTo>
                  <a:lnTo>
                    <a:pt x="592103" y="2057399"/>
                  </a:lnTo>
                  <a:lnTo>
                    <a:pt x="1853046" y="2057399"/>
                  </a:lnTo>
                  <a:lnTo>
                    <a:pt x="1840099" y="2070099"/>
                  </a:lnTo>
                  <a:close/>
                </a:path>
                <a:path w="2234565" h="2235200">
                  <a:moveTo>
                    <a:pt x="1800708" y="2095499"/>
                  </a:moveTo>
                  <a:lnTo>
                    <a:pt x="644441" y="2095499"/>
                  </a:lnTo>
                  <a:lnTo>
                    <a:pt x="618089" y="2070099"/>
                  </a:lnTo>
                  <a:lnTo>
                    <a:pt x="1827060" y="2070099"/>
                  </a:lnTo>
                  <a:lnTo>
                    <a:pt x="1800708" y="2095499"/>
                  </a:lnTo>
                  <a:close/>
                </a:path>
                <a:path w="2234565" h="2235200">
                  <a:moveTo>
                    <a:pt x="1774005" y="2108199"/>
                  </a:moveTo>
                  <a:lnTo>
                    <a:pt x="671144" y="2108199"/>
                  </a:lnTo>
                  <a:lnTo>
                    <a:pt x="657751" y="2095499"/>
                  </a:lnTo>
                  <a:lnTo>
                    <a:pt x="1787398" y="2095499"/>
                  </a:lnTo>
                  <a:lnTo>
                    <a:pt x="1774005" y="2108199"/>
                  </a:lnTo>
                  <a:close/>
                </a:path>
                <a:path w="2234565" h="2235200">
                  <a:moveTo>
                    <a:pt x="1746967" y="2120899"/>
                  </a:moveTo>
                  <a:lnTo>
                    <a:pt x="698181" y="2120899"/>
                  </a:lnTo>
                  <a:lnTo>
                    <a:pt x="684621" y="2108199"/>
                  </a:lnTo>
                  <a:lnTo>
                    <a:pt x="1760528" y="2108199"/>
                  </a:lnTo>
                  <a:lnTo>
                    <a:pt x="1746967" y="2120899"/>
                  </a:lnTo>
                  <a:close/>
                </a:path>
                <a:path w="2234565" h="2235200">
                  <a:moveTo>
                    <a:pt x="1719612" y="2133599"/>
                  </a:moveTo>
                  <a:lnTo>
                    <a:pt x="725537" y="2133599"/>
                  </a:lnTo>
                  <a:lnTo>
                    <a:pt x="711822" y="2120899"/>
                  </a:lnTo>
                  <a:lnTo>
                    <a:pt x="1733327" y="2120899"/>
                  </a:lnTo>
                  <a:lnTo>
                    <a:pt x="1719612" y="2133599"/>
                  </a:lnTo>
                  <a:close/>
                </a:path>
                <a:path w="2234565" h="2235200">
                  <a:moveTo>
                    <a:pt x="1691955" y="2146299"/>
                  </a:moveTo>
                  <a:lnTo>
                    <a:pt x="753194" y="2146299"/>
                  </a:lnTo>
                  <a:lnTo>
                    <a:pt x="739328" y="2133599"/>
                  </a:lnTo>
                  <a:lnTo>
                    <a:pt x="1705821" y="2133599"/>
                  </a:lnTo>
                  <a:lnTo>
                    <a:pt x="1691955" y="2146299"/>
                  </a:lnTo>
                  <a:close/>
                </a:path>
                <a:path w="2234565" h="2235200">
                  <a:moveTo>
                    <a:pt x="1649942" y="2158999"/>
                  </a:moveTo>
                  <a:lnTo>
                    <a:pt x="795207" y="2158999"/>
                  </a:lnTo>
                  <a:lnTo>
                    <a:pt x="781135" y="2146299"/>
                  </a:lnTo>
                  <a:lnTo>
                    <a:pt x="1664013" y="2146299"/>
                  </a:lnTo>
                  <a:lnTo>
                    <a:pt x="1649942" y="2158999"/>
                  </a:lnTo>
                  <a:close/>
                </a:path>
                <a:path w="2234565" h="2235200">
                  <a:moveTo>
                    <a:pt x="1621603" y="2171699"/>
                  </a:moveTo>
                  <a:lnTo>
                    <a:pt x="823545" y="2171699"/>
                  </a:lnTo>
                  <a:lnTo>
                    <a:pt x="809345" y="2158999"/>
                  </a:lnTo>
                  <a:lnTo>
                    <a:pt x="1635804" y="2158999"/>
                  </a:lnTo>
                  <a:lnTo>
                    <a:pt x="1621603" y="2171699"/>
                  </a:lnTo>
                  <a:close/>
                </a:path>
                <a:path w="2234565" h="2235200">
                  <a:moveTo>
                    <a:pt x="1578651" y="2184399"/>
                  </a:moveTo>
                  <a:lnTo>
                    <a:pt x="866498" y="2184399"/>
                  </a:lnTo>
                  <a:lnTo>
                    <a:pt x="852122" y="2171699"/>
                  </a:lnTo>
                  <a:lnTo>
                    <a:pt x="1593027" y="2171699"/>
                  </a:lnTo>
                  <a:lnTo>
                    <a:pt x="1578651" y="2184399"/>
                  </a:lnTo>
                  <a:close/>
                </a:path>
                <a:path w="2234565" h="2235200">
                  <a:moveTo>
                    <a:pt x="1535213" y="2197099"/>
                  </a:moveTo>
                  <a:lnTo>
                    <a:pt x="909936" y="2197099"/>
                  </a:lnTo>
                  <a:lnTo>
                    <a:pt x="895407" y="2184399"/>
                  </a:lnTo>
                  <a:lnTo>
                    <a:pt x="1549742" y="2184399"/>
                  </a:lnTo>
                  <a:lnTo>
                    <a:pt x="1535213" y="2197099"/>
                  </a:lnTo>
                  <a:close/>
                </a:path>
                <a:path w="2234565" h="2235200">
                  <a:moveTo>
                    <a:pt x="1491346" y="2209799"/>
                  </a:moveTo>
                  <a:lnTo>
                    <a:pt x="953803" y="2209799"/>
                  </a:lnTo>
                  <a:lnTo>
                    <a:pt x="939138" y="2197099"/>
                  </a:lnTo>
                  <a:lnTo>
                    <a:pt x="1506010" y="2197099"/>
                  </a:lnTo>
                  <a:lnTo>
                    <a:pt x="1491346" y="2209799"/>
                  </a:lnTo>
                  <a:close/>
                </a:path>
                <a:path w="2234565" h="2235200">
                  <a:moveTo>
                    <a:pt x="1417452" y="2222499"/>
                  </a:moveTo>
                  <a:lnTo>
                    <a:pt x="1027697" y="2222499"/>
                  </a:lnTo>
                  <a:lnTo>
                    <a:pt x="1012851" y="2209799"/>
                  </a:lnTo>
                  <a:lnTo>
                    <a:pt x="1432298" y="2209799"/>
                  </a:lnTo>
                  <a:lnTo>
                    <a:pt x="1417452" y="2222499"/>
                  </a:lnTo>
                  <a:close/>
                </a:path>
                <a:path w="2234565" h="2235200">
                  <a:moveTo>
                    <a:pt x="1312821" y="2235199"/>
                  </a:moveTo>
                  <a:lnTo>
                    <a:pt x="1132328" y="2235199"/>
                  </a:lnTo>
                  <a:lnTo>
                    <a:pt x="1117323" y="2222499"/>
                  </a:lnTo>
                  <a:lnTo>
                    <a:pt x="1327826" y="2222499"/>
                  </a:lnTo>
                  <a:lnTo>
                    <a:pt x="1312821" y="2235199"/>
                  </a:lnTo>
                  <a:close/>
                </a:path>
              </a:pathLst>
            </a:custGeom>
            <a:solidFill>
              <a:srgbClr val="D0D0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55067" y="533014"/>
              <a:ext cx="906665" cy="1508091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92462" y="663416"/>
              <a:ext cx="982214" cy="1383971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17146604" y="433504"/>
              <a:ext cx="530860" cy="586740"/>
            </a:xfrm>
            <a:custGeom>
              <a:avLst/>
              <a:gdLst/>
              <a:ahLst/>
              <a:cxnLst/>
              <a:rect l="l" t="t" r="r" b="b"/>
              <a:pathLst>
                <a:path w="530859" h="586740">
                  <a:moveTo>
                    <a:pt x="216134" y="586261"/>
                  </a:moveTo>
                  <a:lnTo>
                    <a:pt x="171624" y="585328"/>
                  </a:lnTo>
                  <a:lnTo>
                    <a:pt x="131227" y="569365"/>
                  </a:lnTo>
                  <a:lnTo>
                    <a:pt x="83857" y="511188"/>
                  </a:lnTo>
                  <a:lnTo>
                    <a:pt x="48609" y="455424"/>
                  </a:lnTo>
                  <a:lnTo>
                    <a:pt x="24040" y="402381"/>
                  </a:lnTo>
                  <a:lnTo>
                    <a:pt x="8710" y="352367"/>
                  </a:lnTo>
                  <a:lnTo>
                    <a:pt x="1177" y="305691"/>
                  </a:lnTo>
                  <a:lnTo>
                    <a:pt x="0" y="262662"/>
                  </a:lnTo>
                  <a:lnTo>
                    <a:pt x="3736" y="223588"/>
                  </a:lnTo>
                  <a:lnTo>
                    <a:pt x="20187" y="158539"/>
                  </a:lnTo>
                  <a:lnTo>
                    <a:pt x="38998" y="113015"/>
                  </a:lnTo>
                  <a:lnTo>
                    <a:pt x="45685" y="98345"/>
                  </a:lnTo>
                  <a:lnTo>
                    <a:pt x="37755" y="75395"/>
                  </a:lnTo>
                  <a:lnTo>
                    <a:pt x="64469" y="25221"/>
                  </a:lnTo>
                  <a:lnTo>
                    <a:pt x="114933" y="6826"/>
                  </a:lnTo>
                  <a:lnTo>
                    <a:pt x="182719" y="0"/>
                  </a:lnTo>
                  <a:lnTo>
                    <a:pt x="220750" y="797"/>
                  </a:lnTo>
                  <a:lnTo>
                    <a:pt x="260283" y="4334"/>
                  </a:lnTo>
                  <a:lnTo>
                    <a:pt x="300374" y="10559"/>
                  </a:lnTo>
                  <a:lnTo>
                    <a:pt x="340081" y="19422"/>
                  </a:lnTo>
                  <a:lnTo>
                    <a:pt x="378460" y="30872"/>
                  </a:lnTo>
                  <a:lnTo>
                    <a:pt x="414568" y="44857"/>
                  </a:lnTo>
                  <a:lnTo>
                    <a:pt x="476200" y="80231"/>
                  </a:lnTo>
                  <a:lnTo>
                    <a:pt x="517433" y="125137"/>
                  </a:lnTo>
                  <a:lnTo>
                    <a:pt x="530722" y="179167"/>
                  </a:lnTo>
                  <a:lnTo>
                    <a:pt x="524531" y="209477"/>
                  </a:lnTo>
                  <a:lnTo>
                    <a:pt x="528100" y="228271"/>
                  </a:lnTo>
                  <a:lnTo>
                    <a:pt x="527008" y="266703"/>
                  </a:lnTo>
                  <a:lnTo>
                    <a:pt x="499703" y="313788"/>
                  </a:lnTo>
                  <a:lnTo>
                    <a:pt x="488628" y="328645"/>
                  </a:lnTo>
                  <a:lnTo>
                    <a:pt x="466991" y="370928"/>
                  </a:lnTo>
                  <a:lnTo>
                    <a:pt x="414694" y="420193"/>
                  </a:lnTo>
                  <a:lnTo>
                    <a:pt x="398494" y="431568"/>
                  </a:lnTo>
                  <a:lnTo>
                    <a:pt x="382956" y="448169"/>
                  </a:lnTo>
                  <a:lnTo>
                    <a:pt x="377317" y="469634"/>
                  </a:lnTo>
                  <a:lnTo>
                    <a:pt x="376399" y="493080"/>
                  </a:lnTo>
                  <a:lnTo>
                    <a:pt x="375024" y="515623"/>
                  </a:lnTo>
                  <a:lnTo>
                    <a:pt x="363932" y="533831"/>
                  </a:lnTo>
                  <a:lnTo>
                    <a:pt x="346650" y="545563"/>
                  </a:lnTo>
                  <a:lnTo>
                    <a:pt x="326123" y="552783"/>
                  </a:lnTo>
                  <a:lnTo>
                    <a:pt x="305293" y="557455"/>
                  </a:lnTo>
                  <a:lnTo>
                    <a:pt x="282899" y="565096"/>
                  </a:lnTo>
                  <a:lnTo>
                    <a:pt x="261692" y="576186"/>
                  </a:lnTo>
                  <a:lnTo>
                    <a:pt x="239996" y="585111"/>
                  </a:lnTo>
                  <a:lnTo>
                    <a:pt x="216134" y="586261"/>
                  </a:lnTo>
                  <a:close/>
                </a:path>
              </a:pathLst>
            </a:custGeom>
            <a:solidFill>
              <a:srgbClr val="B3B3B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47574" y="699859"/>
              <a:ext cx="157732" cy="186295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41615" y="0"/>
              <a:ext cx="1713850" cy="1712810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18129068" y="664136"/>
              <a:ext cx="144780" cy="202565"/>
            </a:xfrm>
            <a:custGeom>
              <a:avLst/>
              <a:gdLst/>
              <a:ahLst/>
              <a:cxnLst/>
              <a:rect l="l" t="t" r="r" b="b"/>
              <a:pathLst>
                <a:path w="144780" h="202565">
                  <a:moveTo>
                    <a:pt x="111889" y="202088"/>
                  </a:moveTo>
                  <a:lnTo>
                    <a:pt x="106656" y="198755"/>
                  </a:lnTo>
                  <a:lnTo>
                    <a:pt x="103019" y="193135"/>
                  </a:lnTo>
                  <a:lnTo>
                    <a:pt x="100101" y="186654"/>
                  </a:lnTo>
                  <a:lnTo>
                    <a:pt x="97023" y="180734"/>
                  </a:lnTo>
                  <a:lnTo>
                    <a:pt x="91963" y="168954"/>
                  </a:lnTo>
                  <a:lnTo>
                    <a:pt x="87460" y="156833"/>
                  </a:lnTo>
                  <a:lnTo>
                    <a:pt x="81914" y="145334"/>
                  </a:lnTo>
                  <a:lnTo>
                    <a:pt x="73730" y="135419"/>
                  </a:lnTo>
                  <a:lnTo>
                    <a:pt x="65182" y="126006"/>
                  </a:lnTo>
                  <a:lnTo>
                    <a:pt x="48881" y="106483"/>
                  </a:lnTo>
                  <a:lnTo>
                    <a:pt x="40176" y="97211"/>
                  </a:lnTo>
                  <a:lnTo>
                    <a:pt x="32146" y="85492"/>
                  </a:lnTo>
                  <a:lnTo>
                    <a:pt x="27069" y="72347"/>
                  </a:lnTo>
                  <a:lnTo>
                    <a:pt x="23403" y="58561"/>
                  </a:lnTo>
                  <a:lnTo>
                    <a:pt x="19604" y="44919"/>
                  </a:lnTo>
                  <a:lnTo>
                    <a:pt x="14800" y="34640"/>
                  </a:lnTo>
                  <a:lnTo>
                    <a:pt x="9219" y="24708"/>
                  </a:lnTo>
                  <a:lnTo>
                    <a:pt x="4127" y="14578"/>
                  </a:lnTo>
                  <a:lnTo>
                    <a:pt x="789" y="3703"/>
                  </a:lnTo>
                  <a:lnTo>
                    <a:pt x="0" y="85"/>
                  </a:lnTo>
                  <a:lnTo>
                    <a:pt x="7582" y="4674"/>
                  </a:lnTo>
                  <a:lnTo>
                    <a:pt x="14944" y="9718"/>
                  </a:lnTo>
                  <a:lnTo>
                    <a:pt x="22521" y="14293"/>
                  </a:lnTo>
                  <a:lnTo>
                    <a:pt x="30753" y="17474"/>
                  </a:lnTo>
                  <a:lnTo>
                    <a:pt x="39100" y="16072"/>
                  </a:lnTo>
                  <a:lnTo>
                    <a:pt x="45979" y="11278"/>
                  </a:lnTo>
                  <a:lnTo>
                    <a:pt x="52295" y="5213"/>
                  </a:lnTo>
                  <a:lnTo>
                    <a:pt x="58952" y="0"/>
                  </a:lnTo>
                  <a:lnTo>
                    <a:pt x="59973" y="5058"/>
                  </a:lnTo>
                  <a:lnTo>
                    <a:pt x="57990" y="11528"/>
                  </a:lnTo>
                  <a:lnTo>
                    <a:pt x="55091" y="18439"/>
                  </a:lnTo>
                  <a:lnTo>
                    <a:pt x="53367" y="24818"/>
                  </a:lnTo>
                  <a:lnTo>
                    <a:pt x="51839" y="31618"/>
                  </a:lnTo>
                  <a:lnTo>
                    <a:pt x="50347" y="39638"/>
                  </a:lnTo>
                  <a:lnTo>
                    <a:pt x="51230" y="46377"/>
                  </a:lnTo>
                  <a:lnTo>
                    <a:pt x="56830" y="49334"/>
                  </a:lnTo>
                  <a:lnTo>
                    <a:pt x="63621" y="45468"/>
                  </a:lnTo>
                  <a:lnTo>
                    <a:pt x="69735" y="40539"/>
                  </a:lnTo>
                  <a:lnTo>
                    <a:pt x="75270" y="34907"/>
                  </a:lnTo>
                  <a:lnTo>
                    <a:pt x="80327" y="28933"/>
                  </a:lnTo>
                  <a:lnTo>
                    <a:pt x="83926" y="22817"/>
                  </a:lnTo>
                  <a:lnTo>
                    <a:pt x="88968" y="18390"/>
                  </a:lnTo>
                  <a:lnTo>
                    <a:pt x="94792" y="17438"/>
                  </a:lnTo>
                  <a:lnTo>
                    <a:pt x="100739" y="21748"/>
                  </a:lnTo>
                  <a:lnTo>
                    <a:pt x="105908" y="26639"/>
                  </a:lnTo>
                  <a:lnTo>
                    <a:pt x="111876" y="26891"/>
                  </a:lnTo>
                  <a:lnTo>
                    <a:pt x="117962" y="24063"/>
                  </a:lnTo>
                  <a:lnTo>
                    <a:pt x="123485" y="19714"/>
                  </a:lnTo>
                  <a:lnTo>
                    <a:pt x="129966" y="13778"/>
                  </a:lnTo>
                  <a:lnTo>
                    <a:pt x="134679" y="20337"/>
                  </a:lnTo>
                  <a:lnTo>
                    <a:pt x="129268" y="26094"/>
                  </a:lnTo>
                  <a:lnTo>
                    <a:pt x="124635" y="34282"/>
                  </a:lnTo>
                  <a:lnTo>
                    <a:pt x="119876" y="42519"/>
                  </a:lnTo>
                  <a:lnTo>
                    <a:pt x="116100" y="51100"/>
                  </a:lnTo>
                  <a:lnTo>
                    <a:pt x="114415" y="60324"/>
                  </a:lnTo>
                  <a:lnTo>
                    <a:pt x="113840" y="67614"/>
                  </a:lnTo>
                  <a:lnTo>
                    <a:pt x="124018" y="76126"/>
                  </a:lnTo>
                  <a:lnTo>
                    <a:pt x="124039" y="79780"/>
                  </a:lnTo>
                  <a:lnTo>
                    <a:pt x="118509" y="79719"/>
                  </a:lnTo>
                  <a:lnTo>
                    <a:pt x="107230" y="72571"/>
                  </a:lnTo>
                  <a:lnTo>
                    <a:pt x="104991" y="76860"/>
                  </a:lnTo>
                  <a:lnTo>
                    <a:pt x="136104" y="107605"/>
                  </a:lnTo>
                  <a:lnTo>
                    <a:pt x="141880" y="111641"/>
                  </a:lnTo>
                  <a:lnTo>
                    <a:pt x="144269" y="115795"/>
                  </a:lnTo>
                  <a:lnTo>
                    <a:pt x="139464" y="118876"/>
                  </a:lnTo>
                  <a:lnTo>
                    <a:pt x="133812" y="119700"/>
                  </a:lnTo>
                  <a:lnTo>
                    <a:pt x="127536" y="118960"/>
                  </a:lnTo>
                  <a:lnTo>
                    <a:pt x="121837" y="118886"/>
                  </a:lnTo>
                  <a:lnTo>
                    <a:pt x="117914" y="121706"/>
                  </a:lnTo>
                  <a:lnTo>
                    <a:pt x="120540" y="130308"/>
                  </a:lnTo>
                  <a:lnTo>
                    <a:pt x="124494" y="138424"/>
                  </a:lnTo>
                  <a:lnTo>
                    <a:pt x="129006" y="146321"/>
                  </a:lnTo>
                  <a:lnTo>
                    <a:pt x="133309" y="154266"/>
                  </a:lnTo>
                  <a:lnTo>
                    <a:pt x="135684" y="159372"/>
                  </a:lnTo>
                  <a:lnTo>
                    <a:pt x="141444" y="168297"/>
                  </a:lnTo>
                  <a:lnTo>
                    <a:pt x="140037" y="171454"/>
                  </a:lnTo>
                  <a:lnTo>
                    <a:pt x="134587" y="169022"/>
                  </a:lnTo>
                  <a:lnTo>
                    <a:pt x="128577" y="167538"/>
                  </a:lnTo>
                  <a:lnTo>
                    <a:pt x="122771" y="168027"/>
                  </a:lnTo>
                  <a:lnTo>
                    <a:pt x="117928" y="171512"/>
                  </a:lnTo>
                  <a:lnTo>
                    <a:pt x="115110" y="178838"/>
                  </a:lnTo>
                  <a:lnTo>
                    <a:pt x="114644" y="186765"/>
                  </a:lnTo>
                  <a:lnTo>
                    <a:pt x="114311" y="194710"/>
                  </a:lnTo>
                  <a:lnTo>
                    <a:pt x="111889" y="202088"/>
                  </a:lnTo>
                  <a:close/>
                </a:path>
              </a:pathLst>
            </a:custGeom>
            <a:solidFill>
              <a:srgbClr val="E4E4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56810" y="256334"/>
              <a:ext cx="831188" cy="128270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18230161" y="573116"/>
              <a:ext cx="58419" cy="229235"/>
            </a:xfrm>
            <a:custGeom>
              <a:avLst/>
              <a:gdLst/>
              <a:ahLst/>
              <a:cxnLst/>
              <a:rect l="l" t="t" r="r" b="b"/>
              <a:pathLst>
                <a:path w="58419" h="229234">
                  <a:moveTo>
                    <a:pt x="57838" y="228864"/>
                  </a:moveTo>
                  <a:lnTo>
                    <a:pt x="51110" y="224260"/>
                  </a:lnTo>
                  <a:lnTo>
                    <a:pt x="44108" y="216957"/>
                  </a:lnTo>
                  <a:lnTo>
                    <a:pt x="38441" y="209080"/>
                  </a:lnTo>
                  <a:lnTo>
                    <a:pt x="34303" y="201791"/>
                  </a:lnTo>
                  <a:lnTo>
                    <a:pt x="29680" y="194015"/>
                  </a:lnTo>
                  <a:lnTo>
                    <a:pt x="20019" y="181137"/>
                  </a:lnTo>
                  <a:lnTo>
                    <a:pt x="15592" y="173751"/>
                  </a:lnTo>
                  <a:lnTo>
                    <a:pt x="11025" y="163177"/>
                  </a:lnTo>
                  <a:lnTo>
                    <a:pt x="12010" y="160653"/>
                  </a:lnTo>
                  <a:lnTo>
                    <a:pt x="17124" y="163120"/>
                  </a:lnTo>
                  <a:lnTo>
                    <a:pt x="24947" y="167520"/>
                  </a:lnTo>
                  <a:lnTo>
                    <a:pt x="35814" y="169865"/>
                  </a:lnTo>
                  <a:lnTo>
                    <a:pt x="16644" y="131705"/>
                  </a:lnTo>
                  <a:lnTo>
                    <a:pt x="15112" y="127116"/>
                  </a:lnTo>
                  <a:lnTo>
                    <a:pt x="18710" y="117671"/>
                  </a:lnTo>
                  <a:lnTo>
                    <a:pt x="24428" y="110138"/>
                  </a:lnTo>
                  <a:lnTo>
                    <a:pt x="28989" y="105695"/>
                  </a:lnTo>
                  <a:lnTo>
                    <a:pt x="28411" y="101788"/>
                  </a:lnTo>
                  <a:lnTo>
                    <a:pt x="18710" y="95862"/>
                  </a:lnTo>
                  <a:lnTo>
                    <a:pt x="10090" y="91082"/>
                  </a:lnTo>
                  <a:lnTo>
                    <a:pt x="4291" y="85838"/>
                  </a:lnTo>
                  <a:lnTo>
                    <a:pt x="1024" y="78595"/>
                  </a:lnTo>
                  <a:lnTo>
                    <a:pt x="0" y="67822"/>
                  </a:lnTo>
                  <a:lnTo>
                    <a:pt x="1984" y="59069"/>
                  </a:lnTo>
                  <a:lnTo>
                    <a:pt x="6852" y="51584"/>
                  </a:lnTo>
                  <a:lnTo>
                    <a:pt x="12971" y="45207"/>
                  </a:lnTo>
                  <a:lnTo>
                    <a:pt x="18710" y="39782"/>
                  </a:lnTo>
                  <a:lnTo>
                    <a:pt x="25060" y="31492"/>
                  </a:lnTo>
                  <a:lnTo>
                    <a:pt x="29070" y="23201"/>
                  </a:lnTo>
                  <a:lnTo>
                    <a:pt x="32578" y="15412"/>
                  </a:lnTo>
                  <a:lnTo>
                    <a:pt x="37421" y="8627"/>
                  </a:lnTo>
                  <a:lnTo>
                    <a:pt x="45025" y="3185"/>
                  </a:lnTo>
                  <a:lnTo>
                    <a:pt x="53732" y="414"/>
                  </a:lnTo>
                  <a:lnTo>
                    <a:pt x="57838" y="0"/>
                  </a:lnTo>
                  <a:lnTo>
                    <a:pt x="57838" y="228864"/>
                  </a:lnTo>
                  <a:close/>
                </a:path>
              </a:pathLst>
            </a:custGeom>
            <a:solidFill>
              <a:srgbClr val="4F4E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6155879" y="1063105"/>
              <a:ext cx="53975" cy="104775"/>
            </a:xfrm>
            <a:custGeom>
              <a:avLst/>
              <a:gdLst/>
              <a:ahLst/>
              <a:cxnLst/>
              <a:rect l="l" t="t" r="r" b="b"/>
              <a:pathLst>
                <a:path w="53975" h="104775">
                  <a:moveTo>
                    <a:pt x="36137" y="104710"/>
                  </a:moveTo>
                  <a:lnTo>
                    <a:pt x="3746" y="80877"/>
                  </a:lnTo>
                  <a:lnTo>
                    <a:pt x="0" y="45864"/>
                  </a:lnTo>
                  <a:lnTo>
                    <a:pt x="621" y="32347"/>
                  </a:lnTo>
                  <a:lnTo>
                    <a:pt x="4120" y="18937"/>
                  </a:lnTo>
                  <a:lnTo>
                    <a:pt x="11151" y="7524"/>
                  </a:lnTo>
                  <a:lnTo>
                    <a:pt x="22365" y="0"/>
                  </a:lnTo>
                  <a:lnTo>
                    <a:pt x="36210" y="5487"/>
                  </a:lnTo>
                  <a:lnTo>
                    <a:pt x="53349" y="44643"/>
                  </a:lnTo>
                  <a:lnTo>
                    <a:pt x="53740" y="73195"/>
                  </a:lnTo>
                  <a:lnTo>
                    <a:pt x="51666" y="87090"/>
                  </a:lnTo>
                  <a:lnTo>
                    <a:pt x="45299" y="99694"/>
                  </a:lnTo>
                  <a:lnTo>
                    <a:pt x="36137" y="104710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7205762" y="75482"/>
              <a:ext cx="69215" cy="36195"/>
            </a:xfrm>
            <a:custGeom>
              <a:avLst/>
              <a:gdLst/>
              <a:ahLst/>
              <a:cxnLst/>
              <a:rect l="l" t="t" r="r" b="b"/>
              <a:pathLst>
                <a:path w="69215" h="36194">
                  <a:moveTo>
                    <a:pt x="38851" y="35830"/>
                  </a:moveTo>
                  <a:lnTo>
                    <a:pt x="29754" y="35830"/>
                  </a:lnTo>
                  <a:lnTo>
                    <a:pt x="25378" y="35375"/>
                  </a:lnTo>
                  <a:lnTo>
                    <a:pt x="0" y="20290"/>
                  </a:lnTo>
                  <a:lnTo>
                    <a:pt x="0" y="15539"/>
                  </a:lnTo>
                  <a:lnTo>
                    <a:pt x="29754" y="0"/>
                  </a:lnTo>
                  <a:lnTo>
                    <a:pt x="38851" y="0"/>
                  </a:lnTo>
                  <a:lnTo>
                    <a:pt x="68606" y="17915"/>
                  </a:lnTo>
                  <a:lnTo>
                    <a:pt x="68606" y="20290"/>
                  </a:lnTo>
                  <a:lnTo>
                    <a:pt x="38851" y="35830"/>
                  </a:lnTo>
                  <a:close/>
                </a:path>
              </a:pathLst>
            </a:custGeom>
            <a:solidFill>
              <a:srgbClr val="4D4D5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07129" y="929800"/>
              <a:ext cx="144515" cy="156672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17846608" y="276549"/>
              <a:ext cx="182880" cy="145415"/>
            </a:xfrm>
            <a:custGeom>
              <a:avLst/>
              <a:gdLst/>
              <a:ahLst/>
              <a:cxnLst/>
              <a:rect l="l" t="t" r="r" b="b"/>
              <a:pathLst>
                <a:path w="182880" h="145415">
                  <a:moveTo>
                    <a:pt x="105395" y="144941"/>
                  </a:moveTo>
                  <a:lnTo>
                    <a:pt x="65377" y="127488"/>
                  </a:lnTo>
                  <a:lnTo>
                    <a:pt x="62368" y="118288"/>
                  </a:lnTo>
                  <a:lnTo>
                    <a:pt x="62476" y="107618"/>
                  </a:lnTo>
                  <a:lnTo>
                    <a:pt x="65223" y="100619"/>
                  </a:lnTo>
                  <a:lnTo>
                    <a:pt x="64204" y="94666"/>
                  </a:lnTo>
                  <a:lnTo>
                    <a:pt x="53013" y="87132"/>
                  </a:lnTo>
                  <a:lnTo>
                    <a:pt x="52916" y="90066"/>
                  </a:lnTo>
                  <a:lnTo>
                    <a:pt x="52106" y="95670"/>
                  </a:lnTo>
                  <a:lnTo>
                    <a:pt x="48631" y="98563"/>
                  </a:lnTo>
                  <a:lnTo>
                    <a:pt x="40539" y="93363"/>
                  </a:lnTo>
                  <a:lnTo>
                    <a:pt x="34830" y="82823"/>
                  </a:lnTo>
                  <a:lnTo>
                    <a:pt x="35841" y="74993"/>
                  </a:lnTo>
                  <a:lnTo>
                    <a:pt x="35303" y="70118"/>
                  </a:lnTo>
                  <a:lnTo>
                    <a:pt x="24947" y="68439"/>
                  </a:lnTo>
                  <a:lnTo>
                    <a:pt x="15603" y="70044"/>
                  </a:lnTo>
                  <a:lnTo>
                    <a:pt x="11612" y="72978"/>
                  </a:lnTo>
                  <a:lnTo>
                    <a:pt x="8051" y="74422"/>
                  </a:lnTo>
                  <a:lnTo>
                    <a:pt x="0" y="71554"/>
                  </a:lnTo>
                  <a:lnTo>
                    <a:pt x="145" y="66144"/>
                  </a:lnTo>
                  <a:lnTo>
                    <a:pt x="7875" y="57881"/>
                  </a:lnTo>
                  <a:lnTo>
                    <a:pt x="52464" y="38943"/>
                  </a:lnTo>
                  <a:lnTo>
                    <a:pt x="59251" y="37283"/>
                  </a:lnTo>
                  <a:lnTo>
                    <a:pt x="61315" y="31783"/>
                  </a:lnTo>
                  <a:lnTo>
                    <a:pt x="55064" y="24081"/>
                  </a:lnTo>
                  <a:lnTo>
                    <a:pt x="46229" y="15191"/>
                  </a:lnTo>
                  <a:lnTo>
                    <a:pt x="40540" y="6128"/>
                  </a:lnTo>
                  <a:lnTo>
                    <a:pt x="39006" y="0"/>
                  </a:lnTo>
                  <a:lnTo>
                    <a:pt x="53116" y="4544"/>
                  </a:lnTo>
                  <a:lnTo>
                    <a:pt x="59251" y="3012"/>
                  </a:lnTo>
                  <a:lnTo>
                    <a:pt x="64238" y="2685"/>
                  </a:lnTo>
                  <a:lnTo>
                    <a:pt x="68889" y="4546"/>
                  </a:lnTo>
                  <a:lnTo>
                    <a:pt x="74178" y="8756"/>
                  </a:lnTo>
                  <a:lnTo>
                    <a:pt x="81080" y="15474"/>
                  </a:lnTo>
                  <a:lnTo>
                    <a:pt x="86171" y="14719"/>
                  </a:lnTo>
                  <a:lnTo>
                    <a:pt x="91742" y="7433"/>
                  </a:lnTo>
                  <a:lnTo>
                    <a:pt x="100557" y="3389"/>
                  </a:lnTo>
                  <a:lnTo>
                    <a:pt x="115382" y="12359"/>
                  </a:lnTo>
                  <a:lnTo>
                    <a:pt x="116562" y="17918"/>
                  </a:lnTo>
                  <a:lnTo>
                    <a:pt x="111084" y="31723"/>
                  </a:lnTo>
                  <a:lnTo>
                    <a:pt x="112264" y="37283"/>
                  </a:lnTo>
                  <a:lnTo>
                    <a:pt x="118180" y="42685"/>
                  </a:lnTo>
                  <a:lnTo>
                    <a:pt x="120847" y="46317"/>
                  </a:lnTo>
                  <a:lnTo>
                    <a:pt x="117663" y="49327"/>
                  </a:lnTo>
                  <a:lnTo>
                    <a:pt x="106027" y="52861"/>
                  </a:lnTo>
                  <a:lnTo>
                    <a:pt x="107051" y="58189"/>
                  </a:lnTo>
                  <a:lnTo>
                    <a:pt x="143448" y="80901"/>
                  </a:lnTo>
                  <a:lnTo>
                    <a:pt x="159071" y="84048"/>
                  </a:lnTo>
                  <a:lnTo>
                    <a:pt x="169043" y="85442"/>
                  </a:lnTo>
                  <a:lnTo>
                    <a:pt x="177751" y="90248"/>
                  </a:lnTo>
                  <a:lnTo>
                    <a:pt x="182272" y="101007"/>
                  </a:lnTo>
                  <a:lnTo>
                    <a:pt x="176521" y="109561"/>
                  </a:lnTo>
                  <a:lnTo>
                    <a:pt x="166707" y="115468"/>
                  </a:lnTo>
                  <a:lnTo>
                    <a:pt x="159040" y="118288"/>
                  </a:lnTo>
                  <a:lnTo>
                    <a:pt x="148693" y="119372"/>
                  </a:lnTo>
                  <a:lnTo>
                    <a:pt x="142727" y="116285"/>
                  </a:lnTo>
                  <a:lnTo>
                    <a:pt x="138682" y="109526"/>
                  </a:lnTo>
                  <a:lnTo>
                    <a:pt x="134093" y="99594"/>
                  </a:lnTo>
                  <a:lnTo>
                    <a:pt x="128264" y="95821"/>
                  </a:lnTo>
                  <a:lnTo>
                    <a:pt x="119927" y="95139"/>
                  </a:lnTo>
                  <a:lnTo>
                    <a:pt x="115554" y="99022"/>
                  </a:lnTo>
                  <a:lnTo>
                    <a:pt x="121619" y="108941"/>
                  </a:lnTo>
                  <a:lnTo>
                    <a:pt x="128132" y="117423"/>
                  </a:lnTo>
                  <a:lnTo>
                    <a:pt x="125798" y="120981"/>
                  </a:lnTo>
                  <a:lnTo>
                    <a:pt x="116697" y="121634"/>
                  </a:lnTo>
                  <a:lnTo>
                    <a:pt x="102908" y="121403"/>
                  </a:lnTo>
                  <a:lnTo>
                    <a:pt x="104132" y="124370"/>
                  </a:lnTo>
                  <a:lnTo>
                    <a:pt x="109968" y="131131"/>
                  </a:lnTo>
                  <a:lnTo>
                    <a:pt x="116951" y="138481"/>
                  </a:lnTo>
                  <a:lnTo>
                    <a:pt x="121619" y="143212"/>
                  </a:lnTo>
                  <a:lnTo>
                    <a:pt x="117435" y="144590"/>
                  </a:lnTo>
                  <a:lnTo>
                    <a:pt x="105395" y="144941"/>
                  </a:lnTo>
                  <a:close/>
                </a:path>
              </a:pathLst>
            </a:custGeom>
            <a:solidFill>
              <a:srgbClr val="5E5D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8130457" y="1391186"/>
              <a:ext cx="50800" cy="137795"/>
            </a:xfrm>
            <a:custGeom>
              <a:avLst/>
              <a:gdLst/>
              <a:ahLst/>
              <a:cxnLst/>
              <a:rect l="l" t="t" r="r" b="b"/>
              <a:pathLst>
                <a:path w="50800" h="137794">
                  <a:moveTo>
                    <a:pt x="3051" y="137693"/>
                  </a:moveTo>
                  <a:lnTo>
                    <a:pt x="0" y="135473"/>
                  </a:lnTo>
                  <a:lnTo>
                    <a:pt x="4670" y="127065"/>
                  </a:lnTo>
                  <a:lnTo>
                    <a:pt x="12428" y="116182"/>
                  </a:lnTo>
                  <a:lnTo>
                    <a:pt x="18643" y="106537"/>
                  </a:lnTo>
                  <a:lnTo>
                    <a:pt x="21038" y="95590"/>
                  </a:lnTo>
                  <a:lnTo>
                    <a:pt x="18551" y="85618"/>
                  </a:lnTo>
                  <a:lnTo>
                    <a:pt x="13771" y="76759"/>
                  </a:lnTo>
                  <a:lnTo>
                    <a:pt x="9288" y="69150"/>
                  </a:lnTo>
                  <a:lnTo>
                    <a:pt x="5471" y="59673"/>
                  </a:lnTo>
                  <a:lnTo>
                    <a:pt x="3729" y="50254"/>
                  </a:lnTo>
                  <a:lnTo>
                    <a:pt x="3988" y="40157"/>
                  </a:lnTo>
                  <a:lnTo>
                    <a:pt x="6169" y="28648"/>
                  </a:lnTo>
                  <a:lnTo>
                    <a:pt x="14315" y="13300"/>
                  </a:lnTo>
                  <a:lnTo>
                    <a:pt x="23791" y="9040"/>
                  </a:lnTo>
                  <a:lnTo>
                    <a:pt x="29913" y="7573"/>
                  </a:lnTo>
                  <a:lnTo>
                    <a:pt x="27999" y="608"/>
                  </a:lnTo>
                  <a:lnTo>
                    <a:pt x="28145" y="0"/>
                  </a:lnTo>
                  <a:lnTo>
                    <a:pt x="31507" y="4179"/>
                  </a:lnTo>
                  <a:lnTo>
                    <a:pt x="35453" y="10467"/>
                  </a:lnTo>
                  <a:lnTo>
                    <a:pt x="36759" y="14396"/>
                  </a:lnTo>
                  <a:lnTo>
                    <a:pt x="35307" y="14396"/>
                  </a:lnTo>
                  <a:lnTo>
                    <a:pt x="30337" y="24980"/>
                  </a:lnTo>
                  <a:lnTo>
                    <a:pt x="24198" y="40513"/>
                  </a:lnTo>
                  <a:lnTo>
                    <a:pt x="18643" y="53572"/>
                  </a:lnTo>
                  <a:lnTo>
                    <a:pt x="15843" y="62444"/>
                  </a:lnTo>
                  <a:lnTo>
                    <a:pt x="18216" y="67317"/>
                  </a:lnTo>
                  <a:lnTo>
                    <a:pt x="24700" y="69991"/>
                  </a:lnTo>
                  <a:lnTo>
                    <a:pt x="34235" y="72266"/>
                  </a:lnTo>
                  <a:lnTo>
                    <a:pt x="44879" y="75725"/>
                  </a:lnTo>
                  <a:lnTo>
                    <a:pt x="49877" y="79866"/>
                  </a:lnTo>
                  <a:lnTo>
                    <a:pt x="50173" y="85659"/>
                  </a:lnTo>
                  <a:lnTo>
                    <a:pt x="46709" y="94075"/>
                  </a:lnTo>
                  <a:lnTo>
                    <a:pt x="42091" y="101841"/>
                  </a:lnTo>
                  <a:lnTo>
                    <a:pt x="37056" y="108689"/>
                  </a:lnTo>
                  <a:lnTo>
                    <a:pt x="32170" y="115239"/>
                  </a:lnTo>
                  <a:lnTo>
                    <a:pt x="27998" y="122115"/>
                  </a:lnTo>
                  <a:lnTo>
                    <a:pt x="22145" y="129879"/>
                  </a:lnTo>
                  <a:lnTo>
                    <a:pt x="15236" y="134280"/>
                  </a:lnTo>
                  <a:lnTo>
                    <a:pt x="8470" y="136493"/>
                  </a:lnTo>
                  <a:lnTo>
                    <a:pt x="3051" y="137693"/>
                  </a:lnTo>
                  <a:close/>
                </a:path>
                <a:path w="50800" h="137794">
                  <a:moveTo>
                    <a:pt x="37353" y="16184"/>
                  </a:moveTo>
                  <a:lnTo>
                    <a:pt x="35307" y="14396"/>
                  </a:lnTo>
                  <a:lnTo>
                    <a:pt x="36759" y="14396"/>
                  </a:lnTo>
                  <a:lnTo>
                    <a:pt x="37353" y="16184"/>
                  </a:lnTo>
                  <a:close/>
                </a:path>
              </a:pathLst>
            </a:custGeom>
            <a:solidFill>
              <a:srgbClr val="6967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7993728" y="145553"/>
              <a:ext cx="161925" cy="128905"/>
            </a:xfrm>
            <a:custGeom>
              <a:avLst/>
              <a:gdLst/>
              <a:ahLst/>
              <a:cxnLst/>
              <a:rect l="l" t="t" r="r" b="b"/>
              <a:pathLst>
                <a:path w="161925" h="128904">
                  <a:moveTo>
                    <a:pt x="127304" y="96596"/>
                  </a:moveTo>
                  <a:lnTo>
                    <a:pt x="122224" y="93218"/>
                  </a:lnTo>
                  <a:lnTo>
                    <a:pt x="111810" y="87553"/>
                  </a:lnTo>
                  <a:lnTo>
                    <a:pt x="100558" y="81737"/>
                  </a:lnTo>
                  <a:lnTo>
                    <a:pt x="93002" y="77901"/>
                  </a:lnTo>
                  <a:lnTo>
                    <a:pt x="88341" y="72453"/>
                  </a:lnTo>
                  <a:lnTo>
                    <a:pt x="83121" y="62826"/>
                  </a:lnTo>
                  <a:lnTo>
                    <a:pt x="78155" y="52946"/>
                  </a:lnTo>
                  <a:lnTo>
                    <a:pt x="74282" y="46748"/>
                  </a:lnTo>
                  <a:lnTo>
                    <a:pt x="66357" y="39598"/>
                  </a:lnTo>
                  <a:lnTo>
                    <a:pt x="58407" y="33743"/>
                  </a:lnTo>
                  <a:lnTo>
                    <a:pt x="50609" y="28930"/>
                  </a:lnTo>
                  <a:lnTo>
                    <a:pt x="43103" y="24942"/>
                  </a:lnTo>
                  <a:lnTo>
                    <a:pt x="35560" y="19723"/>
                  </a:lnTo>
                  <a:lnTo>
                    <a:pt x="25488" y="8255"/>
                  </a:lnTo>
                  <a:lnTo>
                    <a:pt x="18161" y="3136"/>
                  </a:lnTo>
                  <a:lnTo>
                    <a:pt x="5016" y="0"/>
                  </a:lnTo>
                  <a:lnTo>
                    <a:pt x="0" y="5410"/>
                  </a:lnTo>
                  <a:lnTo>
                    <a:pt x="33743" y="37401"/>
                  </a:lnTo>
                  <a:lnTo>
                    <a:pt x="42976" y="42659"/>
                  </a:lnTo>
                  <a:lnTo>
                    <a:pt x="46913" y="47244"/>
                  </a:lnTo>
                  <a:lnTo>
                    <a:pt x="45821" y="52362"/>
                  </a:lnTo>
                  <a:lnTo>
                    <a:pt x="39979" y="59220"/>
                  </a:lnTo>
                  <a:lnTo>
                    <a:pt x="35509" y="68884"/>
                  </a:lnTo>
                  <a:lnTo>
                    <a:pt x="37579" y="78854"/>
                  </a:lnTo>
                  <a:lnTo>
                    <a:pt x="42418" y="87566"/>
                  </a:lnTo>
                  <a:lnTo>
                    <a:pt x="46215" y="93484"/>
                  </a:lnTo>
                  <a:lnTo>
                    <a:pt x="50774" y="102539"/>
                  </a:lnTo>
                  <a:lnTo>
                    <a:pt x="54508" y="109143"/>
                  </a:lnTo>
                  <a:lnTo>
                    <a:pt x="58775" y="114935"/>
                  </a:lnTo>
                  <a:lnTo>
                    <a:pt x="64935" y="121526"/>
                  </a:lnTo>
                  <a:lnTo>
                    <a:pt x="74561" y="128422"/>
                  </a:lnTo>
                  <a:lnTo>
                    <a:pt x="79222" y="126746"/>
                  </a:lnTo>
                  <a:lnTo>
                    <a:pt x="79857" y="120116"/>
                  </a:lnTo>
                  <a:lnTo>
                    <a:pt x="77406" y="112179"/>
                  </a:lnTo>
                  <a:lnTo>
                    <a:pt x="72301" y="104889"/>
                  </a:lnTo>
                  <a:lnTo>
                    <a:pt x="60680" y="94538"/>
                  </a:lnTo>
                  <a:lnTo>
                    <a:pt x="55575" y="87249"/>
                  </a:lnTo>
                  <a:lnTo>
                    <a:pt x="52451" y="75653"/>
                  </a:lnTo>
                  <a:lnTo>
                    <a:pt x="56591" y="70573"/>
                  </a:lnTo>
                  <a:lnTo>
                    <a:pt x="64897" y="69938"/>
                  </a:lnTo>
                  <a:lnTo>
                    <a:pt x="74282" y="71678"/>
                  </a:lnTo>
                  <a:lnTo>
                    <a:pt x="80391" y="75222"/>
                  </a:lnTo>
                  <a:lnTo>
                    <a:pt x="87731" y="81711"/>
                  </a:lnTo>
                  <a:lnTo>
                    <a:pt x="94589" y="88646"/>
                  </a:lnTo>
                  <a:lnTo>
                    <a:pt x="99237" y="93484"/>
                  </a:lnTo>
                  <a:lnTo>
                    <a:pt x="105270" y="97726"/>
                  </a:lnTo>
                  <a:lnTo>
                    <a:pt x="111594" y="99009"/>
                  </a:lnTo>
                  <a:lnTo>
                    <a:pt x="118757" y="98310"/>
                  </a:lnTo>
                  <a:lnTo>
                    <a:pt x="127304" y="96596"/>
                  </a:lnTo>
                  <a:close/>
                </a:path>
                <a:path w="161925" h="128904">
                  <a:moveTo>
                    <a:pt x="161582" y="91922"/>
                  </a:moveTo>
                  <a:lnTo>
                    <a:pt x="150507" y="77698"/>
                  </a:lnTo>
                  <a:lnTo>
                    <a:pt x="138938" y="66929"/>
                  </a:lnTo>
                  <a:lnTo>
                    <a:pt x="131673" y="67487"/>
                  </a:lnTo>
                  <a:lnTo>
                    <a:pt x="133515" y="87249"/>
                  </a:lnTo>
                  <a:lnTo>
                    <a:pt x="137706" y="90004"/>
                  </a:lnTo>
                  <a:lnTo>
                    <a:pt x="146075" y="91122"/>
                  </a:lnTo>
                  <a:lnTo>
                    <a:pt x="155181" y="91478"/>
                  </a:lnTo>
                  <a:lnTo>
                    <a:pt x="161582" y="91922"/>
                  </a:lnTo>
                  <a:close/>
                </a:path>
              </a:pathLst>
            </a:custGeom>
            <a:solidFill>
              <a:srgbClr val="5E5D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6524465" y="1817271"/>
              <a:ext cx="58419" cy="39370"/>
            </a:xfrm>
            <a:custGeom>
              <a:avLst/>
              <a:gdLst/>
              <a:ahLst/>
              <a:cxnLst/>
              <a:rect l="l" t="t" r="r" b="b"/>
              <a:pathLst>
                <a:path w="58419" h="39369">
                  <a:moveTo>
                    <a:pt x="38811" y="39222"/>
                  </a:moveTo>
                  <a:lnTo>
                    <a:pt x="879" y="16731"/>
                  </a:lnTo>
                  <a:lnTo>
                    <a:pt x="0" y="6545"/>
                  </a:lnTo>
                  <a:lnTo>
                    <a:pt x="2983" y="0"/>
                  </a:lnTo>
                  <a:lnTo>
                    <a:pt x="12404" y="1364"/>
                  </a:lnTo>
                  <a:lnTo>
                    <a:pt x="23498" y="3548"/>
                  </a:lnTo>
                  <a:lnTo>
                    <a:pt x="36064" y="3320"/>
                  </a:lnTo>
                  <a:lnTo>
                    <a:pt x="46934" y="4450"/>
                  </a:lnTo>
                  <a:lnTo>
                    <a:pt x="52942" y="10710"/>
                  </a:lnTo>
                  <a:lnTo>
                    <a:pt x="56677" y="21158"/>
                  </a:lnTo>
                  <a:lnTo>
                    <a:pt x="58065" y="30123"/>
                  </a:lnTo>
                  <a:lnTo>
                    <a:pt x="55332" y="36391"/>
                  </a:lnTo>
                  <a:lnTo>
                    <a:pt x="46705" y="38750"/>
                  </a:lnTo>
                  <a:lnTo>
                    <a:pt x="38811" y="39222"/>
                  </a:lnTo>
                  <a:close/>
                </a:path>
              </a:pathLst>
            </a:custGeom>
            <a:solidFill>
              <a:srgbClr val="5654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80515" y="1677525"/>
              <a:ext cx="109468" cy="109951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16608577" y="1715020"/>
              <a:ext cx="338455" cy="192405"/>
            </a:xfrm>
            <a:custGeom>
              <a:avLst/>
              <a:gdLst/>
              <a:ahLst/>
              <a:cxnLst/>
              <a:rect l="l" t="t" r="r" b="b"/>
              <a:pathLst>
                <a:path w="338455" h="192405">
                  <a:moveTo>
                    <a:pt x="19380" y="175069"/>
                  </a:moveTo>
                  <a:lnTo>
                    <a:pt x="19304" y="166751"/>
                  </a:lnTo>
                  <a:lnTo>
                    <a:pt x="18707" y="153454"/>
                  </a:lnTo>
                  <a:lnTo>
                    <a:pt x="8242" y="152133"/>
                  </a:lnTo>
                  <a:lnTo>
                    <a:pt x="2654" y="151739"/>
                  </a:lnTo>
                  <a:lnTo>
                    <a:pt x="406" y="157657"/>
                  </a:lnTo>
                  <a:lnTo>
                    <a:pt x="0" y="175272"/>
                  </a:lnTo>
                  <a:lnTo>
                    <a:pt x="2286" y="186550"/>
                  </a:lnTo>
                  <a:lnTo>
                    <a:pt x="7658" y="192074"/>
                  </a:lnTo>
                  <a:lnTo>
                    <a:pt x="13881" y="190754"/>
                  </a:lnTo>
                  <a:lnTo>
                    <a:pt x="18707" y="181495"/>
                  </a:lnTo>
                  <a:lnTo>
                    <a:pt x="19380" y="175069"/>
                  </a:lnTo>
                  <a:close/>
                </a:path>
                <a:path w="338455" h="192405">
                  <a:moveTo>
                    <a:pt x="164096" y="44665"/>
                  </a:moveTo>
                  <a:lnTo>
                    <a:pt x="163169" y="34518"/>
                  </a:lnTo>
                  <a:lnTo>
                    <a:pt x="159385" y="21526"/>
                  </a:lnTo>
                  <a:lnTo>
                    <a:pt x="155917" y="10134"/>
                  </a:lnTo>
                  <a:lnTo>
                    <a:pt x="149402" y="0"/>
                  </a:lnTo>
                  <a:lnTo>
                    <a:pt x="141478" y="6146"/>
                  </a:lnTo>
                  <a:lnTo>
                    <a:pt x="132969" y="17411"/>
                  </a:lnTo>
                  <a:lnTo>
                    <a:pt x="124726" y="22606"/>
                  </a:lnTo>
                  <a:lnTo>
                    <a:pt x="124980" y="33032"/>
                  </a:lnTo>
                  <a:lnTo>
                    <a:pt x="134429" y="40144"/>
                  </a:lnTo>
                  <a:lnTo>
                    <a:pt x="147612" y="44716"/>
                  </a:lnTo>
                  <a:lnTo>
                    <a:pt x="159029" y="47523"/>
                  </a:lnTo>
                  <a:lnTo>
                    <a:pt x="164096" y="44665"/>
                  </a:lnTo>
                  <a:close/>
                </a:path>
                <a:path w="338455" h="192405">
                  <a:moveTo>
                    <a:pt x="230301" y="10287"/>
                  </a:moveTo>
                  <a:lnTo>
                    <a:pt x="226822" y="7175"/>
                  </a:lnTo>
                  <a:lnTo>
                    <a:pt x="224536" y="10147"/>
                  </a:lnTo>
                  <a:lnTo>
                    <a:pt x="230301" y="10287"/>
                  </a:lnTo>
                  <a:close/>
                </a:path>
                <a:path w="338455" h="192405">
                  <a:moveTo>
                    <a:pt x="265506" y="37528"/>
                  </a:moveTo>
                  <a:lnTo>
                    <a:pt x="233705" y="10363"/>
                  </a:lnTo>
                  <a:lnTo>
                    <a:pt x="230301" y="10287"/>
                  </a:lnTo>
                  <a:lnTo>
                    <a:pt x="236601" y="15887"/>
                  </a:lnTo>
                  <a:lnTo>
                    <a:pt x="249694" y="28740"/>
                  </a:lnTo>
                  <a:lnTo>
                    <a:pt x="261950" y="38188"/>
                  </a:lnTo>
                  <a:lnTo>
                    <a:pt x="265506" y="37528"/>
                  </a:lnTo>
                  <a:close/>
                </a:path>
                <a:path w="338455" h="192405">
                  <a:moveTo>
                    <a:pt x="338442" y="97091"/>
                  </a:moveTo>
                  <a:lnTo>
                    <a:pt x="331584" y="94132"/>
                  </a:lnTo>
                  <a:lnTo>
                    <a:pt x="321081" y="91249"/>
                  </a:lnTo>
                  <a:lnTo>
                    <a:pt x="311835" y="88049"/>
                  </a:lnTo>
                  <a:lnTo>
                    <a:pt x="302158" y="82956"/>
                  </a:lnTo>
                  <a:lnTo>
                    <a:pt x="294043" y="79032"/>
                  </a:lnTo>
                  <a:lnTo>
                    <a:pt x="285483" y="76479"/>
                  </a:lnTo>
                  <a:lnTo>
                    <a:pt x="274408" y="75577"/>
                  </a:lnTo>
                  <a:lnTo>
                    <a:pt x="255701" y="75577"/>
                  </a:lnTo>
                  <a:lnTo>
                    <a:pt x="243332" y="70891"/>
                  </a:lnTo>
                  <a:lnTo>
                    <a:pt x="235470" y="71653"/>
                  </a:lnTo>
                  <a:lnTo>
                    <a:pt x="232283" y="78270"/>
                  </a:lnTo>
                  <a:lnTo>
                    <a:pt x="233870" y="91160"/>
                  </a:lnTo>
                  <a:lnTo>
                    <a:pt x="240055" y="97739"/>
                  </a:lnTo>
                  <a:lnTo>
                    <a:pt x="250380" y="97358"/>
                  </a:lnTo>
                  <a:lnTo>
                    <a:pt x="261023" y="93865"/>
                  </a:lnTo>
                  <a:lnTo>
                    <a:pt x="268173" y="91160"/>
                  </a:lnTo>
                  <a:lnTo>
                    <a:pt x="276898" y="92290"/>
                  </a:lnTo>
                  <a:lnTo>
                    <a:pt x="285203" y="97929"/>
                  </a:lnTo>
                  <a:lnTo>
                    <a:pt x="292811" y="104851"/>
                  </a:lnTo>
                  <a:lnTo>
                    <a:pt x="299364" y="109855"/>
                  </a:lnTo>
                  <a:lnTo>
                    <a:pt x="309638" y="111455"/>
                  </a:lnTo>
                  <a:lnTo>
                    <a:pt x="320509" y="108648"/>
                  </a:lnTo>
                  <a:lnTo>
                    <a:pt x="330161" y="104114"/>
                  </a:lnTo>
                  <a:lnTo>
                    <a:pt x="336778" y="100507"/>
                  </a:lnTo>
                  <a:lnTo>
                    <a:pt x="338442" y="97091"/>
                  </a:lnTo>
                  <a:close/>
                </a:path>
              </a:pathLst>
            </a:custGeom>
            <a:solidFill>
              <a:srgbClr val="6A6A7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98702" y="1672167"/>
              <a:ext cx="64785" cy="118414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16468273" y="1525778"/>
              <a:ext cx="56515" cy="85725"/>
            </a:xfrm>
            <a:custGeom>
              <a:avLst/>
              <a:gdLst/>
              <a:ahLst/>
              <a:cxnLst/>
              <a:rect l="l" t="t" r="r" b="b"/>
              <a:pathLst>
                <a:path w="56515" h="85725">
                  <a:moveTo>
                    <a:pt x="54038" y="85722"/>
                  </a:moveTo>
                  <a:lnTo>
                    <a:pt x="49250" y="84694"/>
                  </a:lnTo>
                  <a:lnTo>
                    <a:pt x="44005" y="77147"/>
                  </a:lnTo>
                  <a:lnTo>
                    <a:pt x="40539" y="68542"/>
                  </a:lnTo>
                  <a:lnTo>
                    <a:pt x="37438" y="49561"/>
                  </a:lnTo>
                  <a:lnTo>
                    <a:pt x="34650" y="37594"/>
                  </a:lnTo>
                  <a:lnTo>
                    <a:pt x="31184" y="31154"/>
                  </a:lnTo>
                  <a:lnTo>
                    <a:pt x="14710" y="25096"/>
                  </a:lnTo>
                  <a:lnTo>
                    <a:pt x="5007" y="20521"/>
                  </a:lnTo>
                  <a:lnTo>
                    <a:pt x="0" y="15576"/>
                  </a:lnTo>
                  <a:lnTo>
                    <a:pt x="2175" y="10647"/>
                  </a:lnTo>
                  <a:lnTo>
                    <a:pt x="8052" y="5973"/>
                  </a:lnTo>
                  <a:lnTo>
                    <a:pt x="13021" y="2206"/>
                  </a:lnTo>
                  <a:lnTo>
                    <a:pt x="12473" y="0"/>
                  </a:lnTo>
                  <a:lnTo>
                    <a:pt x="24568" y="10757"/>
                  </a:lnTo>
                  <a:lnTo>
                    <a:pt x="32493" y="20205"/>
                  </a:lnTo>
                  <a:lnTo>
                    <a:pt x="38203" y="29677"/>
                  </a:lnTo>
                  <a:lnTo>
                    <a:pt x="43658" y="40502"/>
                  </a:lnTo>
                  <a:lnTo>
                    <a:pt x="52016" y="54855"/>
                  </a:lnTo>
                  <a:lnTo>
                    <a:pt x="54978" y="63109"/>
                  </a:lnTo>
                  <a:lnTo>
                    <a:pt x="56131" y="74773"/>
                  </a:lnTo>
                  <a:lnTo>
                    <a:pt x="54038" y="85722"/>
                  </a:lnTo>
                  <a:close/>
                </a:path>
              </a:pathLst>
            </a:custGeom>
            <a:solidFill>
              <a:srgbClr val="6A6A7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182192" y="1286165"/>
              <a:ext cx="65074" cy="90073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16389756" y="1307695"/>
              <a:ext cx="38100" cy="74295"/>
            </a:xfrm>
            <a:custGeom>
              <a:avLst/>
              <a:gdLst/>
              <a:ahLst/>
              <a:cxnLst/>
              <a:rect l="l" t="t" r="r" b="b"/>
              <a:pathLst>
                <a:path w="38100" h="74294">
                  <a:moveTo>
                    <a:pt x="12653" y="73958"/>
                  </a:moveTo>
                  <a:lnTo>
                    <a:pt x="5140" y="73026"/>
                  </a:lnTo>
                  <a:lnTo>
                    <a:pt x="0" y="65957"/>
                  </a:lnTo>
                  <a:lnTo>
                    <a:pt x="530" y="59195"/>
                  </a:lnTo>
                  <a:lnTo>
                    <a:pt x="6415" y="52046"/>
                  </a:lnTo>
                  <a:lnTo>
                    <a:pt x="8733" y="45278"/>
                  </a:lnTo>
                  <a:lnTo>
                    <a:pt x="7729" y="37680"/>
                  </a:lnTo>
                  <a:lnTo>
                    <a:pt x="3648" y="28039"/>
                  </a:lnTo>
                  <a:lnTo>
                    <a:pt x="4230" y="20920"/>
                  </a:lnTo>
                  <a:lnTo>
                    <a:pt x="9287" y="13327"/>
                  </a:lnTo>
                  <a:lnTo>
                    <a:pt x="13863" y="6081"/>
                  </a:lnTo>
                  <a:lnTo>
                    <a:pt x="13004" y="0"/>
                  </a:lnTo>
                  <a:lnTo>
                    <a:pt x="19948" y="9652"/>
                  </a:lnTo>
                  <a:lnTo>
                    <a:pt x="28820" y="20638"/>
                  </a:lnTo>
                  <a:lnTo>
                    <a:pt x="36022" y="29872"/>
                  </a:lnTo>
                  <a:lnTo>
                    <a:pt x="37951" y="34270"/>
                  </a:lnTo>
                  <a:lnTo>
                    <a:pt x="29826" y="39011"/>
                  </a:lnTo>
                  <a:lnTo>
                    <a:pt x="25111" y="44059"/>
                  </a:lnTo>
                  <a:lnTo>
                    <a:pt x="22138" y="51223"/>
                  </a:lnTo>
                  <a:lnTo>
                    <a:pt x="19241" y="62310"/>
                  </a:lnTo>
                  <a:lnTo>
                    <a:pt x="12653" y="73958"/>
                  </a:lnTo>
                  <a:close/>
                </a:path>
              </a:pathLst>
            </a:custGeom>
            <a:solidFill>
              <a:srgbClr val="6A6A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6116344" y="1024184"/>
              <a:ext cx="29209" cy="44450"/>
            </a:xfrm>
            <a:custGeom>
              <a:avLst/>
              <a:gdLst/>
              <a:ahLst/>
              <a:cxnLst/>
              <a:rect l="l" t="t" r="r" b="b"/>
              <a:pathLst>
                <a:path w="29209" h="44450">
                  <a:moveTo>
                    <a:pt x="10445" y="0"/>
                  </a:moveTo>
                  <a:close/>
                </a:path>
                <a:path w="29209" h="44450">
                  <a:moveTo>
                    <a:pt x="10525" y="44024"/>
                  </a:moveTo>
                  <a:lnTo>
                    <a:pt x="7327" y="42838"/>
                  </a:lnTo>
                  <a:lnTo>
                    <a:pt x="3838" y="36925"/>
                  </a:lnTo>
                  <a:lnTo>
                    <a:pt x="0" y="26929"/>
                  </a:lnTo>
                  <a:lnTo>
                    <a:pt x="605" y="14179"/>
                  </a:lnTo>
                  <a:lnTo>
                    <a:pt x="10445" y="0"/>
                  </a:lnTo>
                  <a:lnTo>
                    <a:pt x="20786" y="4132"/>
                  </a:lnTo>
                  <a:lnTo>
                    <a:pt x="18026" y="5801"/>
                  </a:lnTo>
                  <a:lnTo>
                    <a:pt x="21871" y="13483"/>
                  </a:lnTo>
                  <a:lnTo>
                    <a:pt x="28847" y="28348"/>
                  </a:lnTo>
                  <a:lnTo>
                    <a:pt x="20430" y="36757"/>
                  </a:lnTo>
                  <a:lnTo>
                    <a:pt x="15336" y="41262"/>
                  </a:lnTo>
                  <a:lnTo>
                    <a:pt x="10525" y="44024"/>
                  </a:lnTo>
                  <a:close/>
                </a:path>
              </a:pathLst>
            </a:custGeom>
            <a:solidFill>
              <a:srgbClr val="5654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7244054" y="205118"/>
              <a:ext cx="287655" cy="322580"/>
            </a:xfrm>
            <a:custGeom>
              <a:avLst/>
              <a:gdLst/>
              <a:ahLst/>
              <a:cxnLst/>
              <a:rect l="l" t="t" r="r" b="b"/>
              <a:pathLst>
                <a:path w="287655" h="322580">
                  <a:moveTo>
                    <a:pt x="223943" y="33927"/>
                  </a:moveTo>
                  <a:lnTo>
                    <a:pt x="131660" y="33927"/>
                  </a:lnTo>
                  <a:lnTo>
                    <a:pt x="137551" y="32907"/>
                  </a:lnTo>
                  <a:lnTo>
                    <a:pt x="147355" y="29645"/>
                  </a:lnTo>
                  <a:lnTo>
                    <a:pt x="158667" y="26187"/>
                  </a:lnTo>
                  <a:lnTo>
                    <a:pt x="169082" y="24580"/>
                  </a:lnTo>
                  <a:lnTo>
                    <a:pt x="180354" y="24113"/>
                  </a:lnTo>
                  <a:lnTo>
                    <a:pt x="189488" y="22037"/>
                  </a:lnTo>
                  <a:lnTo>
                    <a:pt x="196214" y="17338"/>
                  </a:lnTo>
                  <a:lnTo>
                    <a:pt x="200266" y="9002"/>
                  </a:lnTo>
                  <a:lnTo>
                    <a:pt x="206424" y="0"/>
                  </a:lnTo>
                  <a:lnTo>
                    <a:pt x="213521" y="6217"/>
                  </a:lnTo>
                  <a:lnTo>
                    <a:pt x="219447" y="17722"/>
                  </a:lnTo>
                  <a:lnTo>
                    <a:pt x="222095" y="24580"/>
                  </a:lnTo>
                  <a:lnTo>
                    <a:pt x="223943" y="33927"/>
                  </a:lnTo>
                  <a:close/>
                </a:path>
                <a:path w="287655" h="322580">
                  <a:moveTo>
                    <a:pt x="65721" y="136773"/>
                  </a:moveTo>
                  <a:lnTo>
                    <a:pt x="56818" y="136740"/>
                  </a:lnTo>
                  <a:lnTo>
                    <a:pt x="49470" y="133060"/>
                  </a:lnTo>
                  <a:lnTo>
                    <a:pt x="42676" y="126990"/>
                  </a:lnTo>
                  <a:lnTo>
                    <a:pt x="31871" y="114931"/>
                  </a:lnTo>
                  <a:lnTo>
                    <a:pt x="24295" y="108336"/>
                  </a:lnTo>
                  <a:lnTo>
                    <a:pt x="17126" y="103315"/>
                  </a:lnTo>
                  <a:lnTo>
                    <a:pt x="10313" y="98650"/>
                  </a:lnTo>
                  <a:lnTo>
                    <a:pt x="3805" y="93122"/>
                  </a:lnTo>
                  <a:lnTo>
                    <a:pt x="38449" y="62941"/>
                  </a:lnTo>
                  <a:lnTo>
                    <a:pt x="59936" y="61967"/>
                  </a:lnTo>
                  <a:lnTo>
                    <a:pt x="71411" y="60627"/>
                  </a:lnTo>
                  <a:lnTo>
                    <a:pt x="78019" y="56318"/>
                  </a:lnTo>
                  <a:lnTo>
                    <a:pt x="81042" y="48602"/>
                  </a:lnTo>
                  <a:lnTo>
                    <a:pt x="81765" y="37042"/>
                  </a:lnTo>
                  <a:lnTo>
                    <a:pt x="80317" y="26931"/>
                  </a:lnTo>
                  <a:lnTo>
                    <a:pt x="79202" y="21305"/>
                  </a:lnTo>
                  <a:lnTo>
                    <a:pt x="83267" y="18873"/>
                  </a:lnTo>
                  <a:lnTo>
                    <a:pt x="97357" y="18349"/>
                  </a:lnTo>
                  <a:lnTo>
                    <a:pt x="105945" y="20288"/>
                  </a:lnTo>
                  <a:lnTo>
                    <a:pt x="113858" y="24819"/>
                  </a:lnTo>
                  <a:lnTo>
                    <a:pt x="122095" y="30009"/>
                  </a:lnTo>
                  <a:lnTo>
                    <a:pt x="131660" y="33927"/>
                  </a:lnTo>
                  <a:lnTo>
                    <a:pt x="223943" y="33927"/>
                  </a:lnTo>
                  <a:lnTo>
                    <a:pt x="224633" y="37416"/>
                  </a:lnTo>
                  <a:lnTo>
                    <a:pt x="225816" y="45328"/>
                  </a:lnTo>
                  <a:lnTo>
                    <a:pt x="228256" y="51434"/>
                  </a:lnTo>
                  <a:lnTo>
                    <a:pt x="234569" y="58851"/>
                  </a:lnTo>
                  <a:lnTo>
                    <a:pt x="242688" y="61191"/>
                  </a:lnTo>
                  <a:lnTo>
                    <a:pt x="285797" y="61191"/>
                  </a:lnTo>
                  <a:lnTo>
                    <a:pt x="286543" y="66121"/>
                  </a:lnTo>
                  <a:lnTo>
                    <a:pt x="287582" y="71314"/>
                  </a:lnTo>
                  <a:lnTo>
                    <a:pt x="284207" y="81761"/>
                  </a:lnTo>
                  <a:lnTo>
                    <a:pt x="284082" y="82553"/>
                  </a:lnTo>
                  <a:lnTo>
                    <a:pt x="217276" y="82553"/>
                  </a:lnTo>
                  <a:lnTo>
                    <a:pt x="206503" y="83778"/>
                  </a:lnTo>
                  <a:lnTo>
                    <a:pt x="201230" y="90152"/>
                  </a:lnTo>
                  <a:lnTo>
                    <a:pt x="198867" y="102351"/>
                  </a:lnTo>
                  <a:lnTo>
                    <a:pt x="197984" y="115389"/>
                  </a:lnTo>
                  <a:lnTo>
                    <a:pt x="197148" y="124280"/>
                  </a:lnTo>
                  <a:lnTo>
                    <a:pt x="195508" y="133722"/>
                  </a:lnTo>
                  <a:lnTo>
                    <a:pt x="83910" y="133722"/>
                  </a:lnTo>
                  <a:lnTo>
                    <a:pt x="75098" y="134750"/>
                  </a:lnTo>
                  <a:lnTo>
                    <a:pt x="65721" y="136773"/>
                  </a:lnTo>
                  <a:close/>
                </a:path>
                <a:path w="287655" h="322580">
                  <a:moveTo>
                    <a:pt x="285797" y="61191"/>
                  </a:moveTo>
                  <a:lnTo>
                    <a:pt x="242688" y="61191"/>
                  </a:lnTo>
                  <a:lnTo>
                    <a:pt x="249297" y="54539"/>
                  </a:lnTo>
                  <a:lnTo>
                    <a:pt x="253999" y="44591"/>
                  </a:lnTo>
                  <a:lnTo>
                    <a:pt x="256398" y="37042"/>
                  </a:lnTo>
                  <a:lnTo>
                    <a:pt x="262486" y="32322"/>
                  </a:lnTo>
                  <a:lnTo>
                    <a:pt x="271758" y="38854"/>
                  </a:lnTo>
                  <a:lnTo>
                    <a:pt x="280367" y="49154"/>
                  </a:lnTo>
                  <a:lnTo>
                    <a:pt x="284463" y="55736"/>
                  </a:lnTo>
                  <a:lnTo>
                    <a:pt x="285688" y="60627"/>
                  </a:lnTo>
                  <a:lnTo>
                    <a:pt x="285797" y="61191"/>
                  </a:lnTo>
                  <a:close/>
                </a:path>
                <a:path w="287655" h="322580">
                  <a:moveTo>
                    <a:pt x="268871" y="108702"/>
                  </a:moveTo>
                  <a:lnTo>
                    <a:pt x="226704" y="90434"/>
                  </a:lnTo>
                  <a:lnTo>
                    <a:pt x="222474" y="85322"/>
                  </a:lnTo>
                  <a:lnTo>
                    <a:pt x="217276" y="82553"/>
                  </a:lnTo>
                  <a:lnTo>
                    <a:pt x="284082" y="82553"/>
                  </a:lnTo>
                  <a:lnTo>
                    <a:pt x="282454" y="92945"/>
                  </a:lnTo>
                  <a:lnTo>
                    <a:pt x="278588" y="102660"/>
                  </a:lnTo>
                  <a:lnTo>
                    <a:pt x="268871" y="108702"/>
                  </a:lnTo>
                  <a:close/>
                </a:path>
                <a:path w="287655" h="322580">
                  <a:moveTo>
                    <a:pt x="100476" y="195936"/>
                  </a:moveTo>
                  <a:lnTo>
                    <a:pt x="90466" y="194452"/>
                  </a:lnTo>
                  <a:lnTo>
                    <a:pt x="88675" y="185793"/>
                  </a:lnTo>
                  <a:lnTo>
                    <a:pt x="91225" y="175195"/>
                  </a:lnTo>
                  <a:lnTo>
                    <a:pt x="94239" y="167896"/>
                  </a:lnTo>
                  <a:lnTo>
                    <a:pt x="98759" y="157152"/>
                  </a:lnTo>
                  <a:lnTo>
                    <a:pt x="99580" y="149542"/>
                  </a:lnTo>
                  <a:lnTo>
                    <a:pt x="96951" y="143320"/>
                  </a:lnTo>
                  <a:lnTo>
                    <a:pt x="91121" y="136740"/>
                  </a:lnTo>
                  <a:lnTo>
                    <a:pt x="83910" y="133722"/>
                  </a:lnTo>
                  <a:lnTo>
                    <a:pt x="195508" y="133722"/>
                  </a:lnTo>
                  <a:lnTo>
                    <a:pt x="195411" y="134750"/>
                  </a:lnTo>
                  <a:lnTo>
                    <a:pt x="195064" y="141414"/>
                  </a:lnTo>
                  <a:lnTo>
                    <a:pt x="166013" y="141414"/>
                  </a:lnTo>
                  <a:lnTo>
                    <a:pt x="159726" y="149440"/>
                  </a:lnTo>
                  <a:lnTo>
                    <a:pt x="159726" y="169217"/>
                  </a:lnTo>
                  <a:lnTo>
                    <a:pt x="166013" y="177243"/>
                  </a:lnTo>
                  <a:lnTo>
                    <a:pt x="205697" y="177243"/>
                  </a:lnTo>
                  <a:lnTo>
                    <a:pt x="206994" y="178697"/>
                  </a:lnTo>
                  <a:lnTo>
                    <a:pt x="209770" y="181263"/>
                  </a:lnTo>
                  <a:lnTo>
                    <a:pt x="156839" y="181263"/>
                  </a:lnTo>
                  <a:lnTo>
                    <a:pt x="148871" y="182547"/>
                  </a:lnTo>
                  <a:lnTo>
                    <a:pt x="134779" y="183474"/>
                  </a:lnTo>
                  <a:lnTo>
                    <a:pt x="125927" y="185066"/>
                  </a:lnTo>
                  <a:lnTo>
                    <a:pt x="117049" y="188758"/>
                  </a:lnTo>
                  <a:lnTo>
                    <a:pt x="108460" y="192924"/>
                  </a:lnTo>
                  <a:lnTo>
                    <a:pt x="100476" y="195936"/>
                  </a:lnTo>
                  <a:close/>
                </a:path>
                <a:path w="287655" h="322580">
                  <a:moveTo>
                    <a:pt x="205697" y="177243"/>
                  </a:moveTo>
                  <a:lnTo>
                    <a:pt x="181505" y="177243"/>
                  </a:lnTo>
                  <a:lnTo>
                    <a:pt x="187792" y="169217"/>
                  </a:lnTo>
                  <a:lnTo>
                    <a:pt x="187792" y="149440"/>
                  </a:lnTo>
                  <a:lnTo>
                    <a:pt x="181505" y="141414"/>
                  </a:lnTo>
                  <a:lnTo>
                    <a:pt x="195064" y="141414"/>
                  </a:lnTo>
                  <a:lnTo>
                    <a:pt x="194895" y="144661"/>
                  </a:lnTo>
                  <a:lnTo>
                    <a:pt x="195471" y="155176"/>
                  </a:lnTo>
                  <a:lnTo>
                    <a:pt x="197148" y="164782"/>
                  </a:lnTo>
                  <a:lnTo>
                    <a:pt x="200788" y="171741"/>
                  </a:lnTo>
                  <a:lnTo>
                    <a:pt x="205697" y="177243"/>
                  </a:lnTo>
                  <a:close/>
                </a:path>
                <a:path w="287655" h="322580">
                  <a:moveTo>
                    <a:pt x="234570" y="211514"/>
                  </a:moveTo>
                  <a:lnTo>
                    <a:pt x="125424" y="211514"/>
                  </a:lnTo>
                  <a:lnTo>
                    <a:pt x="132106" y="208313"/>
                  </a:lnTo>
                  <a:lnTo>
                    <a:pt x="136776" y="200903"/>
                  </a:lnTo>
                  <a:lnTo>
                    <a:pt x="141226" y="192566"/>
                  </a:lnTo>
                  <a:lnTo>
                    <a:pt x="147252" y="186589"/>
                  </a:lnTo>
                  <a:lnTo>
                    <a:pt x="156895" y="181863"/>
                  </a:lnTo>
                  <a:lnTo>
                    <a:pt x="156839" y="181263"/>
                  </a:lnTo>
                  <a:lnTo>
                    <a:pt x="209770" y="181263"/>
                  </a:lnTo>
                  <a:lnTo>
                    <a:pt x="213734" y="184927"/>
                  </a:lnTo>
                  <a:lnTo>
                    <a:pt x="218976" y="189706"/>
                  </a:lnTo>
                  <a:lnTo>
                    <a:pt x="225902" y="197266"/>
                  </a:lnTo>
                  <a:lnTo>
                    <a:pt x="231114" y="204580"/>
                  </a:lnTo>
                  <a:lnTo>
                    <a:pt x="234570" y="211514"/>
                  </a:lnTo>
                  <a:close/>
                </a:path>
                <a:path w="287655" h="322580">
                  <a:moveTo>
                    <a:pt x="116827" y="322396"/>
                  </a:moveTo>
                  <a:lnTo>
                    <a:pt x="85993" y="288231"/>
                  </a:lnTo>
                  <a:lnTo>
                    <a:pt x="81765" y="270710"/>
                  </a:lnTo>
                  <a:lnTo>
                    <a:pt x="77347" y="264309"/>
                  </a:lnTo>
                  <a:lnTo>
                    <a:pt x="69691" y="260255"/>
                  </a:lnTo>
                  <a:lnTo>
                    <a:pt x="61055" y="256756"/>
                  </a:lnTo>
                  <a:lnTo>
                    <a:pt x="53699" y="252017"/>
                  </a:lnTo>
                  <a:lnTo>
                    <a:pt x="49219" y="242183"/>
                  </a:lnTo>
                  <a:lnTo>
                    <a:pt x="50251" y="230971"/>
                  </a:lnTo>
                  <a:lnTo>
                    <a:pt x="53815" y="220862"/>
                  </a:lnTo>
                  <a:lnTo>
                    <a:pt x="56818" y="214629"/>
                  </a:lnTo>
                  <a:lnTo>
                    <a:pt x="68969" y="206996"/>
                  </a:lnTo>
                  <a:lnTo>
                    <a:pt x="88580" y="206719"/>
                  </a:lnTo>
                  <a:lnTo>
                    <a:pt x="109462" y="209618"/>
                  </a:lnTo>
                  <a:lnTo>
                    <a:pt x="125424" y="211514"/>
                  </a:lnTo>
                  <a:lnTo>
                    <a:pt x="234570" y="211514"/>
                  </a:lnTo>
                  <a:lnTo>
                    <a:pt x="234935" y="212245"/>
                  </a:lnTo>
                  <a:lnTo>
                    <a:pt x="236691" y="217744"/>
                  </a:lnTo>
                  <a:lnTo>
                    <a:pt x="81767" y="217744"/>
                  </a:lnTo>
                  <a:lnTo>
                    <a:pt x="73833" y="218969"/>
                  </a:lnTo>
                  <a:lnTo>
                    <a:pt x="67351" y="222309"/>
                  </a:lnTo>
                  <a:lnTo>
                    <a:pt x="62980" y="227260"/>
                  </a:lnTo>
                  <a:lnTo>
                    <a:pt x="61377" y="233322"/>
                  </a:lnTo>
                  <a:lnTo>
                    <a:pt x="62980" y="239384"/>
                  </a:lnTo>
                  <a:lnTo>
                    <a:pt x="67351" y="244336"/>
                  </a:lnTo>
                  <a:lnTo>
                    <a:pt x="73833" y="247675"/>
                  </a:lnTo>
                  <a:lnTo>
                    <a:pt x="81767" y="248900"/>
                  </a:lnTo>
                  <a:lnTo>
                    <a:pt x="115264" y="248900"/>
                  </a:lnTo>
                  <a:lnTo>
                    <a:pt x="115038" y="249008"/>
                  </a:lnTo>
                  <a:lnTo>
                    <a:pt x="109788" y="255944"/>
                  </a:lnTo>
                  <a:lnTo>
                    <a:pt x="106774" y="264309"/>
                  </a:lnTo>
                  <a:lnTo>
                    <a:pt x="106653" y="270710"/>
                  </a:lnTo>
                  <a:lnTo>
                    <a:pt x="106604" y="275850"/>
                  </a:lnTo>
                  <a:lnTo>
                    <a:pt x="111548" y="282889"/>
                  </a:lnTo>
                  <a:lnTo>
                    <a:pt x="118752" y="287733"/>
                  </a:lnTo>
                  <a:lnTo>
                    <a:pt x="125423" y="292519"/>
                  </a:lnTo>
                  <a:lnTo>
                    <a:pt x="132221" y="300778"/>
                  </a:lnTo>
                  <a:lnTo>
                    <a:pt x="134058" y="307395"/>
                  </a:lnTo>
                  <a:lnTo>
                    <a:pt x="131578" y="313585"/>
                  </a:lnTo>
                  <a:lnTo>
                    <a:pt x="125423" y="320559"/>
                  </a:lnTo>
                  <a:lnTo>
                    <a:pt x="116827" y="322396"/>
                  </a:lnTo>
                  <a:close/>
                </a:path>
                <a:path w="287655" h="322580">
                  <a:moveTo>
                    <a:pt x="115264" y="248900"/>
                  </a:moveTo>
                  <a:lnTo>
                    <a:pt x="81767" y="248900"/>
                  </a:lnTo>
                  <a:lnTo>
                    <a:pt x="89701" y="247675"/>
                  </a:lnTo>
                  <a:lnTo>
                    <a:pt x="96183" y="244336"/>
                  </a:lnTo>
                  <a:lnTo>
                    <a:pt x="100554" y="239384"/>
                  </a:lnTo>
                  <a:lnTo>
                    <a:pt x="102157" y="233322"/>
                  </a:lnTo>
                  <a:lnTo>
                    <a:pt x="100554" y="227260"/>
                  </a:lnTo>
                  <a:lnTo>
                    <a:pt x="96183" y="222309"/>
                  </a:lnTo>
                  <a:lnTo>
                    <a:pt x="89701" y="218969"/>
                  </a:lnTo>
                  <a:lnTo>
                    <a:pt x="81767" y="217744"/>
                  </a:lnTo>
                  <a:lnTo>
                    <a:pt x="236691" y="217744"/>
                  </a:lnTo>
                  <a:lnTo>
                    <a:pt x="237697" y="220915"/>
                  </a:lnTo>
                  <a:lnTo>
                    <a:pt x="239593" y="230971"/>
                  </a:lnTo>
                  <a:lnTo>
                    <a:pt x="241445" y="245133"/>
                  </a:lnTo>
                  <a:lnTo>
                    <a:pt x="123143" y="245133"/>
                  </a:lnTo>
                  <a:lnTo>
                    <a:pt x="115264" y="248900"/>
                  </a:lnTo>
                  <a:close/>
                </a:path>
                <a:path w="287655" h="322580">
                  <a:moveTo>
                    <a:pt x="220353" y="299607"/>
                  </a:moveTo>
                  <a:lnTo>
                    <a:pt x="211367" y="296832"/>
                  </a:lnTo>
                  <a:lnTo>
                    <a:pt x="203068" y="289564"/>
                  </a:lnTo>
                  <a:lnTo>
                    <a:pt x="197147" y="283172"/>
                  </a:lnTo>
                  <a:lnTo>
                    <a:pt x="190363" y="276859"/>
                  </a:lnTo>
                  <a:lnTo>
                    <a:pt x="183375" y="271689"/>
                  </a:lnTo>
                  <a:lnTo>
                    <a:pt x="175477" y="267588"/>
                  </a:lnTo>
                  <a:lnTo>
                    <a:pt x="165963" y="264479"/>
                  </a:lnTo>
                  <a:lnTo>
                    <a:pt x="157909" y="260764"/>
                  </a:lnTo>
                  <a:lnTo>
                    <a:pt x="150763" y="255230"/>
                  </a:lnTo>
                  <a:lnTo>
                    <a:pt x="143420" y="249648"/>
                  </a:lnTo>
                  <a:lnTo>
                    <a:pt x="134778" y="245786"/>
                  </a:lnTo>
                  <a:lnTo>
                    <a:pt x="123143" y="245133"/>
                  </a:lnTo>
                  <a:lnTo>
                    <a:pt x="241445" y="245133"/>
                  </a:lnTo>
                  <a:lnTo>
                    <a:pt x="242435" y="252981"/>
                  </a:lnTo>
                  <a:lnTo>
                    <a:pt x="243924" y="261364"/>
                  </a:lnTo>
                  <a:lnTo>
                    <a:pt x="241934" y="266579"/>
                  </a:lnTo>
                  <a:lnTo>
                    <a:pt x="236952" y="276397"/>
                  </a:lnTo>
                  <a:lnTo>
                    <a:pt x="228331" y="292519"/>
                  </a:lnTo>
                  <a:lnTo>
                    <a:pt x="220353" y="299607"/>
                  </a:lnTo>
                  <a:close/>
                </a:path>
              </a:pathLst>
            </a:custGeom>
            <a:solidFill>
              <a:srgbClr val="A7A6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7556066" y="84271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4">
                  <a:moveTo>
                    <a:pt x="39021" y="54323"/>
                  </a:moveTo>
                  <a:lnTo>
                    <a:pt x="5007" y="36438"/>
                  </a:lnTo>
                  <a:lnTo>
                    <a:pt x="0" y="22337"/>
                  </a:lnTo>
                  <a:lnTo>
                    <a:pt x="1497" y="15487"/>
                  </a:lnTo>
                  <a:lnTo>
                    <a:pt x="34939" y="0"/>
                  </a:lnTo>
                  <a:lnTo>
                    <a:pt x="40029" y="424"/>
                  </a:lnTo>
                  <a:lnTo>
                    <a:pt x="74043" y="18308"/>
                  </a:lnTo>
                  <a:lnTo>
                    <a:pt x="79050" y="32409"/>
                  </a:lnTo>
                  <a:lnTo>
                    <a:pt x="78302" y="35834"/>
                  </a:lnTo>
                  <a:lnTo>
                    <a:pt x="44110" y="54747"/>
                  </a:lnTo>
                  <a:lnTo>
                    <a:pt x="39021" y="54323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7556066" y="84271"/>
              <a:ext cx="79375" cy="55244"/>
            </a:xfrm>
            <a:custGeom>
              <a:avLst/>
              <a:gdLst/>
              <a:ahLst/>
              <a:cxnLst/>
              <a:rect l="l" t="t" r="r" b="b"/>
              <a:pathLst>
                <a:path w="79375" h="55244">
                  <a:moveTo>
                    <a:pt x="78302" y="35834"/>
                  </a:moveTo>
                  <a:lnTo>
                    <a:pt x="77553" y="39259"/>
                  </a:lnTo>
                  <a:lnTo>
                    <a:pt x="75848" y="42339"/>
                  </a:lnTo>
                  <a:lnTo>
                    <a:pt x="73189" y="45074"/>
                  </a:lnTo>
                  <a:lnTo>
                    <a:pt x="70529" y="47809"/>
                  </a:lnTo>
                  <a:lnTo>
                    <a:pt x="49148" y="54472"/>
                  </a:lnTo>
                  <a:lnTo>
                    <a:pt x="44110" y="54747"/>
                  </a:lnTo>
                  <a:lnTo>
                    <a:pt x="8113" y="39653"/>
                  </a:lnTo>
                  <a:lnTo>
                    <a:pt x="5007" y="36438"/>
                  </a:lnTo>
                  <a:lnTo>
                    <a:pt x="2815" y="33033"/>
                  </a:lnTo>
                  <a:lnTo>
                    <a:pt x="1540" y="29440"/>
                  </a:lnTo>
                  <a:lnTo>
                    <a:pt x="263" y="25846"/>
                  </a:lnTo>
                  <a:lnTo>
                    <a:pt x="0" y="22337"/>
                  </a:lnTo>
                  <a:lnTo>
                    <a:pt x="749" y="18912"/>
                  </a:lnTo>
                  <a:lnTo>
                    <a:pt x="1497" y="15487"/>
                  </a:lnTo>
                  <a:lnTo>
                    <a:pt x="3201" y="12407"/>
                  </a:lnTo>
                  <a:lnTo>
                    <a:pt x="5861" y="9672"/>
                  </a:lnTo>
                  <a:lnTo>
                    <a:pt x="8520" y="6937"/>
                  </a:lnTo>
                  <a:lnTo>
                    <a:pt x="11932" y="4756"/>
                  </a:lnTo>
                  <a:lnTo>
                    <a:pt x="16098" y="3127"/>
                  </a:lnTo>
                  <a:lnTo>
                    <a:pt x="20263" y="1499"/>
                  </a:lnTo>
                  <a:lnTo>
                    <a:pt x="24865" y="548"/>
                  </a:lnTo>
                  <a:lnTo>
                    <a:pt x="29902" y="274"/>
                  </a:lnTo>
                  <a:lnTo>
                    <a:pt x="34939" y="0"/>
                  </a:lnTo>
                  <a:lnTo>
                    <a:pt x="40029" y="424"/>
                  </a:lnTo>
                  <a:lnTo>
                    <a:pt x="45171" y="1546"/>
                  </a:lnTo>
                  <a:lnTo>
                    <a:pt x="50313" y="2667"/>
                  </a:lnTo>
                  <a:lnTo>
                    <a:pt x="77510" y="25306"/>
                  </a:lnTo>
                  <a:lnTo>
                    <a:pt x="78786" y="28900"/>
                  </a:lnTo>
                  <a:lnTo>
                    <a:pt x="79050" y="32409"/>
                  </a:lnTo>
                  <a:lnTo>
                    <a:pt x="78302" y="35834"/>
                  </a:lnTo>
                  <a:close/>
                </a:path>
              </a:pathLst>
            </a:custGeom>
            <a:ln w="7089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50007" y="364900"/>
              <a:ext cx="78492" cy="88431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17583027" y="180654"/>
              <a:ext cx="52069" cy="46990"/>
            </a:xfrm>
            <a:custGeom>
              <a:avLst/>
              <a:gdLst/>
              <a:ahLst/>
              <a:cxnLst/>
              <a:rect l="l" t="t" r="r" b="b"/>
              <a:pathLst>
                <a:path w="52069" h="46989">
                  <a:moveTo>
                    <a:pt x="17674" y="42129"/>
                  </a:moveTo>
                  <a:lnTo>
                    <a:pt x="0" y="17158"/>
                  </a:lnTo>
                  <a:lnTo>
                    <a:pt x="433" y="11434"/>
                  </a:lnTo>
                  <a:lnTo>
                    <a:pt x="14384" y="0"/>
                  </a:lnTo>
                  <a:lnTo>
                    <a:pt x="20859" y="61"/>
                  </a:lnTo>
                  <a:lnTo>
                    <a:pt x="51488" y="26829"/>
                  </a:lnTo>
                  <a:lnTo>
                    <a:pt x="51933" y="29815"/>
                  </a:lnTo>
                  <a:lnTo>
                    <a:pt x="51500" y="35539"/>
                  </a:lnTo>
                  <a:lnTo>
                    <a:pt x="37549" y="46973"/>
                  </a:lnTo>
                  <a:lnTo>
                    <a:pt x="31073" y="46912"/>
                  </a:lnTo>
                  <a:lnTo>
                    <a:pt x="27747" y="46287"/>
                  </a:lnTo>
                  <a:lnTo>
                    <a:pt x="20918" y="43849"/>
                  </a:lnTo>
                  <a:lnTo>
                    <a:pt x="17674" y="42129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7583027" y="180654"/>
              <a:ext cx="52069" cy="46990"/>
            </a:xfrm>
            <a:custGeom>
              <a:avLst/>
              <a:gdLst/>
              <a:ahLst/>
              <a:cxnLst/>
              <a:rect l="l" t="t" r="r" b="b"/>
              <a:pathLst>
                <a:path w="52069" h="46989">
                  <a:moveTo>
                    <a:pt x="49131" y="40237"/>
                  </a:moveTo>
                  <a:lnTo>
                    <a:pt x="47624" y="42414"/>
                  </a:lnTo>
                  <a:lnTo>
                    <a:pt x="45587" y="44084"/>
                  </a:lnTo>
                  <a:lnTo>
                    <a:pt x="43019" y="45246"/>
                  </a:lnTo>
                  <a:lnTo>
                    <a:pt x="40451" y="46408"/>
                  </a:lnTo>
                  <a:lnTo>
                    <a:pt x="37549" y="46973"/>
                  </a:lnTo>
                  <a:lnTo>
                    <a:pt x="34311" y="46943"/>
                  </a:lnTo>
                  <a:lnTo>
                    <a:pt x="31073" y="46912"/>
                  </a:lnTo>
                  <a:lnTo>
                    <a:pt x="27747" y="46287"/>
                  </a:lnTo>
                  <a:lnTo>
                    <a:pt x="24332" y="45068"/>
                  </a:lnTo>
                  <a:lnTo>
                    <a:pt x="20918" y="43849"/>
                  </a:lnTo>
                  <a:lnTo>
                    <a:pt x="1551" y="23254"/>
                  </a:lnTo>
                  <a:lnTo>
                    <a:pt x="444" y="20144"/>
                  </a:lnTo>
                  <a:lnTo>
                    <a:pt x="0" y="17158"/>
                  </a:lnTo>
                  <a:lnTo>
                    <a:pt x="216" y="14296"/>
                  </a:lnTo>
                  <a:lnTo>
                    <a:pt x="433" y="11434"/>
                  </a:lnTo>
                  <a:lnTo>
                    <a:pt x="1295" y="8914"/>
                  </a:lnTo>
                  <a:lnTo>
                    <a:pt x="2802" y="6736"/>
                  </a:lnTo>
                  <a:lnTo>
                    <a:pt x="4308" y="4559"/>
                  </a:lnTo>
                  <a:lnTo>
                    <a:pt x="6346" y="2889"/>
                  </a:lnTo>
                  <a:lnTo>
                    <a:pt x="8914" y="1727"/>
                  </a:lnTo>
                  <a:lnTo>
                    <a:pt x="11481" y="565"/>
                  </a:lnTo>
                  <a:lnTo>
                    <a:pt x="14384" y="0"/>
                  </a:lnTo>
                  <a:lnTo>
                    <a:pt x="17622" y="30"/>
                  </a:lnTo>
                  <a:lnTo>
                    <a:pt x="20859" y="61"/>
                  </a:lnTo>
                  <a:lnTo>
                    <a:pt x="37330" y="7065"/>
                  </a:lnTo>
                  <a:lnTo>
                    <a:pt x="40402" y="9286"/>
                  </a:lnTo>
                  <a:lnTo>
                    <a:pt x="51933" y="29815"/>
                  </a:lnTo>
                  <a:lnTo>
                    <a:pt x="51716" y="32677"/>
                  </a:lnTo>
                  <a:lnTo>
                    <a:pt x="51500" y="35539"/>
                  </a:lnTo>
                  <a:lnTo>
                    <a:pt x="50638" y="38059"/>
                  </a:lnTo>
                  <a:lnTo>
                    <a:pt x="49131" y="40237"/>
                  </a:lnTo>
                  <a:close/>
                </a:path>
              </a:pathLst>
            </a:custGeom>
            <a:ln w="9641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8261475" y="1446191"/>
              <a:ext cx="26670" cy="78740"/>
            </a:xfrm>
            <a:custGeom>
              <a:avLst/>
              <a:gdLst/>
              <a:ahLst/>
              <a:cxnLst/>
              <a:rect l="l" t="t" r="r" b="b"/>
              <a:pathLst>
                <a:path w="26669" h="78740">
                  <a:moveTo>
                    <a:pt x="6414" y="27408"/>
                  </a:moveTo>
                  <a:lnTo>
                    <a:pt x="26523" y="0"/>
                  </a:lnTo>
                  <a:lnTo>
                    <a:pt x="26523" y="74711"/>
                  </a:lnTo>
                  <a:lnTo>
                    <a:pt x="24407" y="76075"/>
                  </a:lnTo>
                  <a:lnTo>
                    <a:pt x="20730" y="77498"/>
                  </a:lnTo>
                  <a:lnTo>
                    <a:pt x="13712" y="78232"/>
                  </a:lnTo>
                  <a:lnTo>
                    <a:pt x="10638" y="77514"/>
                  </a:lnTo>
                  <a:lnTo>
                    <a:pt x="5361" y="73911"/>
                  </a:lnTo>
                  <a:lnTo>
                    <a:pt x="3358" y="71162"/>
                  </a:lnTo>
                  <a:lnTo>
                    <a:pt x="626" y="63771"/>
                  </a:lnTo>
                  <a:lnTo>
                    <a:pt x="0" y="59409"/>
                  </a:lnTo>
                  <a:lnTo>
                    <a:pt x="227" y="49355"/>
                  </a:lnTo>
                  <a:lnTo>
                    <a:pt x="1073" y="44045"/>
                  </a:lnTo>
                  <a:lnTo>
                    <a:pt x="4226" y="32859"/>
                  </a:lnTo>
                  <a:lnTo>
                    <a:pt x="6414" y="2740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7547196" y="73060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5">
                  <a:moveTo>
                    <a:pt x="17500" y="31012"/>
                  </a:moveTo>
                  <a:lnTo>
                    <a:pt x="13391" y="31012"/>
                  </a:lnTo>
                  <a:lnTo>
                    <a:pt x="11416" y="30618"/>
                  </a:lnTo>
                  <a:lnTo>
                    <a:pt x="0" y="17558"/>
                  </a:lnTo>
                  <a:lnTo>
                    <a:pt x="0" y="13454"/>
                  </a:lnTo>
                  <a:lnTo>
                    <a:pt x="13391" y="0"/>
                  </a:lnTo>
                  <a:lnTo>
                    <a:pt x="17500" y="0"/>
                  </a:lnTo>
                  <a:lnTo>
                    <a:pt x="30892" y="13454"/>
                  </a:lnTo>
                  <a:lnTo>
                    <a:pt x="30881" y="15506"/>
                  </a:lnTo>
                  <a:lnTo>
                    <a:pt x="30892" y="17558"/>
                  </a:lnTo>
                  <a:lnTo>
                    <a:pt x="19476" y="30618"/>
                  </a:lnTo>
                  <a:lnTo>
                    <a:pt x="17500" y="31012"/>
                  </a:lnTo>
                  <a:close/>
                </a:path>
              </a:pathLst>
            </a:custGeom>
            <a:solidFill>
              <a:srgbClr val="E7E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7547196" y="73060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5">
                  <a:moveTo>
                    <a:pt x="30881" y="15506"/>
                  </a:moveTo>
                  <a:lnTo>
                    <a:pt x="26390" y="26465"/>
                  </a:lnTo>
                  <a:lnTo>
                    <a:pt x="24942" y="27921"/>
                  </a:lnTo>
                  <a:lnTo>
                    <a:pt x="23270" y="29042"/>
                  </a:lnTo>
                  <a:lnTo>
                    <a:pt x="21373" y="29830"/>
                  </a:lnTo>
                  <a:lnTo>
                    <a:pt x="19476" y="30618"/>
                  </a:lnTo>
                  <a:lnTo>
                    <a:pt x="17500" y="31012"/>
                  </a:lnTo>
                  <a:lnTo>
                    <a:pt x="15446" y="31012"/>
                  </a:lnTo>
                  <a:lnTo>
                    <a:pt x="13391" y="31012"/>
                  </a:lnTo>
                  <a:lnTo>
                    <a:pt x="0" y="17558"/>
                  </a:lnTo>
                  <a:lnTo>
                    <a:pt x="11" y="15506"/>
                  </a:lnTo>
                  <a:lnTo>
                    <a:pt x="0" y="13454"/>
                  </a:lnTo>
                  <a:lnTo>
                    <a:pt x="9519" y="1182"/>
                  </a:lnTo>
                  <a:lnTo>
                    <a:pt x="11416" y="393"/>
                  </a:lnTo>
                  <a:lnTo>
                    <a:pt x="13391" y="0"/>
                  </a:lnTo>
                  <a:lnTo>
                    <a:pt x="15446" y="0"/>
                  </a:lnTo>
                  <a:lnTo>
                    <a:pt x="17500" y="0"/>
                  </a:lnTo>
                  <a:lnTo>
                    <a:pt x="19476" y="393"/>
                  </a:lnTo>
                  <a:lnTo>
                    <a:pt x="21373" y="1182"/>
                  </a:lnTo>
                  <a:lnTo>
                    <a:pt x="23270" y="1970"/>
                  </a:lnTo>
                  <a:lnTo>
                    <a:pt x="24942" y="3091"/>
                  </a:lnTo>
                  <a:lnTo>
                    <a:pt x="26390" y="4546"/>
                  </a:lnTo>
                  <a:lnTo>
                    <a:pt x="27839" y="6002"/>
                  </a:lnTo>
                  <a:lnTo>
                    <a:pt x="28952" y="7679"/>
                  </a:lnTo>
                  <a:lnTo>
                    <a:pt x="29731" y="9578"/>
                  </a:lnTo>
                  <a:lnTo>
                    <a:pt x="30509" y="11478"/>
                  </a:lnTo>
                  <a:lnTo>
                    <a:pt x="30892" y="13454"/>
                  </a:lnTo>
                  <a:lnTo>
                    <a:pt x="30881" y="15506"/>
                  </a:lnTo>
                  <a:close/>
                </a:path>
              </a:pathLst>
            </a:custGeom>
            <a:ln w="8507">
              <a:solidFill>
                <a:srgbClr val="A8A8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7569888" y="1395414"/>
              <a:ext cx="31115" cy="41275"/>
            </a:xfrm>
            <a:custGeom>
              <a:avLst/>
              <a:gdLst/>
              <a:ahLst/>
              <a:cxnLst/>
              <a:rect l="l" t="t" r="r" b="b"/>
              <a:pathLst>
                <a:path w="31115" h="41275">
                  <a:moveTo>
                    <a:pt x="4468" y="41214"/>
                  </a:moveTo>
                  <a:lnTo>
                    <a:pt x="2213" y="38843"/>
                  </a:lnTo>
                  <a:lnTo>
                    <a:pt x="0" y="35924"/>
                  </a:lnTo>
                  <a:lnTo>
                    <a:pt x="1123" y="31908"/>
                  </a:lnTo>
                  <a:lnTo>
                    <a:pt x="6072" y="22830"/>
                  </a:lnTo>
                  <a:lnTo>
                    <a:pt x="11173" y="17902"/>
                  </a:lnTo>
                  <a:lnTo>
                    <a:pt x="19512" y="9381"/>
                  </a:lnTo>
                  <a:lnTo>
                    <a:pt x="23365" y="6097"/>
                  </a:lnTo>
                  <a:lnTo>
                    <a:pt x="26201" y="1968"/>
                  </a:lnTo>
                  <a:lnTo>
                    <a:pt x="28070" y="0"/>
                  </a:lnTo>
                  <a:lnTo>
                    <a:pt x="30910" y="13450"/>
                  </a:lnTo>
                  <a:lnTo>
                    <a:pt x="29528" y="21580"/>
                  </a:lnTo>
                  <a:lnTo>
                    <a:pt x="27301" y="28161"/>
                  </a:lnTo>
                  <a:lnTo>
                    <a:pt x="23164" y="33728"/>
                  </a:lnTo>
                  <a:lnTo>
                    <a:pt x="17603" y="37924"/>
                  </a:lnTo>
                  <a:lnTo>
                    <a:pt x="11107" y="40393"/>
                  </a:lnTo>
                  <a:lnTo>
                    <a:pt x="8160" y="40971"/>
                  </a:lnTo>
                  <a:lnTo>
                    <a:pt x="4468" y="41214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667992" y="1620177"/>
              <a:ext cx="99839" cy="63796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17690289" y="1098603"/>
              <a:ext cx="311150" cy="506730"/>
            </a:xfrm>
            <a:custGeom>
              <a:avLst/>
              <a:gdLst/>
              <a:ahLst/>
              <a:cxnLst/>
              <a:rect l="l" t="t" r="r" b="b"/>
              <a:pathLst>
                <a:path w="311150" h="506730">
                  <a:moveTo>
                    <a:pt x="112934" y="506556"/>
                  </a:moveTo>
                  <a:lnTo>
                    <a:pt x="102277" y="502165"/>
                  </a:lnTo>
                  <a:lnTo>
                    <a:pt x="112289" y="490109"/>
                  </a:lnTo>
                  <a:lnTo>
                    <a:pt x="123575" y="479137"/>
                  </a:lnTo>
                  <a:lnTo>
                    <a:pt x="147212" y="458277"/>
                  </a:lnTo>
                  <a:lnTo>
                    <a:pt x="159246" y="450285"/>
                  </a:lnTo>
                  <a:lnTo>
                    <a:pt x="181723" y="432254"/>
                  </a:lnTo>
                  <a:lnTo>
                    <a:pt x="193622" y="424163"/>
                  </a:lnTo>
                  <a:lnTo>
                    <a:pt x="204794" y="415643"/>
                  </a:lnTo>
                  <a:lnTo>
                    <a:pt x="213231" y="403568"/>
                  </a:lnTo>
                  <a:lnTo>
                    <a:pt x="216424" y="389974"/>
                  </a:lnTo>
                  <a:lnTo>
                    <a:pt x="211866" y="376897"/>
                  </a:lnTo>
                  <a:lnTo>
                    <a:pt x="199661" y="368423"/>
                  </a:lnTo>
                  <a:lnTo>
                    <a:pt x="185946" y="361268"/>
                  </a:lnTo>
                  <a:lnTo>
                    <a:pt x="174407" y="352316"/>
                  </a:lnTo>
                  <a:lnTo>
                    <a:pt x="168730" y="338453"/>
                  </a:lnTo>
                  <a:lnTo>
                    <a:pt x="168168" y="322138"/>
                  </a:lnTo>
                  <a:lnTo>
                    <a:pt x="174794" y="307658"/>
                  </a:lnTo>
                  <a:lnTo>
                    <a:pt x="182599" y="293358"/>
                  </a:lnTo>
                  <a:lnTo>
                    <a:pt x="185573" y="277580"/>
                  </a:lnTo>
                  <a:lnTo>
                    <a:pt x="184232" y="265610"/>
                  </a:lnTo>
                  <a:lnTo>
                    <a:pt x="179809" y="252637"/>
                  </a:lnTo>
                  <a:lnTo>
                    <a:pt x="173870" y="247029"/>
                  </a:lnTo>
                  <a:lnTo>
                    <a:pt x="167979" y="257152"/>
                  </a:lnTo>
                  <a:lnTo>
                    <a:pt x="164387" y="266414"/>
                  </a:lnTo>
                  <a:lnTo>
                    <a:pt x="157736" y="271630"/>
                  </a:lnTo>
                  <a:lnTo>
                    <a:pt x="150869" y="270619"/>
                  </a:lnTo>
                  <a:lnTo>
                    <a:pt x="146630" y="261203"/>
                  </a:lnTo>
                  <a:lnTo>
                    <a:pt x="141549" y="244079"/>
                  </a:lnTo>
                  <a:lnTo>
                    <a:pt x="138494" y="225931"/>
                  </a:lnTo>
                  <a:lnTo>
                    <a:pt x="133815" y="208662"/>
                  </a:lnTo>
                  <a:lnTo>
                    <a:pt x="123862" y="194176"/>
                  </a:lnTo>
                  <a:lnTo>
                    <a:pt x="109734" y="193525"/>
                  </a:lnTo>
                  <a:lnTo>
                    <a:pt x="95395" y="195151"/>
                  </a:lnTo>
                  <a:lnTo>
                    <a:pt x="80987" y="197522"/>
                  </a:lnTo>
                  <a:lnTo>
                    <a:pt x="66650" y="199107"/>
                  </a:lnTo>
                  <a:lnTo>
                    <a:pt x="50978" y="207028"/>
                  </a:lnTo>
                  <a:lnTo>
                    <a:pt x="39543" y="219877"/>
                  </a:lnTo>
                  <a:lnTo>
                    <a:pt x="30444" y="235126"/>
                  </a:lnTo>
                  <a:lnTo>
                    <a:pt x="21776" y="250251"/>
                  </a:lnTo>
                  <a:lnTo>
                    <a:pt x="8333" y="250958"/>
                  </a:lnTo>
                  <a:lnTo>
                    <a:pt x="1818" y="237769"/>
                  </a:lnTo>
                  <a:lnTo>
                    <a:pt x="0" y="219251"/>
                  </a:lnTo>
                  <a:lnTo>
                    <a:pt x="1245" y="188499"/>
                  </a:lnTo>
                  <a:lnTo>
                    <a:pt x="2845" y="171229"/>
                  </a:lnTo>
                  <a:lnTo>
                    <a:pt x="9395" y="159745"/>
                  </a:lnTo>
                  <a:lnTo>
                    <a:pt x="24844" y="161627"/>
                  </a:lnTo>
                  <a:lnTo>
                    <a:pt x="39714" y="169559"/>
                  </a:lnTo>
                  <a:lnTo>
                    <a:pt x="56522" y="176776"/>
                  </a:lnTo>
                  <a:lnTo>
                    <a:pt x="70872" y="176103"/>
                  </a:lnTo>
                  <a:lnTo>
                    <a:pt x="78371" y="160368"/>
                  </a:lnTo>
                  <a:lnTo>
                    <a:pt x="80787" y="143310"/>
                  </a:lnTo>
                  <a:lnTo>
                    <a:pt x="75730" y="128707"/>
                  </a:lnTo>
                  <a:lnTo>
                    <a:pt x="64386" y="118139"/>
                  </a:lnTo>
                  <a:lnTo>
                    <a:pt x="47944" y="113188"/>
                  </a:lnTo>
                  <a:lnTo>
                    <a:pt x="37286" y="104273"/>
                  </a:lnTo>
                  <a:lnTo>
                    <a:pt x="39543" y="90517"/>
                  </a:lnTo>
                  <a:lnTo>
                    <a:pt x="48091" y="75677"/>
                  </a:lnTo>
                  <a:lnTo>
                    <a:pt x="56305" y="63513"/>
                  </a:lnTo>
                  <a:lnTo>
                    <a:pt x="65167" y="52778"/>
                  </a:lnTo>
                  <a:lnTo>
                    <a:pt x="71848" y="40265"/>
                  </a:lnTo>
                  <a:lnTo>
                    <a:pt x="78999" y="28338"/>
                  </a:lnTo>
                  <a:lnTo>
                    <a:pt x="89270" y="19358"/>
                  </a:lnTo>
                  <a:lnTo>
                    <a:pt x="104583" y="18788"/>
                  </a:lnTo>
                  <a:lnTo>
                    <a:pt x="119719" y="21472"/>
                  </a:lnTo>
                  <a:lnTo>
                    <a:pt x="134796" y="24709"/>
                  </a:lnTo>
                  <a:lnTo>
                    <a:pt x="149931" y="25800"/>
                  </a:lnTo>
                  <a:lnTo>
                    <a:pt x="160792" y="20574"/>
                  </a:lnTo>
                  <a:lnTo>
                    <a:pt x="183511" y="5166"/>
                  </a:lnTo>
                  <a:lnTo>
                    <a:pt x="194393" y="0"/>
                  </a:lnTo>
                  <a:lnTo>
                    <a:pt x="201961" y="2421"/>
                  </a:lnTo>
                  <a:lnTo>
                    <a:pt x="204864" y="14649"/>
                  </a:lnTo>
                  <a:lnTo>
                    <a:pt x="201996" y="30005"/>
                  </a:lnTo>
                  <a:lnTo>
                    <a:pt x="192250" y="41807"/>
                  </a:lnTo>
                  <a:lnTo>
                    <a:pt x="177744" y="52473"/>
                  </a:lnTo>
                  <a:lnTo>
                    <a:pt x="161065" y="60654"/>
                  </a:lnTo>
                  <a:lnTo>
                    <a:pt x="146216" y="70520"/>
                  </a:lnTo>
                  <a:lnTo>
                    <a:pt x="137203" y="86241"/>
                  </a:lnTo>
                  <a:lnTo>
                    <a:pt x="131973" y="101780"/>
                  </a:lnTo>
                  <a:lnTo>
                    <a:pt x="129143" y="117749"/>
                  </a:lnTo>
                  <a:lnTo>
                    <a:pt x="131237" y="133099"/>
                  </a:lnTo>
                  <a:lnTo>
                    <a:pt x="162559" y="164910"/>
                  </a:lnTo>
                  <a:lnTo>
                    <a:pt x="191707" y="169456"/>
                  </a:lnTo>
                  <a:lnTo>
                    <a:pt x="208006" y="171357"/>
                  </a:lnTo>
                  <a:lnTo>
                    <a:pt x="219213" y="181511"/>
                  </a:lnTo>
                  <a:lnTo>
                    <a:pt x="227968" y="195603"/>
                  </a:lnTo>
                  <a:lnTo>
                    <a:pt x="236913" y="209316"/>
                  </a:lnTo>
                  <a:lnTo>
                    <a:pt x="251437" y="201377"/>
                  </a:lnTo>
                  <a:lnTo>
                    <a:pt x="266432" y="185581"/>
                  </a:lnTo>
                  <a:lnTo>
                    <a:pt x="282500" y="176578"/>
                  </a:lnTo>
                  <a:lnTo>
                    <a:pt x="300238" y="189016"/>
                  </a:lnTo>
                  <a:lnTo>
                    <a:pt x="309074" y="201676"/>
                  </a:lnTo>
                  <a:lnTo>
                    <a:pt x="310850" y="218241"/>
                  </a:lnTo>
                  <a:lnTo>
                    <a:pt x="306179" y="233693"/>
                  </a:lnTo>
                  <a:lnTo>
                    <a:pt x="295676" y="243007"/>
                  </a:lnTo>
                  <a:lnTo>
                    <a:pt x="282742" y="245604"/>
                  </a:lnTo>
                  <a:lnTo>
                    <a:pt x="269523" y="245064"/>
                  </a:lnTo>
                  <a:lnTo>
                    <a:pt x="258072" y="246582"/>
                  </a:lnTo>
                  <a:lnTo>
                    <a:pt x="250441" y="255353"/>
                  </a:lnTo>
                  <a:lnTo>
                    <a:pt x="248369" y="269749"/>
                  </a:lnTo>
                  <a:lnTo>
                    <a:pt x="243204" y="286818"/>
                  </a:lnTo>
                  <a:lnTo>
                    <a:pt x="238021" y="305341"/>
                  </a:lnTo>
                  <a:lnTo>
                    <a:pt x="235892" y="324103"/>
                  </a:lnTo>
                  <a:lnTo>
                    <a:pt x="242855" y="331766"/>
                  </a:lnTo>
                  <a:lnTo>
                    <a:pt x="244525" y="334915"/>
                  </a:lnTo>
                  <a:lnTo>
                    <a:pt x="243817" y="339512"/>
                  </a:lnTo>
                  <a:lnTo>
                    <a:pt x="243643" y="351516"/>
                  </a:lnTo>
                  <a:lnTo>
                    <a:pt x="250115" y="363979"/>
                  </a:lnTo>
                  <a:lnTo>
                    <a:pt x="255832" y="376413"/>
                  </a:lnTo>
                  <a:lnTo>
                    <a:pt x="256736" y="386967"/>
                  </a:lnTo>
                  <a:lnTo>
                    <a:pt x="248766" y="393791"/>
                  </a:lnTo>
                  <a:lnTo>
                    <a:pt x="236639" y="405004"/>
                  </a:lnTo>
                  <a:lnTo>
                    <a:pt x="227298" y="420092"/>
                  </a:lnTo>
                  <a:lnTo>
                    <a:pt x="218078" y="435365"/>
                  </a:lnTo>
                  <a:lnTo>
                    <a:pt x="206312" y="447136"/>
                  </a:lnTo>
                  <a:lnTo>
                    <a:pt x="193751" y="458428"/>
                  </a:lnTo>
                  <a:lnTo>
                    <a:pt x="166479" y="478309"/>
                  </a:lnTo>
                  <a:lnTo>
                    <a:pt x="153786" y="489436"/>
                  </a:lnTo>
                  <a:lnTo>
                    <a:pt x="141922" y="497029"/>
                  </a:lnTo>
                  <a:lnTo>
                    <a:pt x="127226" y="503789"/>
                  </a:lnTo>
                  <a:lnTo>
                    <a:pt x="112934" y="506556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571673" y="962004"/>
              <a:ext cx="87712" cy="134090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03348" y="1154409"/>
              <a:ext cx="84294" cy="162268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17416849" y="1391714"/>
              <a:ext cx="86360" cy="38735"/>
            </a:xfrm>
            <a:custGeom>
              <a:avLst/>
              <a:gdLst/>
              <a:ahLst/>
              <a:cxnLst/>
              <a:rect l="l" t="t" r="r" b="b"/>
              <a:pathLst>
                <a:path w="86359" h="38734">
                  <a:moveTo>
                    <a:pt x="30901" y="38560"/>
                  </a:moveTo>
                  <a:lnTo>
                    <a:pt x="26307" y="37820"/>
                  </a:lnTo>
                  <a:lnTo>
                    <a:pt x="22456" y="34925"/>
                  </a:lnTo>
                  <a:lnTo>
                    <a:pt x="18397" y="32837"/>
                  </a:lnTo>
                  <a:lnTo>
                    <a:pt x="11920" y="29123"/>
                  </a:lnTo>
                  <a:lnTo>
                    <a:pt x="5366" y="24228"/>
                  </a:lnTo>
                  <a:lnTo>
                    <a:pt x="3100" y="16771"/>
                  </a:lnTo>
                  <a:lnTo>
                    <a:pt x="1841" y="12557"/>
                  </a:lnTo>
                  <a:lnTo>
                    <a:pt x="519" y="8283"/>
                  </a:lnTo>
                  <a:lnTo>
                    <a:pt x="0" y="3906"/>
                  </a:lnTo>
                  <a:lnTo>
                    <a:pt x="1095" y="0"/>
                  </a:lnTo>
                  <a:lnTo>
                    <a:pt x="5762" y="3915"/>
                  </a:lnTo>
                  <a:lnTo>
                    <a:pt x="7948" y="5124"/>
                  </a:lnTo>
                  <a:lnTo>
                    <a:pt x="16238" y="10972"/>
                  </a:lnTo>
                  <a:lnTo>
                    <a:pt x="24459" y="16962"/>
                  </a:lnTo>
                  <a:lnTo>
                    <a:pt x="32937" y="22520"/>
                  </a:lnTo>
                  <a:lnTo>
                    <a:pt x="42002" y="27072"/>
                  </a:lnTo>
                  <a:lnTo>
                    <a:pt x="47500" y="29409"/>
                  </a:lnTo>
                  <a:lnTo>
                    <a:pt x="65914" y="29409"/>
                  </a:lnTo>
                  <a:lnTo>
                    <a:pt x="62911" y="30667"/>
                  </a:lnTo>
                  <a:lnTo>
                    <a:pt x="56828" y="33052"/>
                  </a:lnTo>
                  <a:lnTo>
                    <a:pt x="50543" y="35295"/>
                  </a:lnTo>
                  <a:lnTo>
                    <a:pt x="44121" y="37258"/>
                  </a:lnTo>
                  <a:lnTo>
                    <a:pt x="37571" y="38496"/>
                  </a:lnTo>
                  <a:lnTo>
                    <a:pt x="30901" y="38560"/>
                  </a:lnTo>
                  <a:close/>
                </a:path>
                <a:path w="86359" h="38734">
                  <a:moveTo>
                    <a:pt x="84149" y="28535"/>
                  </a:moveTo>
                  <a:lnTo>
                    <a:pt x="67998" y="28535"/>
                  </a:lnTo>
                  <a:lnTo>
                    <a:pt x="68945" y="28138"/>
                  </a:lnTo>
                  <a:lnTo>
                    <a:pt x="75032" y="25762"/>
                  </a:lnTo>
                  <a:lnTo>
                    <a:pt x="81272" y="23838"/>
                  </a:lnTo>
                  <a:lnTo>
                    <a:pt x="84664" y="22336"/>
                  </a:lnTo>
                  <a:lnTo>
                    <a:pt x="86321" y="26087"/>
                  </a:lnTo>
                  <a:lnTo>
                    <a:pt x="84149" y="28535"/>
                  </a:lnTo>
                  <a:close/>
                </a:path>
                <a:path w="86359" h="38734">
                  <a:moveTo>
                    <a:pt x="65914" y="29409"/>
                  </a:moveTo>
                  <a:lnTo>
                    <a:pt x="47500" y="29409"/>
                  </a:lnTo>
                  <a:lnTo>
                    <a:pt x="53559" y="28267"/>
                  </a:lnTo>
                  <a:lnTo>
                    <a:pt x="59342" y="28535"/>
                  </a:lnTo>
                  <a:lnTo>
                    <a:pt x="67998" y="28535"/>
                  </a:lnTo>
                  <a:lnTo>
                    <a:pt x="65914" y="29409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881071" y="1439296"/>
              <a:ext cx="829634" cy="684530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14346" y="0"/>
              <a:ext cx="2073653" cy="2233213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96285" y="1807893"/>
              <a:ext cx="140846" cy="116972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53575" y="0"/>
              <a:ext cx="2234424" cy="2235199"/>
            </a:xfrm>
            <a:prstGeom prst="rect">
              <a:avLst/>
            </a:prstGeom>
          </p:spPr>
        </p:pic>
      </p:grp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0"/>
              <a:t>Thank</a:t>
            </a:r>
            <a:r>
              <a:rPr dirty="0" spc="-545"/>
              <a:t> </a:t>
            </a:r>
            <a:r>
              <a:rPr dirty="0" spc="75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Vedant Agrawal</dc:creator>
  <cp:keywords>DAFmoYJd6EY,BAFJlEtLSQ0</cp:keywords>
  <dc:title>Grey minimalist business project presentation </dc:title>
  <dcterms:created xsi:type="dcterms:W3CDTF">2023-06-23T11:32:27Z</dcterms:created>
  <dcterms:modified xsi:type="dcterms:W3CDTF">2023-06-23T11:32:27Z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2023-06-23T00:00:00Z</vt:filetime>
  </property>
  <property fmtid="{D5CDD505-2E9C-101B-9397-08002B2CF9AE}" pid="3" name="Creator">
    <vt:lpwstr>Canva</vt:lpwstr>
  </property>
  <property fmtid="{D5CDD505-2E9C-101B-9397-08002B2CF9AE}" pid="4" name="LastSaved">
    <vt:filetime>2023-06-23T00:00:00Z</vt:filetime>
  </property>
  <property fmtid="{D5CDD505-2E9C-101B-9397-08002B2CF9AE}" pid="5" name="Producer">
    <vt:lpwstr>Canva</vt:lpwstr>
  </property>
</Properties>
</file>