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ushi Dhawan" initials="KD" lastIdx="2" clrIdx="0">
    <p:extLst>
      <p:ext uri="{19B8F6BF-5375-455C-9EA6-DF929625EA0E}">
        <p15:presenceInfo xmlns:p15="http://schemas.microsoft.com/office/powerpoint/2012/main" userId="a9ea4e234d08c6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Dhawan" userId="a9ea4e234d08c6f6" providerId="LiveId" clId="{7EE6F29D-31C6-470E-85DD-7FEA103C48C1}"/>
    <pc:docChg chg="undo custSel addSld delSld modSld sldOrd">
      <pc:chgData name="Khushi Dhawan" userId="a9ea4e234d08c6f6" providerId="LiveId" clId="{7EE6F29D-31C6-470E-85DD-7FEA103C48C1}" dt="2023-06-23T10:48:35.382" v="544"/>
      <pc:docMkLst>
        <pc:docMk/>
      </pc:docMkLst>
      <pc:sldChg chg="addSp modSp mod modAnim">
        <pc:chgData name="Khushi Dhawan" userId="a9ea4e234d08c6f6" providerId="LiveId" clId="{7EE6F29D-31C6-470E-85DD-7FEA103C48C1}" dt="2023-06-23T10:48:35.382" v="544"/>
        <pc:sldMkLst>
          <pc:docMk/>
          <pc:sldMk cId="3943083328" sldId="256"/>
        </pc:sldMkLst>
        <pc:spChg chg="add mod">
          <ac:chgData name="Khushi Dhawan" userId="a9ea4e234d08c6f6" providerId="LiveId" clId="{7EE6F29D-31C6-470E-85DD-7FEA103C48C1}" dt="2023-06-23T10:48:16.603" v="543" actId="1076"/>
          <ac:spMkLst>
            <pc:docMk/>
            <pc:sldMk cId="3943083328" sldId="256"/>
            <ac:spMk id="3" creationId="{92A1895A-B64F-ED22-9256-E1ECCDDB2313}"/>
          </ac:spMkLst>
        </pc:spChg>
        <pc:spChg chg="mod">
          <ac:chgData name="Khushi Dhawan" userId="a9ea4e234d08c6f6" providerId="LiveId" clId="{7EE6F29D-31C6-470E-85DD-7FEA103C48C1}" dt="2023-06-23T09:53:58.796" v="405" actId="20577"/>
          <ac:spMkLst>
            <pc:docMk/>
            <pc:sldMk cId="3943083328" sldId="256"/>
            <ac:spMk id="4" creationId="{EAEE8145-F785-DE1F-1AF7-C0FD37FD89AC}"/>
          </ac:spMkLst>
        </pc:spChg>
      </pc:sldChg>
      <pc:sldChg chg="modSp mod modAnim">
        <pc:chgData name="Khushi Dhawan" userId="a9ea4e234d08c6f6" providerId="LiveId" clId="{7EE6F29D-31C6-470E-85DD-7FEA103C48C1}" dt="2023-06-23T09:56:03.959" v="508" actId="20577"/>
        <pc:sldMkLst>
          <pc:docMk/>
          <pc:sldMk cId="833631684" sldId="257"/>
        </pc:sldMkLst>
        <pc:spChg chg="mod">
          <ac:chgData name="Khushi Dhawan" userId="a9ea4e234d08c6f6" providerId="LiveId" clId="{7EE6F29D-31C6-470E-85DD-7FEA103C48C1}" dt="2023-06-23T09:40:39.824" v="219" actId="208"/>
          <ac:spMkLst>
            <pc:docMk/>
            <pc:sldMk cId="833631684" sldId="257"/>
            <ac:spMk id="3" creationId="{A06A2EE0-497D-8BB7-83BD-1CDCAC0215DC}"/>
          </ac:spMkLst>
        </pc:spChg>
        <pc:spChg chg="mod">
          <ac:chgData name="Khushi Dhawan" userId="a9ea4e234d08c6f6" providerId="LiveId" clId="{7EE6F29D-31C6-470E-85DD-7FEA103C48C1}" dt="2023-06-23T09:55:50.050" v="506" actId="20577"/>
          <ac:spMkLst>
            <pc:docMk/>
            <pc:sldMk cId="833631684" sldId="257"/>
            <ac:spMk id="4" creationId="{93B8EE66-8B3A-A002-A333-AECCCFD0D2DE}"/>
          </ac:spMkLst>
        </pc:spChg>
        <pc:spChg chg="mod">
          <ac:chgData name="Khushi Dhawan" userId="a9ea4e234d08c6f6" providerId="LiveId" clId="{7EE6F29D-31C6-470E-85DD-7FEA103C48C1}" dt="2023-06-23T09:40:47.232" v="220" actId="108"/>
          <ac:spMkLst>
            <pc:docMk/>
            <pc:sldMk cId="833631684" sldId="257"/>
            <ac:spMk id="6" creationId="{089CFD03-A1D0-98C8-049C-FD9EDAB0054E}"/>
          </ac:spMkLst>
        </pc:spChg>
        <pc:spChg chg="mod">
          <ac:chgData name="Khushi Dhawan" userId="a9ea4e234d08c6f6" providerId="LiveId" clId="{7EE6F29D-31C6-470E-85DD-7FEA103C48C1}" dt="2023-06-23T09:56:03.959" v="508" actId="20577"/>
          <ac:spMkLst>
            <pc:docMk/>
            <pc:sldMk cId="833631684" sldId="257"/>
            <ac:spMk id="7" creationId="{27BEBBE7-B0AA-088E-D706-2E1FF7005AB6}"/>
          </ac:spMkLst>
        </pc:spChg>
      </pc:sldChg>
      <pc:sldChg chg="addSp delSp modSp mod modAnim addCm delCm modCm">
        <pc:chgData name="Khushi Dhawan" userId="a9ea4e234d08c6f6" providerId="LiveId" clId="{7EE6F29D-31C6-470E-85DD-7FEA103C48C1}" dt="2023-06-23T09:57:17.576" v="509" actId="1592"/>
        <pc:sldMkLst>
          <pc:docMk/>
          <pc:sldMk cId="1249417006" sldId="258"/>
        </pc:sldMkLst>
        <pc:spChg chg="del mod">
          <ac:chgData name="Khushi Dhawan" userId="a9ea4e234d08c6f6" providerId="LiveId" clId="{7EE6F29D-31C6-470E-85DD-7FEA103C48C1}" dt="2023-06-23T09:34:05.165" v="18"/>
          <ac:spMkLst>
            <pc:docMk/>
            <pc:sldMk cId="1249417006" sldId="258"/>
            <ac:spMk id="2" creationId="{2EE71F5E-9486-8188-F1E7-B60DB39D5A3A}"/>
          </ac:spMkLst>
        </pc:spChg>
        <pc:spChg chg="add del mod">
          <ac:chgData name="Khushi Dhawan" userId="a9ea4e234d08c6f6" providerId="LiveId" clId="{7EE6F29D-31C6-470E-85DD-7FEA103C48C1}" dt="2023-06-23T09:33:12.267" v="12"/>
          <ac:spMkLst>
            <pc:docMk/>
            <pc:sldMk cId="1249417006" sldId="258"/>
            <ac:spMk id="3" creationId="{A9A4E154-277F-B556-3B0C-A94BF763F48D}"/>
          </ac:spMkLst>
        </pc:spChg>
        <pc:spChg chg="add mod">
          <ac:chgData name="Khushi Dhawan" userId="a9ea4e234d08c6f6" providerId="LiveId" clId="{7EE6F29D-31C6-470E-85DD-7FEA103C48C1}" dt="2023-06-23T09:38:50.364" v="181" actId="1076"/>
          <ac:spMkLst>
            <pc:docMk/>
            <pc:sldMk cId="1249417006" sldId="258"/>
            <ac:spMk id="4" creationId="{DEE47B05-2E88-A8B6-E3E8-C4E5EDBE2E76}"/>
          </ac:spMkLst>
        </pc:spChg>
        <pc:spChg chg="mod">
          <ac:chgData name="Khushi Dhawan" userId="a9ea4e234d08c6f6" providerId="LiveId" clId="{7EE6F29D-31C6-470E-85DD-7FEA103C48C1}" dt="2023-06-23T09:54:06.731" v="412" actId="20577"/>
          <ac:spMkLst>
            <pc:docMk/>
            <pc:sldMk cId="1249417006" sldId="258"/>
            <ac:spMk id="5" creationId="{686F749A-0628-4F67-DBFF-7E0D472F91BC}"/>
          </ac:spMkLst>
        </pc:spChg>
        <pc:spChg chg="add mod">
          <ac:chgData name="Khushi Dhawan" userId="a9ea4e234d08c6f6" providerId="LiveId" clId="{7EE6F29D-31C6-470E-85DD-7FEA103C48C1}" dt="2023-06-23T09:38:53.150" v="182" actId="1076"/>
          <ac:spMkLst>
            <pc:docMk/>
            <pc:sldMk cId="1249417006" sldId="258"/>
            <ac:spMk id="6" creationId="{DF612523-A325-2176-5DB0-E58626A62920}"/>
          </ac:spMkLst>
        </pc:spChg>
        <pc:spChg chg="add mod">
          <ac:chgData name="Khushi Dhawan" userId="a9ea4e234d08c6f6" providerId="LiveId" clId="{7EE6F29D-31C6-470E-85DD-7FEA103C48C1}" dt="2023-06-23T09:38:56.780" v="183" actId="1076"/>
          <ac:spMkLst>
            <pc:docMk/>
            <pc:sldMk cId="1249417006" sldId="258"/>
            <ac:spMk id="7" creationId="{BE570233-695B-3BDB-9C15-F492933FA25C}"/>
          </ac:spMkLst>
        </pc:spChg>
        <pc:spChg chg="add mod">
          <ac:chgData name="Khushi Dhawan" userId="a9ea4e234d08c6f6" providerId="LiveId" clId="{7EE6F29D-31C6-470E-85DD-7FEA103C48C1}" dt="2023-06-23T09:38:59.534" v="184" actId="1076"/>
          <ac:spMkLst>
            <pc:docMk/>
            <pc:sldMk cId="1249417006" sldId="258"/>
            <ac:spMk id="8" creationId="{C43886F0-30C0-4463-AF50-BAFD7BDBD877}"/>
          </ac:spMkLst>
        </pc:spChg>
        <pc:spChg chg="add mod">
          <ac:chgData name="Khushi Dhawan" userId="a9ea4e234d08c6f6" providerId="LiveId" clId="{7EE6F29D-31C6-470E-85DD-7FEA103C48C1}" dt="2023-06-23T09:39:03.521" v="185" actId="1076"/>
          <ac:spMkLst>
            <pc:docMk/>
            <pc:sldMk cId="1249417006" sldId="258"/>
            <ac:spMk id="9" creationId="{4D7D3E17-420F-574A-7CE2-6386AA3A65F0}"/>
          </ac:spMkLst>
        </pc:spChg>
        <pc:spChg chg="add mod">
          <ac:chgData name="Khushi Dhawan" userId="a9ea4e234d08c6f6" providerId="LiveId" clId="{7EE6F29D-31C6-470E-85DD-7FEA103C48C1}" dt="2023-06-23T09:39:06.440" v="186" actId="1076"/>
          <ac:spMkLst>
            <pc:docMk/>
            <pc:sldMk cId="1249417006" sldId="258"/>
            <ac:spMk id="10" creationId="{C3664BEB-82DC-F811-5247-315EB3259532}"/>
          </ac:spMkLst>
        </pc:spChg>
      </pc:sldChg>
      <pc:sldChg chg="modSp mod">
        <pc:chgData name="Khushi Dhawan" userId="a9ea4e234d08c6f6" providerId="LiveId" clId="{7EE6F29D-31C6-470E-85DD-7FEA103C48C1}" dt="2023-06-23T09:41:51.261" v="226" actId="1076"/>
        <pc:sldMkLst>
          <pc:docMk/>
          <pc:sldMk cId="1340788792" sldId="259"/>
        </pc:sldMkLst>
        <pc:spChg chg="mod">
          <ac:chgData name="Khushi Dhawan" userId="a9ea4e234d08c6f6" providerId="LiveId" clId="{7EE6F29D-31C6-470E-85DD-7FEA103C48C1}" dt="2023-06-23T09:41:51.261" v="226" actId="1076"/>
          <ac:spMkLst>
            <pc:docMk/>
            <pc:sldMk cId="1340788792" sldId="259"/>
            <ac:spMk id="2" creationId="{43E00AFC-F8E9-4C6C-76D8-DF35D6CCCCB5}"/>
          </ac:spMkLst>
        </pc:spChg>
      </pc:sldChg>
      <pc:sldChg chg="ord">
        <pc:chgData name="Khushi Dhawan" userId="a9ea4e234d08c6f6" providerId="LiveId" clId="{7EE6F29D-31C6-470E-85DD-7FEA103C48C1}" dt="2023-06-23T09:46:47.073" v="281"/>
        <pc:sldMkLst>
          <pc:docMk/>
          <pc:sldMk cId="1953499188" sldId="262"/>
        </pc:sldMkLst>
      </pc:sldChg>
      <pc:sldChg chg="addSp delSp modSp mod addAnim delAnim modAnim">
        <pc:chgData name="Khushi Dhawan" userId="a9ea4e234d08c6f6" providerId="LiveId" clId="{7EE6F29D-31C6-470E-85DD-7FEA103C48C1}" dt="2023-06-23T10:21:03.888" v="515"/>
        <pc:sldMkLst>
          <pc:docMk/>
          <pc:sldMk cId="3571901031" sldId="263"/>
        </pc:sldMkLst>
        <pc:spChg chg="mod">
          <ac:chgData name="Khushi Dhawan" userId="a9ea4e234d08c6f6" providerId="LiveId" clId="{7EE6F29D-31C6-470E-85DD-7FEA103C48C1}" dt="2023-06-23T09:46:25.948" v="279" actId="1076"/>
          <ac:spMkLst>
            <pc:docMk/>
            <pc:sldMk cId="3571901031" sldId="263"/>
            <ac:spMk id="2" creationId="{44EE7FAC-D918-81EC-5BC6-55462BCB2F4C}"/>
          </ac:spMkLst>
        </pc:spChg>
        <pc:spChg chg="add del mod">
          <ac:chgData name="Khushi Dhawan" userId="a9ea4e234d08c6f6" providerId="LiveId" clId="{7EE6F29D-31C6-470E-85DD-7FEA103C48C1}" dt="2023-06-23T09:47:35.984" v="324" actId="1076"/>
          <ac:spMkLst>
            <pc:docMk/>
            <pc:sldMk cId="3571901031" sldId="263"/>
            <ac:spMk id="3" creationId="{27A86F19-E251-5A58-69BF-D3B1A06F234D}"/>
          </ac:spMkLst>
        </pc:spChg>
        <pc:spChg chg="add mod">
          <ac:chgData name="Khushi Dhawan" userId="a9ea4e234d08c6f6" providerId="LiveId" clId="{7EE6F29D-31C6-470E-85DD-7FEA103C48C1}" dt="2023-06-23T09:48:46.712" v="364" actId="20577"/>
          <ac:spMkLst>
            <pc:docMk/>
            <pc:sldMk cId="3571901031" sldId="263"/>
            <ac:spMk id="4" creationId="{600F58BD-A83E-FAE7-633F-FCD7671370AE}"/>
          </ac:spMkLst>
        </pc:spChg>
        <pc:picChg chg="add mod">
          <ac:chgData name="Khushi Dhawan" userId="a9ea4e234d08c6f6" providerId="LiveId" clId="{7EE6F29D-31C6-470E-85DD-7FEA103C48C1}" dt="2023-06-23T09:47:02.467" v="284" actId="1076"/>
          <ac:picMkLst>
            <pc:docMk/>
            <pc:sldMk cId="3571901031" sldId="263"/>
            <ac:picMk id="2050" creationId="{06435777-2A6D-0A00-66AC-4689CA5E52E4}"/>
          </ac:picMkLst>
        </pc:picChg>
        <pc:picChg chg="add del">
          <ac:chgData name="Khushi Dhawan" userId="a9ea4e234d08c6f6" providerId="LiveId" clId="{7EE6F29D-31C6-470E-85DD-7FEA103C48C1}" dt="2023-06-23T09:47:09.153" v="286" actId="21"/>
          <ac:picMkLst>
            <pc:docMk/>
            <pc:sldMk cId="3571901031" sldId="263"/>
            <ac:picMk id="2052" creationId="{3A9416D1-22E6-E44E-05E2-EFC93D928E83}"/>
          </ac:picMkLst>
        </pc:picChg>
        <pc:picChg chg="add mod">
          <ac:chgData name="Khushi Dhawan" userId="a9ea4e234d08c6f6" providerId="LiveId" clId="{7EE6F29D-31C6-470E-85DD-7FEA103C48C1}" dt="2023-06-23T09:48:24.358" v="331" actId="1076"/>
          <ac:picMkLst>
            <pc:docMk/>
            <pc:sldMk cId="3571901031" sldId="263"/>
            <ac:picMk id="2054" creationId="{62766520-A018-4D58-87CC-E745EBE39E18}"/>
          </ac:picMkLst>
        </pc:picChg>
        <pc:picChg chg="mod">
          <ac:chgData name="Khushi Dhawan" userId="a9ea4e234d08c6f6" providerId="LiveId" clId="{7EE6F29D-31C6-470E-85DD-7FEA103C48C1}" dt="2023-06-23T09:46:22.549" v="278" actId="14100"/>
          <ac:picMkLst>
            <pc:docMk/>
            <pc:sldMk cId="3571901031" sldId="263"/>
            <ac:picMk id="6146" creationId="{F1DE2FFD-CCEB-E714-622D-03CD082792AE}"/>
          </ac:picMkLst>
        </pc:picChg>
      </pc:sldChg>
      <pc:sldChg chg="addSp modSp new mod modAnim">
        <pc:chgData name="Khushi Dhawan" userId="a9ea4e234d08c6f6" providerId="LiveId" clId="{7EE6F29D-31C6-470E-85DD-7FEA103C48C1}" dt="2023-06-23T09:46:11.850" v="275" actId="20577"/>
        <pc:sldMkLst>
          <pc:docMk/>
          <pc:sldMk cId="2447626108" sldId="264"/>
        </pc:sldMkLst>
        <pc:spChg chg="add mod">
          <ac:chgData name="Khushi Dhawan" userId="a9ea4e234d08c6f6" providerId="LiveId" clId="{7EE6F29D-31C6-470E-85DD-7FEA103C48C1}" dt="2023-06-23T09:46:11.850" v="275" actId="20577"/>
          <ac:spMkLst>
            <pc:docMk/>
            <pc:sldMk cId="2447626108" sldId="264"/>
            <ac:spMk id="2" creationId="{E6EFCF6F-F6A3-A990-3749-D5781D4A5B52}"/>
          </ac:spMkLst>
        </pc:spChg>
        <pc:picChg chg="add mod">
          <ac:chgData name="Khushi Dhawan" userId="a9ea4e234d08c6f6" providerId="LiveId" clId="{7EE6F29D-31C6-470E-85DD-7FEA103C48C1}" dt="2023-06-23T09:45:56.251" v="242" actId="1076"/>
          <ac:picMkLst>
            <pc:docMk/>
            <pc:sldMk cId="2447626108" sldId="264"/>
            <ac:picMk id="1026" creationId="{DAA29D20-A077-05A6-51F8-255692FB4301}"/>
          </ac:picMkLst>
        </pc:picChg>
      </pc:sldChg>
      <pc:sldChg chg="new del">
        <pc:chgData name="Khushi Dhawan" userId="a9ea4e234d08c6f6" providerId="LiveId" clId="{7EE6F29D-31C6-470E-85DD-7FEA103C48C1}" dt="2023-06-23T09:46:14.497" v="276" actId="47"/>
        <pc:sldMkLst>
          <pc:docMk/>
          <pc:sldMk cId="1937405295" sldId="265"/>
        </pc:sldMkLst>
      </pc:sldChg>
      <pc:sldChg chg="new del">
        <pc:chgData name="Khushi Dhawan" userId="a9ea4e234d08c6f6" providerId="LiveId" clId="{7EE6F29D-31C6-470E-85DD-7FEA103C48C1}" dt="2023-06-23T09:52:58.233" v="393" actId="47"/>
        <pc:sldMkLst>
          <pc:docMk/>
          <pc:sldMk cId="4182859397" sldId="265"/>
        </pc:sldMkLst>
      </pc:sldChg>
      <pc:sldChg chg="addSp modSp new mod modAnim">
        <pc:chgData name="Khushi Dhawan" userId="a9ea4e234d08c6f6" providerId="LiveId" clId="{7EE6F29D-31C6-470E-85DD-7FEA103C48C1}" dt="2023-06-23T09:53:13.697" v="394"/>
        <pc:sldMkLst>
          <pc:docMk/>
          <pc:sldMk cId="1485522661" sldId="266"/>
        </pc:sldMkLst>
        <pc:spChg chg="add mod">
          <ac:chgData name="Khushi Dhawan" userId="a9ea4e234d08c6f6" providerId="LiveId" clId="{7EE6F29D-31C6-470E-85DD-7FEA103C48C1}" dt="2023-06-23T09:52:03.298" v="392" actId="207"/>
          <ac:spMkLst>
            <pc:docMk/>
            <pc:sldMk cId="1485522661" sldId="266"/>
            <ac:spMk id="2" creationId="{D5AB5CF1-936F-D158-6AD0-2054FE97E96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3T14:26:01.424" idx="1">
    <p:pos x="10" y="10"/>
    <p:text>Why should they play it?(advertisement)
Tech and logic used (rules)
Experience with the team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273-01A6-4B2C-6A75-B1BA8521D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F4062-067E-7E01-C725-2D38E94B7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615B-118D-5118-3481-A9753C94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D8DC-3736-4C6B-A40E-3E9DCC7E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4F8B-0291-2CE1-133B-ABA0CF22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0B5-0AF2-BC33-7108-51DD7FC7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2B40-C270-9DDA-1EA8-FBB47B847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64E7-90D7-69E1-F692-9591C5CF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CF33-A34D-7969-1583-BE8BA28D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2948-E2D5-2C80-8169-D8E8A02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5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7F498-0FC4-EC2D-ACD8-6872AFD6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7CDCC-057C-426E-6473-968792881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C0B7-7648-C99D-72F7-8BDF1588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CD07-A6F6-386D-FA32-D46200B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0E3B-5A95-AE13-C7E1-F4DCDAF6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123D-105B-1FEA-A847-3DDBD3E8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6C88-18CD-0575-8241-51339047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88B4-17EA-A4AE-FE1A-F2E2C834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D9B6-5B79-545C-370C-5550D55F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89FA-CAC3-A68C-7543-1BE495BF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80E-0BA4-4B07-E36B-2ABC7732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207C-FB36-F9DB-00F9-3EF968E3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6090A-C872-4878-633F-E6C11475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388F-5BA3-9E53-F958-13738C31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281D-32F3-5FA1-6948-2D6EF642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1C25-12F4-4B11-C55E-A12E1699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FA61-754B-95DD-792C-A7F09F9B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70BA0-8935-FACA-26FD-B81460F5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9479-12E2-AB91-007C-2034F738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1605D-1815-694C-5740-936EB1F4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6188-0AFD-27E6-F0DD-ADB943FE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9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55DA-EEDF-CB83-A381-C18E0622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66852-9389-9D6D-24EA-FF1EE947F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FF828-4706-3CA8-090D-953D8128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0B996-CD41-90A3-F73D-4AABF218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A1935-1F29-03F3-CCFA-15D7E9C6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E0B22-E0D7-AED4-12C1-5E17E1DE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5AF1D-753D-B7D4-3158-CEFC346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C7D4F-E9FD-292F-D73E-9F82BFF6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6577-A81A-0463-9FF5-3C1F54FA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B50A2-C5C8-7B92-88E0-748B9AB8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5FF52-2DA8-CFF1-07BE-FA9A3C21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5D76F-5A88-D78C-A21E-E3CB8843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C3AC9-0F49-F97A-D128-6BDF519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084A0-1999-CB1D-C441-B464C340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B3372-C891-E722-7F7E-E17A627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0C4A-9962-04B4-3A19-60A8E002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DC1E-0D10-4DCE-6FEE-6A37407B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3ABD8-F336-E41E-E6E2-8AE7CB8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56177-B9C2-B6C0-0716-2459AAD1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3780-724A-AF4F-EC74-DF241BD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6E77D-CF0C-ABBA-D1CF-F9A4074E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766C-E56B-3B1B-DA86-05031C21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4E649-F066-C18E-4344-7A3FD9D4C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55E6-9E3C-DE85-C7F4-7F64B4EC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FC17D-55FC-042B-23F9-B00EF4A4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0B6D-E07B-389A-8B08-78F657E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9740F-0A7D-BB83-7EBF-BE5D0D9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7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EA871-3809-9D97-8145-1AC81AC3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D35E-FE77-668D-407F-CDA42D7D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B529B-99BA-1A35-AC2F-6C671F559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0090-4E51-49F8-AD3F-D140E8DFA344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A35E-612F-65E5-FE9B-D78EDF2BE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2A39C-6E19-3D89-FD65-93715A36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90E2-437B-45D0-9AD0-040E83876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Are So Many UFOs Suddenly Appearing Everywhere?">
            <a:extLst>
              <a:ext uri="{FF2B5EF4-FFF2-40B4-BE49-F238E27FC236}">
                <a16:creationId xmlns:a16="http://schemas.microsoft.com/office/drawing/2014/main" id="{BDB49911-3D09-83DE-504B-AB36A7FC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09" y="1218561"/>
            <a:ext cx="8183579" cy="458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42D4C-A49D-E112-B0FB-3334D4289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           </a:t>
            </a:r>
            <a:endParaRPr lang="en-IN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E8145-F785-DE1F-1AF7-C0FD37FD89AC}"/>
              </a:ext>
            </a:extLst>
          </p:cNvPr>
          <p:cNvSpPr/>
          <p:nvPr/>
        </p:nvSpPr>
        <p:spPr>
          <a:xfrm>
            <a:off x="1523998" y="13330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Space </a:t>
            </a:r>
            <a:r>
              <a:rPr lang="en-US" sz="54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Wars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1895A-B64F-ED22-9256-E1ECCDDB2313}"/>
              </a:ext>
            </a:extLst>
          </p:cNvPr>
          <p:cNvSpPr txBox="1"/>
          <p:nvPr/>
        </p:nvSpPr>
        <p:spPr>
          <a:xfrm>
            <a:off x="7979343" y="5840715"/>
            <a:ext cx="27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Neil, Rohan &amp; Khushi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0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B5CF1-936F-D158-6AD0-2054FE97E966}"/>
              </a:ext>
            </a:extLst>
          </p:cNvPr>
          <p:cNvSpPr txBox="1"/>
          <p:nvPr/>
        </p:nvSpPr>
        <p:spPr>
          <a:xfrm>
            <a:off x="1629878" y="2321004"/>
            <a:ext cx="8932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Rounded MT Bold" panose="020F0704030504030204" pitchFamily="34" charset="0"/>
              </a:rPr>
              <a:t>THANK YOU!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A2EE0-497D-8BB7-83BD-1CDCAC0215DC}"/>
              </a:ext>
            </a:extLst>
          </p:cNvPr>
          <p:cNvSpPr txBox="1"/>
          <p:nvPr/>
        </p:nvSpPr>
        <p:spPr>
          <a:xfrm>
            <a:off x="877468" y="571726"/>
            <a:ext cx="658211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RULES:</a:t>
            </a:r>
            <a:endParaRPr lang="en-US" sz="6000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8EE66-8B3A-A002-A333-AECCCFD0D2DE}"/>
              </a:ext>
            </a:extLst>
          </p:cNvPr>
          <p:cNvSpPr txBox="1"/>
          <p:nvPr/>
        </p:nvSpPr>
        <p:spPr>
          <a:xfrm>
            <a:off x="1637865" y="1616207"/>
            <a:ext cx="8219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potentiometer to move your spaceship and press the push button to shoot the asteroids and aliens coming at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asteroid you hit scores you points, the alien spaceships give you 100 points and the asteroids give you 200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5 lives and if the obstacles hit your spaceship you lose a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FD03-A1D0-98C8-049C-FD9EDAB0054E}"/>
              </a:ext>
            </a:extLst>
          </p:cNvPr>
          <p:cNvSpPr txBox="1"/>
          <p:nvPr/>
        </p:nvSpPr>
        <p:spPr>
          <a:xfrm>
            <a:off x="877468" y="3518232"/>
            <a:ext cx="422549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0" b="1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EBBE7-B0AA-088E-D706-2E1FF7005AB6}"/>
              </a:ext>
            </a:extLst>
          </p:cNvPr>
          <p:cNvSpPr txBox="1"/>
          <p:nvPr/>
        </p:nvSpPr>
        <p:spPr>
          <a:xfrm>
            <a:off x="1637865" y="4548135"/>
            <a:ext cx="796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 the highest number of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6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6F749A-0628-4F67-DBFF-7E0D472F91BC}"/>
              </a:ext>
            </a:extLst>
          </p:cNvPr>
          <p:cNvSpPr/>
          <p:nvPr/>
        </p:nvSpPr>
        <p:spPr>
          <a:xfrm rot="10800000" flipV="1">
            <a:off x="-1089259" y="204774"/>
            <a:ext cx="143705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should you play Space Wars?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47B05-2E88-A8B6-E3E8-C4E5EDBE2E76}"/>
              </a:ext>
            </a:extLst>
          </p:cNvPr>
          <p:cNvSpPr txBox="1"/>
          <p:nvPr/>
        </p:nvSpPr>
        <p:spPr>
          <a:xfrm>
            <a:off x="976650" y="1815352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6FF66"/>
                </a:solidFill>
              </a:rPr>
              <a:t>QUICK</a:t>
            </a:r>
            <a:endParaRPr lang="en-IN" sz="3200" b="1" dirty="0">
              <a:solidFill>
                <a:srgbClr val="66FF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12523-A325-2176-5DB0-E58626A62920}"/>
              </a:ext>
            </a:extLst>
          </p:cNvPr>
          <p:cNvSpPr txBox="1"/>
          <p:nvPr/>
        </p:nvSpPr>
        <p:spPr>
          <a:xfrm>
            <a:off x="3128595" y="3011556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66FF66"/>
                </a:solidFill>
              </a:defRPr>
            </a:lvl1pPr>
          </a:lstStyle>
          <a:p>
            <a:r>
              <a:rPr lang="en-US" dirty="0"/>
              <a:t>FUN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70233-695B-3BDB-9C15-F492933FA25C}"/>
              </a:ext>
            </a:extLst>
          </p:cNvPr>
          <p:cNvSpPr txBox="1"/>
          <p:nvPr/>
        </p:nvSpPr>
        <p:spPr>
          <a:xfrm>
            <a:off x="1062772" y="4364778"/>
            <a:ext cx="252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6FF66"/>
                </a:solidFill>
              </a:rPr>
              <a:t>COMPETITIVE</a:t>
            </a:r>
            <a:endParaRPr lang="en-IN" sz="3200" b="1" dirty="0">
              <a:solidFill>
                <a:srgbClr val="66FF6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886F0-30C0-4463-AF50-BAFD7BDBD877}"/>
              </a:ext>
            </a:extLst>
          </p:cNvPr>
          <p:cNvSpPr txBox="1"/>
          <p:nvPr/>
        </p:nvSpPr>
        <p:spPr>
          <a:xfrm>
            <a:off x="4575312" y="5222439"/>
            <a:ext cx="3663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6FF66"/>
                </a:solidFill>
              </a:rPr>
              <a:t>SHARPENS</a:t>
            </a:r>
            <a:r>
              <a:rPr lang="en-US" dirty="0"/>
              <a:t> </a:t>
            </a:r>
            <a:r>
              <a:rPr lang="en-US" sz="3200" b="1" dirty="0">
                <a:solidFill>
                  <a:srgbClr val="66FF66"/>
                </a:solidFill>
              </a:rPr>
              <a:t>REFLEXES</a:t>
            </a:r>
            <a:endParaRPr lang="en-IN" sz="3200" b="1" dirty="0">
              <a:solidFill>
                <a:srgbClr val="66FF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D3E17-420F-574A-7CE2-6386AA3A65F0}"/>
              </a:ext>
            </a:extLst>
          </p:cNvPr>
          <p:cNvSpPr txBox="1"/>
          <p:nvPr/>
        </p:nvSpPr>
        <p:spPr>
          <a:xfrm>
            <a:off x="7065043" y="3596331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6FF66"/>
                </a:solidFill>
              </a:rPr>
              <a:t>CHALLENGING</a:t>
            </a:r>
            <a:endParaRPr lang="en-IN" sz="3200" b="1" dirty="0">
              <a:solidFill>
                <a:srgbClr val="66FF6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64BEB-82DC-F811-5247-315EB3259532}"/>
              </a:ext>
            </a:extLst>
          </p:cNvPr>
          <p:cNvSpPr txBox="1"/>
          <p:nvPr/>
        </p:nvSpPr>
        <p:spPr>
          <a:xfrm>
            <a:off x="5377401" y="1815351"/>
            <a:ext cx="6006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6FF66"/>
                </a:solidFill>
              </a:rPr>
              <a:t>UNIQUE</a:t>
            </a:r>
            <a:r>
              <a:rPr lang="en-US" dirty="0"/>
              <a:t> </a:t>
            </a:r>
            <a:r>
              <a:rPr lang="en-US" sz="3200" b="1" dirty="0">
                <a:solidFill>
                  <a:srgbClr val="66FF66"/>
                </a:solidFill>
              </a:rPr>
              <a:t>HARDWARE</a:t>
            </a:r>
            <a:r>
              <a:rPr lang="en-US" dirty="0"/>
              <a:t> </a:t>
            </a:r>
            <a:r>
              <a:rPr lang="en-US" sz="3200" b="1" dirty="0">
                <a:solidFill>
                  <a:srgbClr val="66FF66"/>
                </a:solidFill>
              </a:rPr>
              <a:t>COMPONENT</a:t>
            </a:r>
            <a:endParaRPr lang="en-IN" sz="3200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1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E00AFC-F8E9-4C6C-76D8-DF35D6CCCCB5}"/>
              </a:ext>
            </a:extLst>
          </p:cNvPr>
          <p:cNvSpPr txBox="1"/>
          <p:nvPr/>
        </p:nvSpPr>
        <p:spPr>
          <a:xfrm>
            <a:off x="2547486" y="412773"/>
            <a:ext cx="1010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Components</a:t>
            </a:r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and logic used in building the game</a:t>
            </a:r>
            <a:endParaRPr lang="en-IN" sz="2800" b="1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XCLUMA ESP32 ESP-32 ESP-32S ESP 32 Development Board CP2102 WiFi Bluetooth  Ultra-Low Power Consumption Dual Core (30 PIN) : Amazon.in: Computers &amp;  Accessories">
            <a:extLst>
              <a:ext uri="{FF2B5EF4-FFF2-40B4-BE49-F238E27FC236}">
                <a16:creationId xmlns:a16="http://schemas.microsoft.com/office/drawing/2014/main" id="{70BE615E-5EEB-311C-1768-13EAF94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149" y="1376112"/>
            <a:ext cx="4609699" cy="46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A1251-D38D-982E-E500-9A4A29AEA128}"/>
              </a:ext>
            </a:extLst>
          </p:cNvPr>
          <p:cNvSpPr txBox="1"/>
          <p:nvPr/>
        </p:nvSpPr>
        <p:spPr>
          <a:xfrm>
            <a:off x="3646368" y="6158164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ESP32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7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ZDelivery 1.3-inch I2C IIC OLED Display SH1106 India | Ubuy">
            <a:extLst>
              <a:ext uri="{FF2B5EF4-FFF2-40B4-BE49-F238E27FC236}">
                <a16:creationId xmlns:a16="http://schemas.microsoft.com/office/drawing/2014/main" id="{FC0C1F9A-2B0A-6B19-718B-C21BDACE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03" y="991402"/>
            <a:ext cx="4686701" cy="468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D59CD-6181-BDD7-8356-3ECF474C0C1F}"/>
              </a:ext>
            </a:extLst>
          </p:cNvPr>
          <p:cNvSpPr txBox="1"/>
          <p:nvPr/>
        </p:nvSpPr>
        <p:spPr>
          <a:xfrm>
            <a:off x="3646370" y="5681932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OLED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9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K Potentiometer Tone Control | SUNROBOTICS">
            <a:extLst>
              <a:ext uri="{FF2B5EF4-FFF2-40B4-BE49-F238E27FC236}">
                <a16:creationId xmlns:a16="http://schemas.microsoft.com/office/drawing/2014/main" id="{432E7E8F-74F1-877B-33EF-7C070CCB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789" y="596416"/>
            <a:ext cx="4966184" cy="496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10EB5B-9F4A-B096-3EE4-AB9F61D35B9E}"/>
              </a:ext>
            </a:extLst>
          </p:cNvPr>
          <p:cNvSpPr txBox="1"/>
          <p:nvPr/>
        </p:nvSpPr>
        <p:spPr>
          <a:xfrm>
            <a:off x="3646370" y="5681932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Potentiometer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3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y MB102 830 Points Solderless Prototype PCB Breadboard High Quality  online at the best price in India|Robu.in">
            <a:extLst>
              <a:ext uri="{FF2B5EF4-FFF2-40B4-BE49-F238E27FC236}">
                <a16:creationId xmlns:a16="http://schemas.microsoft.com/office/drawing/2014/main" id="{DAA29D20-A077-05A6-51F8-255692FB4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31" y="625642"/>
            <a:ext cx="5081337" cy="5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FCF6F-F6A3-A990-3749-D5781D4A5B52}"/>
              </a:ext>
            </a:extLst>
          </p:cNvPr>
          <p:cNvSpPr txBox="1"/>
          <p:nvPr/>
        </p:nvSpPr>
        <p:spPr>
          <a:xfrm>
            <a:off x="3386488" y="5522313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Breadboard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6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pTechDeals Jumper Wires Male to Male, Male to Female, Female to Female/breadboard  jumper wires (10+10+10) : Amazon.in: Industrial &amp; Scientific">
            <a:extLst>
              <a:ext uri="{FF2B5EF4-FFF2-40B4-BE49-F238E27FC236}">
                <a16:creationId xmlns:a16="http://schemas.microsoft.com/office/drawing/2014/main" id="{F1DE2FFD-CCEB-E714-622D-03CD08279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4" y="1251285"/>
            <a:ext cx="3672038" cy="27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E7FAC-D918-81EC-5BC6-55462BCB2F4C}"/>
              </a:ext>
            </a:extLst>
          </p:cNvPr>
          <p:cNvSpPr txBox="1"/>
          <p:nvPr/>
        </p:nvSpPr>
        <p:spPr>
          <a:xfrm>
            <a:off x="-530995" y="4710326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Jumper Cables</a:t>
            </a:r>
            <a:endParaRPr lang="en-IN" dirty="0"/>
          </a:p>
        </p:txBody>
      </p:sp>
      <p:pic>
        <p:nvPicPr>
          <p:cNvPr id="2050" name="Picture 2" descr="MF25 30R - Multicomp Pro - Through Hole Resistor, 30 ohm, MF25">
            <a:extLst>
              <a:ext uri="{FF2B5EF4-FFF2-40B4-BE49-F238E27FC236}">
                <a16:creationId xmlns:a16="http://schemas.microsoft.com/office/drawing/2014/main" id="{06435777-2A6D-0A00-66AC-4689CA5E5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26" y="1282567"/>
            <a:ext cx="3510664" cy="23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86F19-E251-5A58-69BF-D3B1A06F234D}"/>
              </a:ext>
            </a:extLst>
          </p:cNvPr>
          <p:cNvSpPr txBox="1"/>
          <p:nvPr/>
        </p:nvSpPr>
        <p:spPr>
          <a:xfrm>
            <a:off x="1918635" y="4710326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Resistor </a:t>
            </a:r>
            <a:endParaRPr lang="en-IN" dirty="0"/>
          </a:p>
        </p:txBody>
      </p:sp>
      <p:pic>
        <p:nvPicPr>
          <p:cNvPr id="2054" name="Picture 6" descr="12x12x7.3mm Tactile Push Button Switch-10Pcs.XR105 F3L - Robotools">
            <a:extLst>
              <a:ext uri="{FF2B5EF4-FFF2-40B4-BE49-F238E27FC236}">
                <a16:creationId xmlns:a16="http://schemas.microsoft.com/office/drawing/2014/main" id="{62766520-A018-4D58-87CC-E745EBE3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06" y="1025494"/>
            <a:ext cx="2979820" cy="29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F58BD-A83E-FAE7-633F-FCD7671370AE}"/>
              </a:ext>
            </a:extLst>
          </p:cNvPr>
          <p:cNvSpPr txBox="1"/>
          <p:nvPr/>
        </p:nvSpPr>
        <p:spPr>
          <a:xfrm>
            <a:off x="7485245" y="4710326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0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oftware | Arduino">
            <a:extLst>
              <a:ext uri="{FF2B5EF4-FFF2-40B4-BE49-F238E27FC236}">
                <a16:creationId xmlns:a16="http://schemas.microsoft.com/office/drawing/2014/main" id="{81260C6F-A480-E589-0AEF-ABE276381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2" y="1410402"/>
            <a:ext cx="6818296" cy="35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67C62D-8026-2982-209F-E75F1E14C580}"/>
              </a:ext>
            </a:extLst>
          </p:cNvPr>
          <p:cNvSpPr txBox="1"/>
          <p:nvPr/>
        </p:nvSpPr>
        <p:spPr>
          <a:xfrm>
            <a:off x="3646370" y="5681932"/>
            <a:ext cx="48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4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</dc:title>
  <dc:creator>Khushi Dhawan</dc:creator>
  <cp:lastModifiedBy>Khushi Dhawan</cp:lastModifiedBy>
  <cp:revision>1</cp:revision>
  <dcterms:created xsi:type="dcterms:W3CDTF">2023-06-23T09:31:01Z</dcterms:created>
  <dcterms:modified xsi:type="dcterms:W3CDTF">2023-06-23T12:05:34Z</dcterms:modified>
</cp:coreProperties>
</file>