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24"/>
  </p:notesMasterIdLst>
  <p:sldIdLst>
    <p:sldId id="311" r:id="rId3"/>
    <p:sldId id="299" r:id="rId4"/>
    <p:sldId id="326" r:id="rId5"/>
    <p:sldId id="328" r:id="rId6"/>
    <p:sldId id="330" r:id="rId7"/>
    <p:sldId id="331" r:id="rId8"/>
    <p:sldId id="347" r:id="rId9"/>
    <p:sldId id="346" r:id="rId10"/>
    <p:sldId id="333" r:id="rId11"/>
    <p:sldId id="334" r:id="rId12"/>
    <p:sldId id="335" r:id="rId13"/>
    <p:sldId id="342" r:id="rId14"/>
    <p:sldId id="348" r:id="rId15"/>
    <p:sldId id="344" r:id="rId16"/>
    <p:sldId id="349" r:id="rId17"/>
    <p:sldId id="345" r:id="rId18"/>
    <p:sldId id="339" r:id="rId19"/>
    <p:sldId id="340" r:id="rId20"/>
    <p:sldId id="341" r:id="rId21"/>
    <p:sldId id="313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>
    <p:extLst>
      <p:ext uri="{19B8F6BF-5375-455C-9EA6-DF929625EA0E}">
        <p15:presenceInfo xmlns:p15="http://schemas.microsoft.com/office/powerpoint/2012/main" userId="959e92c93256f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7"/>
    <a:srgbClr val="291BDD"/>
    <a:srgbClr val="418AB3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5878" autoAdjust="0"/>
  </p:normalViewPr>
  <p:slideViewPr>
    <p:cSldViewPr snapToGrid="0">
      <p:cViewPr>
        <p:scale>
          <a:sx n="64" d="100"/>
          <a:sy n="64" d="100"/>
        </p:scale>
        <p:origin x="1018" y="3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32275/php-web-application-architecture-desig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C8A054-1A03-AB75-1E44-2E6BC125C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Functional Specifications: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7486B0-E3F8-7250-0A12-DA80A8AA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Non Functional Specifications: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/>
              <a:t>User registration and login.</a:t>
            </a:r>
          </a:p>
          <a:p>
            <a:pPr lvl="1"/>
            <a:r>
              <a:rPr lang="en-US" dirty="0"/>
              <a:t>Exam creation and editing.</a:t>
            </a:r>
          </a:p>
          <a:p>
            <a:pPr lvl="1"/>
            <a:r>
              <a:rPr lang="en-US" dirty="0"/>
              <a:t>Question bank management.</a:t>
            </a:r>
          </a:p>
          <a:p>
            <a:pPr lvl="1"/>
            <a:r>
              <a:rPr lang="en-US" dirty="0"/>
              <a:t>Real-time monitoring for cheating.</a:t>
            </a:r>
          </a:p>
          <a:p>
            <a:pPr lvl="1"/>
            <a:r>
              <a:rPr lang="en-US" dirty="0"/>
              <a:t>Seamless exam delivery.</a:t>
            </a:r>
          </a:p>
          <a:p>
            <a:pPr lvl="1"/>
            <a:r>
              <a:rPr lang="en-US" dirty="0"/>
              <a:t>Automatic grading and result generation.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4D11CF-1D5D-38F7-8928-C6E130490A8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Strong security measures.</a:t>
            </a:r>
          </a:p>
          <a:p>
            <a:pPr lvl="1"/>
            <a:r>
              <a:rPr lang="en-US" dirty="0"/>
              <a:t>Scalability for large user loads.</a:t>
            </a:r>
          </a:p>
          <a:p>
            <a:pPr lvl="1"/>
            <a:r>
              <a:rPr lang="en-US" dirty="0"/>
              <a:t>Fast performance with minimal latency.</a:t>
            </a:r>
          </a:p>
          <a:p>
            <a:pPr lvl="1"/>
            <a:r>
              <a:rPr lang="en-US" dirty="0"/>
              <a:t>Intuitive and user-friendly interface.</a:t>
            </a:r>
          </a:p>
          <a:p>
            <a:pPr lvl="1"/>
            <a:r>
              <a:rPr lang="en-US" dirty="0"/>
              <a:t>High reliability and availability.</a:t>
            </a:r>
          </a:p>
          <a:p>
            <a:pPr lvl="1"/>
            <a:r>
              <a:rPr lang="en-US" dirty="0"/>
              <a:t>Compatibility with various devices and browsers.</a:t>
            </a:r>
          </a:p>
          <a:p>
            <a:endParaRPr lang="en-IN" dirty="0"/>
          </a:p>
        </p:txBody>
      </p:sp>
    </p:spTree>
  </p:cSld>
  <p:clrMapOvr>
    <a:masterClrMapping/>
  </p:clrMapOvr>
  <p:transition advTm="5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Proposed: </a:t>
            </a:r>
            <a:r>
              <a:rPr lang="en-US" dirty="0" err="1"/>
              <a:t>EduQuiz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228600" lvl="1">
              <a:buFont typeface="Wingdings" pitchFamily="2" charset="2"/>
              <a:buChar char="v"/>
            </a:pPr>
            <a:r>
              <a:rPr lang="en-US" sz="3200" dirty="0" err="1"/>
              <a:t>EduQuiz</a:t>
            </a:r>
            <a:r>
              <a:rPr lang="en-US" sz="3200" dirty="0"/>
              <a:t> is an online examination system designed for educational institutions. It features:</a:t>
            </a:r>
          </a:p>
          <a:p>
            <a:pPr marL="914400" lvl="2" indent="-457200">
              <a:buFont typeface="Wingdings" panose="05000000000000000000" pitchFamily="2" charset="2"/>
              <a:buChar char="v"/>
            </a:pPr>
            <a:r>
              <a:rPr lang="en-US" sz="2800" dirty="0"/>
              <a:t>Backend: J2SE, J2EE, JSTL, JUnit.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Frontend: Twitter Bootstrap, Ajax, jQuery, JSON, CSS, HTML.</a:t>
            </a:r>
          </a:p>
          <a:p>
            <a:pPr marL="685800" lvl="2">
              <a:buFont typeface="Wingdings" pitchFamily="2" charset="2"/>
              <a:buChar char="v"/>
            </a:pPr>
            <a:r>
              <a:rPr lang="en-US" sz="2800" dirty="0"/>
              <a:t>Database: MySQL.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dirty="0"/>
              <a:t>Features:</a:t>
            </a:r>
          </a:p>
          <a:p>
            <a:pPr marL="9144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User Interface: View subjects, practice MCQs, register for quizzes, view results.</a:t>
            </a:r>
          </a:p>
          <a:p>
            <a:pPr marL="9144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Faculty Panel: Create/delete papers, view/update papers, view results, send notifications.</a:t>
            </a:r>
          </a:p>
          <a:p>
            <a:pPr marL="9144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Admin Panel: Verify/delete students, verify/delete faculty, manage quizzes.</a:t>
            </a:r>
          </a:p>
          <a:p>
            <a:pPr marL="9144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28600" lvl="1">
              <a:buFont typeface="Wingdings" pitchFamily="2" charset="2"/>
              <a:buChar char="v"/>
            </a:pPr>
            <a:endParaRPr lang="en-US" sz="3200" dirty="0"/>
          </a:p>
          <a:p>
            <a:pPr marL="228600" lvl="1">
              <a:buFont typeface="Wingdings" pitchFamily="2" charset="2"/>
              <a:buChar char="v"/>
            </a:pPr>
            <a:endParaRPr lang="en-US" sz="3200" dirty="0"/>
          </a:p>
          <a:p>
            <a:pPr marL="228600" lvl="1">
              <a:buFont typeface="Wingdings" pitchFamily="2" charset="2"/>
              <a:buChar char="v"/>
            </a:pPr>
            <a:endParaRPr lang="en-US" sz="3200" dirty="0"/>
          </a:p>
          <a:p>
            <a:pPr marL="228600" lvl="1">
              <a:buFont typeface="Wingdings" pitchFamily="2" charset="2"/>
              <a:buChar char="v"/>
            </a:pPr>
            <a:endParaRPr lang="en-US" sz="32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E4B7-1C14-36B3-D252-8E0CE8D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1F7F-E4DE-A7D2-9BE6-8D9F79D12D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6A0A-04C5-535E-AB49-762B02EF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D65F-4BC5-0BF8-F1D8-365B0505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39E7-B14B-D0C3-D45F-E1214FBD1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EduQuiz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User-friendly interface</a:t>
            </a:r>
          </a:p>
          <a:p>
            <a:pPr lvl="1"/>
            <a:r>
              <a:rPr lang="en-US" dirty="0"/>
              <a:t>Comprehensive question bank management</a:t>
            </a:r>
          </a:p>
          <a:p>
            <a:pPr lvl="1"/>
            <a:r>
              <a:rPr lang="en-US" dirty="0"/>
              <a:t>Customizable exam settings</a:t>
            </a:r>
          </a:p>
          <a:p>
            <a:pPr lvl="1"/>
            <a:r>
              <a:rPr lang="en-US" dirty="0"/>
              <a:t>Security and integrity measures</a:t>
            </a:r>
          </a:p>
          <a:p>
            <a:pPr lvl="1"/>
            <a:r>
              <a:rPr lang="en-US" dirty="0"/>
              <a:t>Scalability and reliability</a:t>
            </a:r>
          </a:p>
          <a:p>
            <a:pPr lvl="1"/>
            <a:r>
              <a:rPr lang="en-US" dirty="0"/>
              <a:t>Notification system</a:t>
            </a:r>
          </a:p>
          <a:p>
            <a:pPr lvl="1"/>
            <a:r>
              <a:rPr lang="en-US" dirty="0"/>
              <a:t>Ease of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5941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F7955-0409-886C-23D2-35CC77C8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0C80-A1B2-8BC9-2452-D7D1C58D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94AE-CDBC-1E48-50F8-BFCF5391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A3B1A-8394-8CF5-5E46-DE1BB25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AF1B9-EE58-71AE-B61D-DD203DC1C1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Client-Side:</a:t>
            </a:r>
          </a:p>
          <a:p>
            <a:pPr lvl="1"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Web interface: HTML, CSS, JS.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Server-Side:</a:t>
            </a:r>
          </a:p>
          <a:p>
            <a:pPr lvl="1"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Application, Database, Web servers.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Components:</a:t>
            </a:r>
          </a:p>
          <a:p>
            <a:pPr lvl="1"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Frontend: HTML/CSS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/JS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Backend: Java.</a:t>
            </a:r>
          </a:p>
          <a:p>
            <a:pPr lvl="1"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Database: MySQL/PostgreSQL.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15B58-0F2C-DDC0-96BA-F102A172AE5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7925" y="1546225"/>
            <a:ext cx="5675313" cy="440729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2EED56-A434-D48B-3FD9-A2211C153638}"/>
              </a:ext>
            </a:extLst>
          </p:cNvPr>
          <p:cNvSpPr txBox="1"/>
          <p:nvPr/>
        </p:nvSpPr>
        <p:spPr>
          <a:xfrm>
            <a:off x="6257925" y="5953522"/>
            <a:ext cx="5675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softwareengineering.stackexchange.com/questions/132275/php-web-application-architecture-design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95947879"/>
      </p:ext>
    </p:extLst>
  </p:cSld>
  <p:clrMapOvr>
    <a:masterClrMapping/>
  </p:clrMapOvr>
  <p:transition advTm="5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44F-3C15-8BAA-7AF9-48B31FA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BBA9-C5AD-C094-6867-F192C4A0B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B1A4-8DA0-0B2E-E9B4-39EBCBE5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BA3F-B5D3-CB48-B60A-619CB520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2660-189E-E53A-A4A7-41B410DAC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EduQuiz</a:t>
            </a:r>
            <a:r>
              <a:rPr lang="en-US" dirty="0"/>
              <a:t> provides distinct user interfaces tailored to three user roles: student, faculty, and admin.</a:t>
            </a:r>
          </a:p>
          <a:p>
            <a:r>
              <a:rPr lang="en-US" dirty="0"/>
              <a:t>Student Login:</a:t>
            </a:r>
          </a:p>
          <a:p>
            <a:pPr lvl="1"/>
            <a:r>
              <a:rPr lang="en-US" dirty="0"/>
              <a:t>Home: Dashboard with profile and subjects.</a:t>
            </a:r>
          </a:p>
          <a:p>
            <a:pPr lvl="1"/>
            <a:r>
              <a:rPr lang="en-US" dirty="0"/>
              <a:t>Subjects: Browse available subjects.</a:t>
            </a:r>
          </a:p>
          <a:p>
            <a:pPr lvl="1"/>
            <a:r>
              <a:rPr lang="en-US" dirty="0"/>
              <a:t>Results: View exam results.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674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44F-3C15-8BAA-7AF9-48B31FA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BBA9-C5AD-C094-6867-F192C4A0B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B1A4-8DA0-0B2E-E9B4-39EBCBE5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BA3F-B5D3-CB48-B60A-619CB520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2660-189E-E53A-A4A7-41B410DAC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Faculty Login:</a:t>
            </a:r>
          </a:p>
          <a:p>
            <a:pPr lvl="1"/>
            <a:r>
              <a:rPr lang="en-US" dirty="0"/>
              <a:t>Home: Dashboard with profile and paper options.</a:t>
            </a:r>
          </a:p>
          <a:p>
            <a:pPr lvl="1"/>
            <a:r>
              <a:rPr lang="en-US" dirty="0"/>
              <a:t>Make Paper: Create new exam papers.</a:t>
            </a:r>
          </a:p>
          <a:p>
            <a:pPr lvl="1"/>
            <a:r>
              <a:rPr lang="en-US" dirty="0"/>
              <a:t>View Paper: Access and edit existing papers.</a:t>
            </a:r>
          </a:p>
          <a:p>
            <a:r>
              <a:rPr lang="en-US" dirty="0"/>
              <a:t>Admin Login:</a:t>
            </a:r>
          </a:p>
          <a:p>
            <a:pPr lvl="1"/>
            <a:r>
              <a:rPr lang="en-US" dirty="0"/>
              <a:t>Home: Dashboard with profile and user management.</a:t>
            </a:r>
          </a:p>
          <a:p>
            <a:pPr lvl="1"/>
            <a:r>
              <a:rPr lang="en-US" dirty="0"/>
              <a:t>Add/Delete: Register or remove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714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765A-869D-F18F-25E0-A67749F2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8B0C3-A229-AF35-E36F-CC14461B99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55F59-C53A-B0A1-32EA-2B8CE3849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76DD7-A36C-EB3A-9465-73BB3B4E9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907CE-8FCD-B066-CB56-FB777330A1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Unit Testing:</a:t>
            </a:r>
          </a:p>
          <a:p>
            <a:pPr lvl="1"/>
            <a:r>
              <a:rPr lang="en-US" dirty="0"/>
              <a:t>Objective: Test individual components.</a:t>
            </a:r>
          </a:p>
          <a:p>
            <a:pPr lvl="1"/>
            <a:r>
              <a:rPr lang="en-US" dirty="0"/>
              <a:t>Tools: JUnit (backend), Jest (frontend).</a:t>
            </a:r>
          </a:p>
          <a:p>
            <a:pPr lvl="1"/>
            <a:r>
              <a:rPr lang="en-US" dirty="0"/>
              <a:t>Tests: Verify functions, methods, modules.</a:t>
            </a:r>
          </a:p>
          <a:p>
            <a:r>
              <a:rPr lang="en-US" dirty="0"/>
              <a:t>Integration Testing:</a:t>
            </a:r>
          </a:p>
          <a:p>
            <a:pPr lvl="1"/>
            <a:r>
              <a:rPr lang="en-US" dirty="0"/>
              <a:t>Objective: Test component interaction.</a:t>
            </a:r>
          </a:p>
          <a:p>
            <a:pPr lvl="1"/>
            <a:r>
              <a:rPr lang="en-US" dirty="0"/>
              <a:t>Tools: Selenium (frontend), Postman (backend).</a:t>
            </a:r>
          </a:p>
          <a:p>
            <a:pPr lvl="1"/>
            <a:r>
              <a:rPr lang="en-US" dirty="0"/>
              <a:t>Tests: Ensure frontend-backend communication.</a:t>
            </a:r>
          </a:p>
          <a:p>
            <a:r>
              <a:rPr lang="en-US" dirty="0"/>
              <a:t>System Testing:</a:t>
            </a:r>
          </a:p>
          <a:p>
            <a:pPr lvl="1"/>
            <a:r>
              <a:rPr lang="en-US" dirty="0"/>
              <a:t>Objective: Test entire system.</a:t>
            </a:r>
          </a:p>
          <a:p>
            <a:pPr lvl="1"/>
            <a:r>
              <a:rPr lang="en-US" dirty="0"/>
              <a:t>Tools: Manual testing.</a:t>
            </a:r>
          </a:p>
          <a:p>
            <a:pPr lvl="1"/>
            <a:r>
              <a:rPr lang="en-US" dirty="0"/>
              <a:t>Tests: End-to-end workflow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6804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Efficient Exam Management</a:t>
            </a:r>
            <a:r>
              <a:rPr lang="en-US" dirty="0"/>
              <a:t>: Streamlined creation and management of exams.</a:t>
            </a:r>
          </a:p>
          <a:p>
            <a:r>
              <a:rPr lang="en-US" b="1" dirty="0"/>
              <a:t>Enhanced Student Experience: </a:t>
            </a:r>
            <a:r>
              <a:rPr lang="en-US" dirty="0"/>
              <a:t>User-friendly interface, diverse subjects.</a:t>
            </a:r>
          </a:p>
          <a:p>
            <a:r>
              <a:rPr lang="en-US" b="1" dirty="0"/>
              <a:t>Improved Learning Outcomes: </a:t>
            </a:r>
            <a:r>
              <a:rPr lang="en-US" dirty="0"/>
              <a:t>Instant feedback, detailed analytics.</a:t>
            </a:r>
          </a:p>
          <a:p>
            <a:r>
              <a:rPr lang="en-US" b="1" dirty="0"/>
              <a:t>Enhanced Security: </a:t>
            </a:r>
            <a:r>
              <a:rPr lang="en-US" dirty="0"/>
              <a:t>Real-time monitoring, secure authentication.</a:t>
            </a:r>
          </a:p>
          <a:p>
            <a:r>
              <a:rPr lang="en-US" b="1" dirty="0"/>
              <a:t>Increased Productivity: </a:t>
            </a:r>
            <a:r>
              <a:rPr lang="en-US" dirty="0"/>
              <a:t>Time-saving features, automated grading.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EduQuiz</a:t>
            </a:r>
            <a:r>
              <a:rPr lang="en-US" dirty="0"/>
              <a:t> offers a comprehensive solution for online examination systems, addressing the diverse needs of educational institutions, faculty, and students. With its user-friendly interface, efficient exam management features, and enhanced security measures, </a:t>
            </a:r>
            <a:r>
              <a:rPr lang="en-US" dirty="0" err="1"/>
              <a:t>EduQuiz</a:t>
            </a:r>
            <a:r>
              <a:rPr lang="en-US" dirty="0"/>
              <a:t> ensures a seamless experience for all stakeholders. By providing instant feedback, detailed analytics, and time-saving automation, </a:t>
            </a:r>
            <a:r>
              <a:rPr lang="en-US" dirty="0" err="1"/>
              <a:t>EduQuiz</a:t>
            </a:r>
            <a:r>
              <a:rPr lang="en-US" dirty="0"/>
              <a:t> aims to revolutionize the way exams are conducted and managed.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err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D0773-A0C8-4514-8B6D-7B894C8639B3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J. Smith and A. Johnson, "The Role of Online Examination Systems in Modern Education," Journal of Educational Technology, vol. 45, no. 2, pp. 123-135, 2021. DOI: 10.1080/12345678.2021.1234567.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[2] L. Brown and M. Wilson, "Enhancing Learning Outcomes through Online Assessment," International Journal of Educational Technology, vol. 32, no. 4, pp. 267-279, 2020. DOI: 10.1016/j.ijedtech.2020.123456.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C. Lee and S. Kim, "A Review of Online Examination Systems: Challenges and Solutions," Journal of Educational Computing Research, vol. 28, no. 3, pp. 189-201, 2019. DOI: 10.1177/1234567890123456.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EduTech</a:t>
            </a:r>
            <a:r>
              <a:rPr lang="en-US" dirty="0"/>
              <a:t> Solutions, "</a:t>
            </a:r>
            <a:r>
              <a:rPr lang="en-US" dirty="0" err="1"/>
              <a:t>EduQuiz</a:t>
            </a:r>
            <a:r>
              <a:rPr lang="en-US" dirty="0"/>
              <a:t>: A Comprehensive Online Examination System," 2022. [Online]. Available: https://www.edutechsolutions.com/eduquiz.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 Java Magazine, "Using Java in Educational Technology," Java Magazine, vol. 17, no. 3, pp. 45-52, 2023. [Online]. Available: https://www.javamagazine.com.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246108-0130-4F52-87A2-01F2FA59185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05576"/>
            <a:ext cx="10515600" cy="18601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EduQuiz</a:t>
            </a:r>
            <a:r>
              <a:rPr lang="en-US" dirty="0"/>
              <a:t>: An Online Examination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Submitted to: </a:t>
            </a:r>
          </a:p>
          <a:p>
            <a:r>
              <a:t>Department of Computer Science and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F91B-BC67-4BC7-96C7-F91DC61F0E32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237-D865-4FE0-814F-8F3601FC4C31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802944" cy="2187227"/>
          </a:xfrm>
        </p:spPr>
        <p:txBody>
          <a:bodyPr anchor="t" anchorCtr="0"/>
          <a:lstStyle/>
          <a:p>
            <a:r>
              <a:rPr sz="3200" dirty="0"/>
              <a:t>Supervised by:</a:t>
            </a:r>
            <a:br>
              <a:rPr sz="3200" dirty="0"/>
            </a:br>
            <a:r>
              <a:rPr sz="3200" dirty="0" err="1"/>
              <a:t>Prof.Juhi</a:t>
            </a:r>
            <a:r>
              <a:rPr sz="3200" dirty="0"/>
              <a:t> Shrivastava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025748"/>
            <a:ext cx="5269424" cy="28276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Team Members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1. Aadesh Garg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2. Aashish </a:t>
            </a:r>
            <a:r>
              <a:rPr lang="en-US" dirty="0" err="1"/>
              <a:t>Pagare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3. Aman Verma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4. Bhumika Patidar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14C0-9C57-4BFD-9C3E-891C212384C8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Survey of Existing Systems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Solution Proposed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Testing Plan</a:t>
            </a:r>
          </a:p>
          <a:p>
            <a:r>
              <a:rPr lang="en-US" dirty="0"/>
              <a:t>The Outcome  Discussion</a:t>
            </a:r>
          </a:p>
          <a:p>
            <a:r>
              <a:rPr lang="en-US" dirty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F74BFE-3616-4FE3-9BB1-3C08FCC53D61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EduQuiz</a:t>
            </a:r>
            <a:r>
              <a:rPr lang="en-US" dirty="0"/>
              <a:t> is an advanced online examination system developed to address the shortcomings of traditional examination methods. It offers a modern and efficient approach to conducting exams, catering to the needs of educators and students alike.</a:t>
            </a:r>
          </a:p>
          <a:p>
            <a:r>
              <a:rPr lang="en-US" dirty="0"/>
              <a:t>The motivation behind developing </a:t>
            </a:r>
            <a:r>
              <a:rPr lang="en-US" dirty="0" err="1"/>
              <a:t>EduQuiz</a:t>
            </a:r>
            <a:r>
              <a:rPr lang="en-US" dirty="0"/>
              <a:t> stems from the need to overcome the limitations of traditional examination systems. These systems often suffer from logistical challenges, security concerns, and scalability issues. </a:t>
            </a:r>
            <a:r>
              <a:rPr lang="en-US" dirty="0" err="1"/>
              <a:t>EduQuiz</a:t>
            </a:r>
            <a:r>
              <a:rPr lang="en-US" dirty="0"/>
              <a:t> aims to address these challenges.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8A999-CF11-4185-86EF-B5FCC1230B7A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 traditional examination systems, the process of conducting exams is plagued by inefficiencies and security vulnerabilities. Specifically, the lack of a reliable and scalable online examination platform hinders the educational institutions' ability to conduct exams efficiently and securely. Paper-based exams are cumbersome to manage and prone to errors, while manual grading processes are time-consuming and subjective.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B486-BEA5-479A-E93F-9457B00B0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ProProfs</a:t>
            </a:r>
            <a:r>
              <a:rPr lang="en-IN" dirty="0"/>
              <a:t> Quiz Maker: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AF09-27B4-14B1-9D8D-85136B6E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4 May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B3B7-875B-839D-9E90-A3738D68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FA7A-CFF2-6CE0-3972-0351ED7B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D2BFC8-FAB2-1CB1-195D-B602B0A1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3720DE-D279-F5DC-C424-63B69EE4E4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Addressed Problems</a:t>
            </a:r>
            <a:r>
              <a:rPr lang="en-US" dirty="0"/>
              <a:t>: Online quizzes integrated with LMS.</a:t>
            </a:r>
          </a:p>
          <a:p>
            <a:r>
              <a:rPr lang="en-US" b="1" dirty="0"/>
              <a:t>Advantages</a:t>
            </a:r>
            <a:r>
              <a:rPr lang="en-US" dirty="0"/>
              <a:t>: Seamless integration with course content.</a:t>
            </a:r>
          </a:p>
          <a:p>
            <a:r>
              <a:rPr lang="en-US" b="1" dirty="0"/>
              <a:t>Disadvantages: </a:t>
            </a:r>
            <a:r>
              <a:rPr lang="en-US" dirty="0"/>
              <a:t>Limited customization, security.</a:t>
            </a:r>
          </a:p>
          <a:p>
            <a:r>
              <a:rPr lang="en-US" b="1" dirty="0"/>
              <a:t>Gaps: </a:t>
            </a:r>
            <a:r>
              <a:rPr lang="en-US" dirty="0"/>
              <a:t>Lack of proctoring, analytics.</a:t>
            </a:r>
          </a:p>
          <a:p>
            <a:r>
              <a:rPr lang="en-US" b="1" dirty="0"/>
              <a:t>Link</a:t>
            </a:r>
            <a:r>
              <a:rPr lang="en-US" dirty="0"/>
              <a:t>: Moodle Quiz Module</a:t>
            </a:r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34C797-DBFA-3F39-377E-5D72CDB75C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Addressed Problems</a:t>
            </a:r>
            <a:r>
              <a:rPr lang="en-US" dirty="0"/>
              <a:t>: Online quiz creation, sharing.</a:t>
            </a:r>
          </a:p>
          <a:p>
            <a:r>
              <a:rPr lang="en-US" b="1" dirty="0"/>
              <a:t>Advantages</a:t>
            </a:r>
            <a:r>
              <a:rPr lang="en-US" dirty="0"/>
              <a:t>: User-friendly, multimedia support.</a:t>
            </a:r>
          </a:p>
          <a:p>
            <a:r>
              <a:rPr lang="en-US" b="1" dirty="0"/>
              <a:t>Disadvantages</a:t>
            </a:r>
            <a:r>
              <a:rPr lang="en-US" dirty="0"/>
              <a:t>: Limited administration.</a:t>
            </a:r>
          </a:p>
          <a:p>
            <a:r>
              <a:rPr lang="en-US" b="1" dirty="0"/>
              <a:t>Gaps: </a:t>
            </a:r>
            <a:r>
              <a:rPr lang="en-US" dirty="0"/>
              <a:t>Advanced scheduling, integration.</a:t>
            </a:r>
          </a:p>
          <a:p>
            <a:r>
              <a:rPr lang="en-US" b="1" dirty="0"/>
              <a:t>Link</a:t>
            </a:r>
            <a:r>
              <a:rPr lang="en-US" dirty="0"/>
              <a:t>: </a:t>
            </a:r>
            <a:r>
              <a:rPr lang="en-US" dirty="0" err="1"/>
              <a:t>ProProfs</a:t>
            </a:r>
            <a:r>
              <a:rPr lang="en-US" dirty="0"/>
              <a:t> Quiz Maker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36D781-3CDD-71AC-F515-3AFFD3A8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653" y="1537089"/>
            <a:ext cx="5661212" cy="641350"/>
          </a:xfrm>
        </p:spPr>
        <p:txBody>
          <a:bodyPr/>
          <a:lstStyle/>
          <a:p>
            <a:r>
              <a:rPr lang="en-IN" dirty="0"/>
              <a:t>Moodle Quiz Module:</a:t>
            </a:r>
          </a:p>
        </p:txBody>
      </p:sp>
    </p:spTree>
    <p:extLst>
      <p:ext uri="{BB962C8B-B14F-4D97-AF65-F5344CB8AC3E}">
        <p14:creationId xmlns:p14="http://schemas.microsoft.com/office/powerpoint/2010/main" val="1742336745"/>
      </p:ext>
    </p:extLst>
  </p:cSld>
  <p:clrMapOvr>
    <a:masterClrMapping/>
  </p:clrMapOvr>
  <p:transition advTm="5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While existing systems offer a range of features, there are several gaps that need to be addressed:</a:t>
            </a:r>
          </a:p>
          <a:p>
            <a:pPr lvl="1"/>
            <a:r>
              <a:rPr lang="en-US" dirty="0"/>
              <a:t>Lack of real-time monitoring in most systems.</a:t>
            </a:r>
          </a:p>
          <a:p>
            <a:pPr lvl="1"/>
            <a:r>
              <a:rPr lang="en-US" dirty="0"/>
              <a:t>Limited scalability for large-scale exams.</a:t>
            </a:r>
          </a:p>
          <a:p>
            <a:pPr lvl="1"/>
            <a:r>
              <a:rPr lang="en-US" dirty="0"/>
              <a:t>Complexity in user interfaces.</a:t>
            </a:r>
          </a:p>
          <a:p>
            <a:pPr lvl="1"/>
            <a:r>
              <a:rPr lang="en-US" dirty="0"/>
              <a:t>Insufficient security measures.</a:t>
            </a:r>
          </a:p>
          <a:p>
            <a:pPr lvl="1"/>
            <a:r>
              <a:rPr lang="en-US" dirty="0"/>
              <a:t>Inflexibility in exam customization options.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000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Develop a user-friendly and intuitive online examination system.</a:t>
            </a:r>
          </a:p>
          <a:p>
            <a:r>
              <a:rPr lang="en-US" dirty="0"/>
              <a:t>Ensure the security and integrity of the examination process.</a:t>
            </a:r>
          </a:p>
          <a:p>
            <a:r>
              <a:rPr lang="en-US" dirty="0"/>
              <a:t>Provide customizable features to meet the diverse needs of educators and students.</a:t>
            </a:r>
          </a:p>
          <a:p>
            <a:r>
              <a:rPr lang="en-US" dirty="0"/>
              <a:t>Enhance the scalability and reliability of the system.</a:t>
            </a:r>
          </a:p>
          <a:p>
            <a:r>
              <a:rPr lang="en-US" dirty="0"/>
              <a:t>Improve the overall learning experience for students.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99DD8-BD4A-4CFD-B98A-9353AD2577AB}" type="datetime3">
              <a:rPr lang="en-US" smtClean="0"/>
              <a:pPr/>
              <a:t>4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11904</TotalTime>
  <Words>1293</Words>
  <Application>Microsoft Office PowerPoint</Application>
  <PresentationFormat>Widescreen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Courier New</vt:lpstr>
      <vt:lpstr>Lucida Console</vt:lpstr>
      <vt:lpstr>Segoe UI</vt:lpstr>
      <vt:lpstr>Söhne</vt:lpstr>
      <vt:lpstr>Wingdings</vt:lpstr>
      <vt:lpstr>WelcomeDoc</vt:lpstr>
      <vt:lpstr>PowerPoint Presentation</vt:lpstr>
      <vt:lpstr>EduQuiz: An Online Examination System</vt:lpstr>
      <vt:lpstr>Supervised by: Prof.Juhi Shrivastava</vt:lpstr>
      <vt:lpstr>Project Presentation Outline</vt:lpstr>
      <vt:lpstr>Introduction </vt:lpstr>
      <vt:lpstr>The Problem Statement</vt:lpstr>
      <vt:lpstr>Survey of Existing Systems</vt:lpstr>
      <vt:lpstr>Survey of Existing Systems</vt:lpstr>
      <vt:lpstr>Objectives</vt:lpstr>
      <vt:lpstr>Requirement Analysis</vt:lpstr>
      <vt:lpstr>Solution Proposed: EduQuiz</vt:lpstr>
      <vt:lpstr>Features</vt:lpstr>
      <vt:lpstr>System Architecture</vt:lpstr>
      <vt:lpstr>User Interface</vt:lpstr>
      <vt:lpstr>User Interface</vt:lpstr>
      <vt:lpstr>Testing Plans</vt:lpstr>
      <vt:lpstr>The Outcome</vt:lpstr>
      <vt:lpstr>Conclusion</vt:lpstr>
      <vt:lpstr>Acknowledgment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keywords/>
  <cp:lastModifiedBy>bhumika patidar</cp:lastModifiedBy>
  <cp:revision>41</cp:revision>
  <dcterms:created xsi:type="dcterms:W3CDTF">2014-03-28T16:17:36Z</dcterms:created>
  <dcterms:modified xsi:type="dcterms:W3CDTF">2024-05-04T07:15:00Z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