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 id="2147483661" r:id="rId3"/>
  </p:sldMasterIdLst>
  <p:notesMasterIdLst>
    <p:notesMasterId r:id="rId5"/>
  </p:notesMasterIdLst>
  <p:sldIdLst>
    <p:sldId id="257" r:id="rId4"/>
  </p:sldIdLst>
  <p:sldSz cx="32918400" cy="21945600"/>
  <p:notesSz cx="6858000" cy="9144000"/>
  <p:defaultText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176" userDrawn="1">
          <p15:clr>
            <a:srgbClr val="A4A3A4"/>
          </p15:clr>
        </p15:guide>
        <p15:guide id="4" orient="horz">
          <p15:clr>
            <a:srgbClr val="A4A3A4"/>
          </p15:clr>
        </p15:guide>
        <p15:guide id="5" pos="432" userDrawn="1">
          <p15:clr>
            <a:srgbClr val="A4A3A4"/>
          </p15:clr>
        </p15:guide>
        <p15:guide id="6" pos="20302">
          <p15:clr>
            <a:srgbClr val="A4A3A4"/>
          </p15:clr>
        </p15:guide>
        <p15:guide id="7" orient="horz" pos="2211">
          <p15:clr>
            <a:srgbClr val="A4A3A4"/>
          </p15:clr>
        </p15:guide>
        <p15:guide id="8" orient="horz" pos="13178">
          <p15:clr>
            <a:srgbClr val="A4A3A4"/>
          </p15:clr>
        </p15:guide>
        <p15:guide id="9" pos="203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353" autoAdjust="0"/>
    <p:restoredTop sz="98249" autoAdjust="0"/>
  </p:normalViewPr>
  <p:slideViewPr>
    <p:cSldViewPr snapToGrid="0" snapToObjects="1" showGuides="1">
      <p:cViewPr varScale="1">
        <p:scale>
          <a:sx n="25" d="100"/>
          <a:sy n="25" d="100"/>
        </p:scale>
        <p:origin x="1651" y="5"/>
      </p:cViewPr>
      <p:guideLst>
        <p:guide orient="horz" pos="2212"/>
        <p:guide orient="horz" pos="192"/>
        <p:guide orient="horz" pos="13176"/>
        <p:guide orient="horz"/>
        <p:guide pos="432"/>
        <p:guide pos="20302"/>
        <p:guide orient="horz" pos="2211"/>
        <p:guide orient="horz" pos="13178"/>
        <p:guide pos="203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11/17/2022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2987" rtl="0" eaLnBrk="1" latinLnBrk="0" hangingPunct="1">
      <a:defRPr sz="4100" kern="1200">
        <a:solidFill>
          <a:schemeClr val="tx1"/>
        </a:solidFill>
        <a:latin typeface="+mn-lt"/>
        <a:ea typeface="+mn-ea"/>
        <a:cs typeface="+mn-cs"/>
      </a:defRPr>
    </a:lvl1pPr>
    <a:lvl2pPr marL="1566495" algn="l" defTabSz="3132987" rtl="0" eaLnBrk="1" latinLnBrk="0" hangingPunct="1">
      <a:defRPr sz="4100" kern="1200">
        <a:solidFill>
          <a:schemeClr val="tx1"/>
        </a:solidFill>
        <a:latin typeface="+mn-lt"/>
        <a:ea typeface="+mn-ea"/>
        <a:cs typeface="+mn-cs"/>
      </a:defRPr>
    </a:lvl2pPr>
    <a:lvl3pPr marL="3132987" algn="l" defTabSz="3132987" rtl="0" eaLnBrk="1" latinLnBrk="0" hangingPunct="1">
      <a:defRPr sz="4100" kern="1200">
        <a:solidFill>
          <a:schemeClr val="tx1"/>
        </a:solidFill>
        <a:latin typeface="+mn-lt"/>
        <a:ea typeface="+mn-ea"/>
        <a:cs typeface="+mn-cs"/>
      </a:defRPr>
    </a:lvl3pPr>
    <a:lvl4pPr marL="4699483" algn="l" defTabSz="3132987" rtl="0" eaLnBrk="1" latinLnBrk="0" hangingPunct="1">
      <a:defRPr sz="4100" kern="1200">
        <a:solidFill>
          <a:schemeClr val="tx1"/>
        </a:solidFill>
        <a:latin typeface="+mn-lt"/>
        <a:ea typeface="+mn-ea"/>
        <a:cs typeface="+mn-cs"/>
      </a:defRPr>
    </a:lvl4pPr>
    <a:lvl5pPr marL="6265978" algn="l" defTabSz="3132987" rtl="0" eaLnBrk="1" latinLnBrk="0" hangingPunct="1">
      <a:defRPr sz="4100" kern="1200">
        <a:solidFill>
          <a:schemeClr val="tx1"/>
        </a:solidFill>
        <a:latin typeface="+mn-lt"/>
        <a:ea typeface="+mn-ea"/>
        <a:cs typeface="+mn-cs"/>
      </a:defRPr>
    </a:lvl5pPr>
    <a:lvl6pPr marL="7832473" algn="l" defTabSz="3132987" rtl="0" eaLnBrk="1" latinLnBrk="0" hangingPunct="1">
      <a:defRPr sz="4100" kern="1200">
        <a:solidFill>
          <a:schemeClr val="tx1"/>
        </a:solidFill>
        <a:latin typeface="+mn-lt"/>
        <a:ea typeface="+mn-ea"/>
        <a:cs typeface="+mn-cs"/>
      </a:defRPr>
    </a:lvl6pPr>
    <a:lvl7pPr marL="9398969" algn="l" defTabSz="3132987" rtl="0" eaLnBrk="1" latinLnBrk="0" hangingPunct="1">
      <a:defRPr sz="4100" kern="1200">
        <a:solidFill>
          <a:schemeClr val="tx1"/>
        </a:solidFill>
        <a:latin typeface="+mn-lt"/>
        <a:ea typeface="+mn-ea"/>
        <a:cs typeface="+mn-cs"/>
      </a:defRPr>
    </a:lvl7pPr>
    <a:lvl8pPr marL="10965464" algn="l" defTabSz="3132987" rtl="0" eaLnBrk="1" latinLnBrk="0" hangingPunct="1">
      <a:defRPr sz="4100" kern="1200">
        <a:solidFill>
          <a:schemeClr val="tx1"/>
        </a:solidFill>
        <a:latin typeface="+mn-lt"/>
        <a:ea typeface="+mn-ea"/>
        <a:cs typeface="+mn-cs"/>
      </a:defRPr>
    </a:lvl8pPr>
    <a:lvl9pPr marL="12531959" algn="l" defTabSz="3132987"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72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42"/>
            <a:ext cx="10193458"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56664"/>
            <a:ext cx="10179846"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9"/>
            <a:ext cx="10194649"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541487"/>
            <a:ext cx="10179842"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1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61775"/>
            <a:ext cx="10178651"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4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56664"/>
            <a:ext cx="10184605"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56664"/>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42"/>
            <a:ext cx="10182020"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520082"/>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60"/>
            <a:ext cx="10185797" cy="544983"/>
          </a:xfrm>
          <a:prstGeom prst="rect">
            <a:avLst/>
          </a:prstGeom>
        </p:spPr>
        <p:txBody>
          <a:bodyPr wrap="square" lIns="163176" tIns="163176" rIns="163176" bIns="163176" anchor="t" anchorCtr="0">
            <a:spAutoFit/>
          </a:bodyPr>
          <a:lstStyle>
            <a:lvl1pPr marL="0" indent="0">
              <a:buNone/>
              <a:tabLst/>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108623"/>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9"/>
            <a:ext cx="10185797"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173544"/>
            <a:ext cx="24162329" cy="507787"/>
          </a:xfrm>
          <a:prstGeom prst="rect">
            <a:avLst/>
          </a:prstGeom>
        </p:spPr>
        <p:txBody>
          <a:bodyPr lIns="91394" tIns="45698" rIns="91394" bIns="45698" anchor="t" anchorCtr="0">
            <a:spAutoFit/>
          </a:bodyPr>
          <a:lstStyle>
            <a:lvl1pPr marL="0" indent="0" algn="ctr">
              <a:buFontTx/>
              <a:buNone/>
              <a:defRPr sz="27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1864728"/>
            <a:ext cx="24162329" cy="415454"/>
          </a:xfrm>
          <a:prstGeom prst="rect">
            <a:avLst/>
          </a:prstGeom>
        </p:spPr>
        <p:txBody>
          <a:bodyPr lIns="91394" tIns="45698" rIns="91394" bIns="45698"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236139"/>
            <a:ext cx="24162329" cy="784786"/>
          </a:xfrm>
          <a:prstGeom prst="rect">
            <a:avLst/>
          </a:prstGeom>
        </p:spPr>
        <p:txBody>
          <a:bodyPr lIns="91394" tIns="45698" rIns="91394" bIns="45698" anchor="t" anchorCtr="0">
            <a:spAutoFit/>
          </a:bodyPr>
          <a:lstStyle>
            <a:lvl1pPr marL="0" indent="0" algn="ctr">
              <a:buFontTx/>
              <a:buNone/>
              <a:defRPr sz="45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33"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33" y="4592321"/>
            <a:ext cx="10829927" cy="15011402"/>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CDFAFF75-33B9-42C7-B485-0CCBFD8F659D}"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6338" indent="0">
              <a:buNone/>
              <a:defRPr sz="9600"/>
            </a:lvl2pPr>
            <a:lvl3pPr marL="3132675" indent="0">
              <a:buNone/>
              <a:defRPr sz="8200"/>
            </a:lvl3pPr>
            <a:lvl4pPr marL="4699013" indent="0">
              <a:buNone/>
              <a:defRPr sz="6900"/>
            </a:lvl4pPr>
            <a:lvl5pPr marL="6265351" indent="0">
              <a:buNone/>
              <a:defRPr sz="6900"/>
            </a:lvl5pPr>
            <a:lvl6pPr marL="7831688" indent="0">
              <a:buNone/>
              <a:defRPr sz="6900"/>
            </a:lvl6pPr>
            <a:lvl7pPr marL="9398026" indent="0">
              <a:buNone/>
              <a:defRPr sz="6900"/>
            </a:lvl7pPr>
            <a:lvl8pPr marL="10964364" indent="0">
              <a:buNone/>
              <a:defRPr sz="6900"/>
            </a:lvl8pPr>
            <a:lvl9pPr marL="12530701"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CDFAFF75-33B9-42C7-B485-0CCBFD8F659D}"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70"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8x72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42"/>
            <a:ext cx="10193458"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56664"/>
            <a:ext cx="10179846"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9"/>
            <a:ext cx="10194649"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541487"/>
            <a:ext cx="10179842"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1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61775"/>
            <a:ext cx="10178651"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4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56664"/>
            <a:ext cx="10184605"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56664"/>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42"/>
            <a:ext cx="10182020"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520082"/>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60"/>
            <a:ext cx="10185797" cy="544983"/>
          </a:xfrm>
          <a:prstGeom prst="rect">
            <a:avLst/>
          </a:prstGeom>
        </p:spPr>
        <p:txBody>
          <a:bodyPr wrap="square" lIns="163176" tIns="163176" rIns="163176" bIns="163176" anchor="t" anchorCtr="0">
            <a:spAutoFit/>
          </a:bodyPr>
          <a:lstStyle>
            <a:lvl1pPr marL="0" indent="0">
              <a:buNone/>
              <a:tabLst/>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108623"/>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9"/>
            <a:ext cx="10185797"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173544"/>
            <a:ext cx="24162329" cy="731834"/>
          </a:xfrm>
          <a:prstGeom prst="rect">
            <a:avLst/>
          </a:prstGeom>
        </p:spPr>
        <p:txBody>
          <a:bodyPr anchor="t" anchorCtr="0">
            <a:spAutoFit/>
          </a:bodyPr>
          <a:lstStyle>
            <a:lvl1pPr marL="0" indent="0" algn="ctr">
              <a:buFontTx/>
              <a:buNone/>
              <a:defRPr sz="27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1864725"/>
            <a:ext cx="24162329" cy="639501"/>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236143"/>
            <a:ext cx="24162329" cy="1008833"/>
          </a:xfrm>
          <a:prstGeom prst="rect">
            <a:avLst/>
          </a:prstGeom>
        </p:spPr>
        <p:txBody>
          <a:bodyPr anchor="t" anchorCtr="0">
            <a:spAutoFit/>
          </a:bodyPr>
          <a:lstStyle>
            <a:lvl1pPr marL="0" indent="0" algn="ctr">
              <a:buFontTx/>
              <a:buNone/>
              <a:defRPr sz="45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38"/>
            <a:ext cx="10193458"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10493"/>
            <a:ext cx="10179846"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4"/>
            <a:ext cx="10194649"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495315"/>
            <a:ext cx="10179842"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07"/>
            <a:ext cx="10178651"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15606"/>
            <a:ext cx="10178651"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38"/>
            <a:ext cx="10178651"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10493"/>
            <a:ext cx="10184605"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10493"/>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38"/>
            <a:ext cx="10182020"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473910"/>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55"/>
            <a:ext cx="10185797" cy="591149"/>
          </a:xfrm>
          <a:prstGeom prst="rect">
            <a:avLst/>
          </a:prstGeom>
        </p:spPr>
        <p:txBody>
          <a:bodyPr wrap="square" lIns="163176" tIns="163176" rIns="163176" bIns="163176">
            <a:spAutoFit/>
          </a:bodyPr>
          <a:lstStyle>
            <a:lvl1pPr marL="0" indent="0">
              <a:buNone/>
              <a:tabLst/>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062451"/>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7"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70"/>
            <a:ext cx="24162329" cy="805296"/>
          </a:xfrm>
          <a:prstGeom prst="rect">
            <a:avLst/>
          </a:prstGeom>
        </p:spPr>
        <p:txBody>
          <a:bodyPr lIns="91394" tIns="45698" rIns="91394" bIns="45698">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9" cy="634554"/>
          </a:xfrm>
          <a:prstGeom prst="rect">
            <a:avLst/>
          </a:prstGeom>
        </p:spPr>
        <p:txBody>
          <a:bodyPr lIns="91394" tIns="45698" rIns="91394" bIns="45698">
            <a:normAutofit/>
          </a:bodyPr>
          <a:lstStyle>
            <a:lvl1pPr marL="0" indent="0" algn="ctr">
              <a:buFontTx/>
              <a:buNone/>
              <a:defRPr sz="41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9"/>
            <a:ext cx="24162329" cy="1203005"/>
          </a:xfrm>
          <a:prstGeom prst="rect">
            <a:avLst/>
          </a:prstGeom>
        </p:spPr>
        <p:txBody>
          <a:bodyPr lIns="91394" tIns="45698" rIns="91394" bIns="45698">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5335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7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6338" indent="0" algn="ctr">
              <a:buNone/>
              <a:defRPr>
                <a:solidFill>
                  <a:schemeClr val="tx1">
                    <a:tint val="75000"/>
                  </a:schemeClr>
                </a:solidFill>
              </a:defRPr>
            </a:lvl2pPr>
            <a:lvl3pPr marL="3132675" indent="0" algn="ctr">
              <a:buNone/>
              <a:defRPr>
                <a:solidFill>
                  <a:schemeClr val="tx1">
                    <a:tint val="75000"/>
                  </a:schemeClr>
                </a:solidFill>
              </a:defRPr>
            </a:lvl3pPr>
            <a:lvl4pPr marL="4699013" indent="0" algn="ctr">
              <a:buNone/>
              <a:defRPr>
                <a:solidFill>
                  <a:schemeClr val="tx1">
                    <a:tint val="75000"/>
                  </a:schemeClr>
                </a:solidFill>
              </a:defRPr>
            </a:lvl4pPr>
            <a:lvl5pPr marL="6265351" indent="0" algn="ctr">
              <a:buNone/>
              <a:defRPr>
                <a:solidFill>
                  <a:schemeClr val="tx1">
                    <a:tint val="75000"/>
                  </a:schemeClr>
                </a:solidFill>
              </a:defRPr>
            </a:lvl5pPr>
            <a:lvl6pPr marL="7831688" indent="0" algn="ctr">
              <a:buNone/>
              <a:defRPr>
                <a:solidFill>
                  <a:schemeClr val="tx1">
                    <a:tint val="75000"/>
                  </a:schemeClr>
                </a:solidFill>
              </a:defRPr>
            </a:lvl6pPr>
            <a:lvl7pPr marL="9398026" indent="0" algn="ctr">
              <a:buNone/>
              <a:defRPr>
                <a:solidFill>
                  <a:schemeClr val="tx1">
                    <a:tint val="75000"/>
                  </a:schemeClr>
                </a:solidFill>
              </a:defRPr>
            </a:lvl7pPr>
            <a:lvl8pPr marL="10964364" indent="0" algn="ctr">
              <a:buNone/>
              <a:defRPr>
                <a:solidFill>
                  <a:schemeClr val="tx1">
                    <a:tint val="75000"/>
                  </a:schemeClr>
                </a:solidFill>
              </a:defRPr>
            </a:lvl8pPr>
            <a:lvl9pPr marL="125307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FAFF75-33B9-42C7-B485-0CCBFD8F659D}"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91"/>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6338" indent="0">
              <a:buNone/>
              <a:defRPr sz="6200">
                <a:solidFill>
                  <a:schemeClr val="tx1">
                    <a:tint val="75000"/>
                  </a:schemeClr>
                </a:solidFill>
              </a:defRPr>
            </a:lvl2pPr>
            <a:lvl3pPr marL="3132675" indent="0">
              <a:buNone/>
              <a:defRPr sz="5500">
                <a:solidFill>
                  <a:schemeClr val="tx1">
                    <a:tint val="75000"/>
                  </a:schemeClr>
                </a:solidFill>
              </a:defRPr>
            </a:lvl3pPr>
            <a:lvl4pPr marL="4699013" indent="0">
              <a:buNone/>
              <a:defRPr sz="4800">
                <a:solidFill>
                  <a:schemeClr val="tx1">
                    <a:tint val="75000"/>
                  </a:schemeClr>
                </a:solidFill>
              </a:defRPr>
            </a:lvl4pPr>
            <a:lvl5pPr marL="6265351" indent="0">
              <a:buNone/>
              <a:defRPr sz="4800">
                <a:solidFill>
                  <a:schemeClr val="tx1">
                    <a:tint val="75000"/>
                  </a:schemeClr>
                </a:solidFill>
              </a:defRPr>
            </a:lvl5pPr>
            <a:lvl6pPr marL="7831688" indent="0">
              <a:buNone/>
              <a:defRPr sz="4800">
                <a:solidFill>
                  <a:schemeClr val="tx1">
                    <a:tint val="75000"/>
                  </a:schemeClr>
                </a:solidFill>
              </a:defRPr>
            </a:lvl6pPr>
            <a:lvl7pPr marL="9398026" indent="0">
              <a:buNone/>
              <a:defRPr sz="4800">
                <a:solidFill>
                  <a:schemeClr val="tx1">
                    <a:tint val="75000"/>
                  </a:schemeClr>
                </a:solidFill>
              </a:defRPr>
            </a:lvl7pPr>
            <a:lvl8pPr marL="10964364" indent="0">
              <a:buNone/>
              <a:defRPr sz="4800">
                <a:solidFill>
                  <a:schemeClr val="tx1">
                    <a:tint val="75000"/>
                  </a:schemeClr>
                </a:solidFill>
              </a:defRPr>
            </a:lvl8pPr>
            <a:lvl9pPr marL="12530701"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AFF75-33B9-42C7-B485-0CCBFD8F659D}"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53"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FAFF75-33B9-42C7-B485-0CCBFD8F659D}"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4912362"/>
            <a:ext cx="14550390" cy="204723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5"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FAFF75-33B9-42C7-B485-0CCBFD8F659D}"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FAFF75-33B9-42C7-B485-0CCBFD8F659D}"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AFF75-33B9-42C7-B485-0CCBFD8F659D}"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106D10-20E6-2F4F-BD6E-F61B8B57E75B}"/>
              </a:ext>
            </a:extLst>
          </p:cNvPr>
          <p:cNvSpPr/>
          <p:nvPr userDrawn="1"/>
        </p:nvSpPr>
        <p:spPr>
          <a:xfrm>
            <a:off x="0" y="21104224"/>
            <a:ext cx="32918400" cy="841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8" rIns="91394" bIns="45698" rtlCol="0" anchor="ctr"/>
          <a:lstStyle/>
          <a:p>
            <a:pPr algn="ctr"/>
            <a:endParaRPr lang="en-US"/>
          </a:p>
        </p:txBody>
      </p:sp>
      <p:sp>
        <p:nvSpPr>
          <p:cNvPr id="44" name="Text Box 14"/>
          <p:cNvSpPr txBox="1">
            <a:spLocks noChangeArrowheads="1"/>
          </p:cNvSpPr>
          <p:nvPr userDrawn="1"/>
        </p:nvSpPr>
        <p:spPr bwMode="auto">
          <a:xfrm>
            <a:off x="668489" y="21399551"/>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D6ADC363-9DE1-CC42-9187-038EEE9EB351}"/>
              </a:ext>
            </a:extLst>
          </p:cNvPr>
          <p:cNvGraphicFramePr>
            <a:graphicFrameLocks noGrp="1"/>
          </p:cNvGraphicFramePr>
          <p:nvPr userDrawn="1">
            <p:extLst>
              <p:ext uri="{D42A27DB-BD31-4B8C-83A1-F6EECF244321}">
                <p14:modId xmlns:p14="http://schemas.microsoft.com/office/powerpoint/2010/main" val="2970334486"/>
              </p:ext>
            </p:extLst>
          </p:nvPr>
        </p:nvGraphicFramePr>
        <p:xfrm>
          <a:off x="-6404645" y="65320"/>
          <a:ext cx="6099848" cy="22329252"/>
        </p:xfrm>
        <a:graphic>
          <a:graphicData uri="http://schemas.openxmlformats.org/drawingml/2006/table">
            <a:tbl>
              <a:tblPr firstRow="1" bandRow="1">
                <a:tableStyleId>{5C22544A-7EE6-4342-B048-85BDC9FD1C3A}</a:tableStyleId>
              </a:tblPr>
              <a:tblGrid>
                <a:gridCol w="2615566">
                  <a:extLst>
                    <a:ext uri="{9D8B030D-6E8A-4147-A177-3AD203B41FA5}">
                      <a16:colId xmlns:a16="http://schemas.microsoft.com/office/drawing/2014/main" val="20000"/>
                    </a:ext>
                  </a:extLst>
                </a:gridCol>
                <a:gridCol w="3484282">
                  <a:extLst>
                    <a:ext uri="{9D8B030D-6E8A-4147-A177-3AD203B41FA5}">
                      <a16:colId xmlns:a16="http://schemas.microsoft.com/office/drawing/2014/main" val="20001"/>
                    </a:ext>
                  </a:extLst>
                </a:gridCol>
              </a:tblGrid>
              <a:tr h="125577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08925">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48"x72"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82880" marT="137162" marB="4572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1850">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48 inches tall</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by</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72 inches wide</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T="45722" marB="4572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24 tall x 36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63 wide</a:t>
                      </a:r>
                    </a:p>
                  </a:txBody>
                  <a:tcPr marL="182880" marT="137162" marB="45722">
                    <a:solidFill>
                      <a:srgbClr val="010101"/>
                    </a:solidFill>
                  </a:tcPr>
                </a:tc>
                <a:extLst>
                  <a:ext uri="{0D108BD9-81ED-4DB2-BD59-A6C34878D82A}">
                    <a16:rowId xmlns:a16="http://schemas.microsoft.com/office/drawing/2014/main" val="10008"/>
                  </a:ext>
                </a:extLst>
              </a:tr>
              <a:tr h="3048986">
                <a:tc>
                  <a:txBody>
                    <a:bodyPr/>
                    <a:lstStyle/>
                    <a:p>
                      <a:endParaRPr lang="en-US" sz="1300" dirty="0">
                        <a:solidFill>
                          <a:srgbClr val="1F3A4E"/>
                        </a:solidFill>
                      </a:endParaRPr>
                    </a:p>
                  </a:txBody>
                  <a:tcPr marT="45722" marB="45722">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9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3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2" marB="45722">
                    <a:solidFill>
                      <a:srgbClr val="010101"/>
                    </a:solidFill>
                  </a:tcPr>
                </a:tc>
                <a:extLst>
                  <a:ext uri="{0D108BD9-81ED-4DB2-BD59-A6C34878D82A}">
                    <a16:rowId xmlns:a16="http://schemas.microsoft.com/office/drawing/2014/main"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T="45722" marB="4572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0387">
                <a:tc>
                  <a:txBody>
                    <a:bodyPr/>
                    <a:lstStyle/>
                    <a:p>
                      <a:endParaRPr lang="en-US" sz="1300" dirty="0">
                        <a:solidFill>
                          <a:srgbClr val="1F3A4E"/>
                        </a:solidFill>
                      </a:endParaRPr>
                    </a:p>
                  </a:txBody>
                  <a:tcPr marT="45722" marB="45722">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2" marB="45722">
                    <a:solidFill>
                      <a:srgbClr val="010101"/>
                    </a:solidFill>
                  </a:tcPr>
                </a:tc>
                <a:extLst>
                  <a:ext uri="{0D108BD9-81ED-4DB2-BD59-A6C34878D82A}">
                    <a16:rowId xmlns:a16="http://schemas.microsoft.com/office/drawing/2014/main"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T="45722" marB="4572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02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2" marB="4572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464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82880" marT="137162" marB="45722">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82880" marT="137162" marB="4572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28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82880" marT="137162" marB="45722">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BF19A92-AB11-BE40-A60E-D1F9930BEBB6}"/>
              </a:ext>
            </a:extLst>
          </p:cNvPr>
          <p:cNvGraphicFramePr>
            <a:graphicFrameLocks noGrp="1"/>
          </p:cNvGraphicFramePr>
          <p:nvPr userDrawn="1">
            <p:extLst>
              <p:ext uri="{D42A27DB-BD31-4B8C-83A1-F6EECF244321}">
                <p14:modId xmlns:p14="http://schemas.microsoft.com/office/powerpoint/2010/main" val="2259244064"/>
              </p:ext>
            </p:extLst>
          </p:nvPr>
        </p:nvGraphicFramePr>
        <p:xfrm>
          <a:off x="33273790" y="-163283"/>
          <a:ext cx="6169374" cy="25817145"/>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7432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17922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900" b="0" spc="600" dirty="0">
                          <a:solidFill>
                            <a:srgbClr val="1F3A4E"/>
                          </a:solidFill>
                          <a:latin typeface="Arial Black" panose="020B0A04020102020204" pitchFamily="34" charset="0"/>
                        </a:rPr>
                        <a:t>QUICK START GUIDE</a:t>
                      </a:r>
                      <a:br>
                        <a:rPr lang="en-US" sz="29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9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33091">
                <a:tc gridSpan="3">
                  <a:txBody>
                    <a:bodyPr/>
                    <a:lstStyle/>
                    <a:p>
                      <a:pPr algn="l"/>
                      <a:r>
                        <a:rPr lang="en-US" sz="1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2" marB="4572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9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200" u="sng" dirty="0">
                        <a:solidFill>
                          <a:srgbClr val="FFC000"/>
                        </a:solidFill>
                      </a:endParaRPr>
                    </a:p>
                  </a:txBody>
                  <a:tcPr marL="182880" marT="137162" marB="4572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54606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900" b="1" dirty="0">
                          <a:solidFill>
                            <a:srgbClr val="FFC000"/>
                          </a:solidFill>
                          <a:latin typeface="Arial" panose="020B0604020202020204" pitchFamily="34" charset="0"/>
                          <a:cs typeface="Arial" panose="020B0604020202020204" pitchFamily="34" charset="0"/>
                        </a:rPr>
                        <a:t>How to</a:t>
                      </a:r>
                      <a:r>
                        <a:rPr lang="en-US" sz="1900" b="1" baseline="0" dirty="0">
                          <a:solidFill>
                            <a:srgbClr val="FFC000"/>
                          </a:solidFill>
                          <a:latin typeface="Arial" panose="020B0604020202020204" pitchFamily="34" charset="0"/>
                          <a:cs typeface="Arial" panose="020B0604020202020204" pitchFamily="34" charset="0"/>
                        </a:rPr>
                        <a:t> preview your poster prior to printing</a:t>
                      </a:r>
                      <a:endParaRPr lang="en-US" sz="19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2" marB="45722">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2" marB="4572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2" marB="4572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2" marB="45722">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352803">
                <a:tc gridSpan="2">
                  <a:txBody>
                    <a:bodyPr/>
                    <a:lstStyle/>
                    <a:p>
                      <a:pPr>
                        <a:lnSpc>
                          <a:spcPts val="2600"/>
                        </a:lnSpc>
                      </a:pPr>
                      <a:r>
                        <a:rPr lang="en-US" sz="1300" dirty="0">
                          <a:solidFill>
                            <a:schemeClr val="bg1">
                              <a:lumMod val="85000"/>
                            </a:schemeClr>
                          </a:solidFill>
                          <a:latin typeface="Arial"/>
                          <a:cs typeface="Arial"/>
                        </a:rPr>
                        <a:t>© 2022</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82880" marT="137162" marB="4572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FFC000"/>
                          </a:solidFill>
                          <a:latin typeface="Arial"/>
                          <a:cs typeface="Arial"/>
                        </a:rPr>
                        <a:t>https://</a:t>
                      </a:r>
                      <a:r>
                        <a:rPr lang="en-US" sz="1300" b="1" dirty="0" err="1">
                          <a:solidFill>
                            <a:srgbClr val="FFC000"/>
                          </a:solidFill>
                          <a:latin typeface="Arial"/>
                          <a:cs typeface="Arial"/>
                        </a:rPr>
                        <a:t>www.posterpresentations.com</a:t>
                      </a:r>
                      <a:r>
                        <a:rPr lang="en-US" sz="1300" b="1" dirty="0">
                          <a:solidFill>
                            <a:srgbClr val="FFC000"/>
                          </a:solidFill>
                          <a:latin typeface="Arial"/>
                          <a:cs typeface="Arial"/>
                        </a:rPr>
                        <a:t>/</a:t>
                      </a:r>
                      <a:r>
                        <a:rPr lang="en-US" sz="1300" b="1" dirty="0" err="1">
                          <a:solidFill>
                            <a:srgbClr val="FFC000"/>
                          </a:solidFill>
                          <a:latin typeface="Arial"/>
                          <a:cs typeface="Arial"/>
                        </a:rPr>
                        <a:t>helpdesk.html</a:t>
                      </a:r>
                      <a:endParaRPr lang="en-US" sz="9000" dirty="0"/>
                    </a:p>
                  </a:txBody>
                  <a:tcPr marL="182880" marT="137162" marB="45722">
                    <a:solidFill>
                      <a:srgbClr val="010101"/>
                    </a:solidFill>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EF1485F1-B9F8-822D-51DA-9E8F1B914DC8}"/>
              </a:ext>
            </a:extLst>
          </p:cNvPr>
          <p:cNvGrpSpPr/>
          <p:nvPr userDrawn="1"/>
        </p:nvGrpSpPr>
        <p:grpSpPr>
          <a:xfrm>
            <a:off x="0" y="5"/>
            <a:ext cx="32918400" cy="3186544"/>
            <a:chOff x="0" y="-1"/>
            <a:chExt cx="12192000" cy="1219223"/>
          </a:xfrm>
        </p:grpSpPr>
        <p:sp>
          <p:nvSpPr>
            <p:cNvPr id="7" name="Document 6">
              <a:extLst>
                <a:ext uri="{FF2B5EF4-FFF2-40B4-BE49-F238E27FC236}">
                  <a16:creationId xmlns:a16="http://schemas.microsoft.com/office/drawing/2014/main" id="{A3C04D29-0803-CD36-EAFC-B22D432F217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4AEBD280-2558-C7DC-F425-98D23CFCBF60}"/>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2987" rtl="0" eaLnBrk="1" latinLnBrk="0" hangingPunct="1">
        <a:spcBef>
          <a:spcPct val="0"/>
        </a:spcBef>
        <a:buNone/>
        <a:defRPr sz="6200" kern="1200">
          <a:solidFill>
            <a:schemeClr val="bg1"/>
          </a:solidFill>
          <a:latin typeface="Trebuchet MS" pitchFamily="34" charset="0"/>
          <a:ea typeface="+mj-ea"/>
          <a:cs typeface="+mj-cs"/>
        </a:defRPr>
      </a:lvl1pPr>
    </p:titleStyle>
    <p:bodyStyle>
      <a:lvl1pPr marL="1174872" indent="-1174872" algn="l" defTabSz="3132987"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555" indent="-979060" algn="l" defTabSz="3132987"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6235" indent="-783248" algn="l" defTabSz="3132987"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730"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922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5721"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221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8708"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5204"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Text Box 14"/>
          <p:cNvSpPr txBox="1">
            <a:spLocks noChangeArrowheads="1"/>
          </p:cNvSpPr>
          <p:nvPr userDrawn="1"/>
        </p:nvSpPr>
        <p:spPr bwMode="auto">
          <a:xfrm>
            <a:off x="1333510" y="21528805"/>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4776725"/>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132987" rtl="0" eaLnBrk="1" latinLnBrk="0" hangingPunct="1">
        <a:spcBef>
          <a:spcPct val="0"/>
        </a:spcBef>
        <a:buNone/>
        <a:defRPr sz="6200" kern="1200">
          <a:solidFill>
            <a:schemeClr val="bg1"/>
          </a:solidFill>
          <a:latin typeface="Trebuchet MS" pitchFamily="34" charset="0"/>
          <a:ea typeface="+mj-ea"/>
          <a:cs typeface="+mj-cs"/>
        </a:defRPr>
      </a:lvl1pPr>
    </p:titleStyle>
    <p:bodyStyle>
      <a:lvl1pPr marL="1174872" indent="-1174872" algn="l" defTabSz="3132987"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555" indent="-979060" algn="l" defTabSz="3132987"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6235" indent="-783248" algn="l" defTabSz="3132987"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730"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922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5721"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221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8708"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5204"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265" tIns="156638" rIns="313265" bIns="156638"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265" tIns="156638" rIns="313265" bIns="1566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31"/>
            <a:ext cx="7680960" cy="1168400"/>
          </a:xfrm>
          <a:prstGeom prst="rect">
            <a:avLst/>
          </a:prstGeom>
        </p:spPr>
        <p:txBody>
          <a:bodyPr vert="horz" lIns="313265" tIns="156638" rIns="313265" bIns="156638" rtlCol="0" anchor="ctr"/>
          <a:lstStyle>
            <a:lvl1pPr algn="l">
              <a:defRPr sz="4100">
                <a:solidFill>
                  <a:schemeClr val="tx1">
                    <a:tint val="75000"/>
                  </a:schemeClr>
                </a:solidFill>
              </a:defRPr>
            </a:lvl1pPr>
          </a:lstStyle>
          <a:p>
            <a:fld id="{CDFAFF75-33B9-42C7-B485-0CCBFD8F659D}" type="datetimeFigureOut">
              <a:rPr lang="en-US" smtClean="0"/>
              <a:t>11/17/2022</a:t>
            </a:fld>
            <a:endParaRPr lang="en-US"/>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313265" tIns="156638" rIns="313265" bIns="156638"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313265" tIns="156638" rIns="313265" bIns="156638" rtlCol="0" anchor="ctr"/>
          <a:lstStyle>
            <a:lvl1pPr algn="r">
              <a:defRPr sz="4100">
                <a:solidFill>
                  <a:schemeClr val="tx1">
                    <a:tint val="75000"/>
                  </a:schemeClr>
                </a:solidFill>
              </a:defRPr>
            </a:lvl1pPr>
          </a:lstStyle>
          <a:p>
            <a:fld id="{953A5E0A-B984-4C5D-B6DA-1816B7E9556C}" type="slidenum">
              <a:rPr lang="en-US" smtClean="0"/>
              <a:t>‹#›</a:t>
            </a:fld>
            <a:endParaRPr lang="en-US"/>
          </a:p>
        </p:txBody>
      </p:sp>
      <p:sp>
        <p:nvSpPr>
          <p:cNvPr id="7" name="Rectangle 6">
            <a:extLst>
              <a:ext uri="{FF2B5EF4-FFF2-40B4-BE49-F238E27FC236}">
                <a16:creationId xmlns:a16="http://schemas.microsoft.com/office/drawing/2014/main" id="{BD106D10-20E6-2F4F-BD6E-F61B8B57E75B}"/>
              </a:ext>
            </a:extLst>
          </p:cNvPr>
          <p:cNvSpPr/>
          <p:nvPr userDrawn="1"/>
        </p:nvSpPr>
        <p:spPr>
          <a:xfrm>
            <a:off x="0" y="21104224"/>
            <a:ext cx="32918400" cy="841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8" rIns="91394" bIns="45698" rtlCol="0" anchor="ctr"/>
          <a:lstStyle/>
          <a:p>
            <a:pPr algn="ctr"/>
            <a:endParaRPr lang="en-US"/>
          </a:p>
        </p:txBody>
      </p:sp>
      <p:sp>
        <p:nvSpPr>
          <p:cNvPr id="8" name="Text Box 14"/>
          <p:cNvSpPr txBox="1">
            <a:spLocks noChangeArrowheads="1"/>
          </p:cNvSpPr>
          <p:nvPr userDrawn="1"/>
        </p:nvSpPr>
        <p:spPr bwMode="auto">
          <a:xfrm>
            <a:off x="668489" y="21399551"/>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9" name="Table 8">
            <a:extLst>
              <a:ext uri="{FF2B5EF4-FFF2-40B4-BE49-F238E27FC236}">
                <a16:creationId xmlns:a16="http://schemas.microsoft.com/office/drawing/2014/main" id="{D6ADC363-9DE1-CC42-9187-038EEE9EB351}"/>
              </a:ext>
            </a:extLst>
          </p:cNvPr>
          <p:cNvGraphicFramePr>
            <a:graphicFrameLocks noGrp="1"/>
          </p:cNvGraphicFramePr>
          <p:nvPr userDrawn="1">
            <p:extLst>
              <p:ext uri="{D42A27DB-BD31-4B8C-83A1-F6EECF244321}">
                <p14:modId xmlns:p14="http://schemas.microsoft.com/office/powerpoint/2010/main" val="2970334486"/>
              </p:ext>
            </p:extLst>
          </p:nvPr>
        </p:nvGraphicFramePr>
        <p:xfrm>
          <a:off x="-6404645" y="65320"/>
          <a:ext cx="6099848" cy="22329252"/>
        </p:xfrm>
        <a:graphic>
          <a:graphicData uri="http://schemas.openxmlformats.org/drawingml/2006/table">
            <a:tbl>
              <a:tblPr firstRow="1" bandRow="1">
                <a:tableStyleId>{5C22544A-7EE6-4342-B048-85BDC9FD1C3A}</a:tableStyleId>
              </a:tblPr>
              <a:tblGrid>
                <a:gridCol w="2615566">
                  <a:extLst>
                    <a:ext uri="{9D8B030D-6E8A-4147-A177-3AD203B41FA5}">
                      <a16:colId xmlns:a16="http://schemas.microsoft.com/office/drawing/2014/main" val="20000"/>
                    </a:ext>
                  </a:extLst>
                </a:gridCol>
                <a:gridCol w="3484282">
                  <a:extLst>
                    <a:ext uri="{9D8B030D-6E8A-4147-A177-3AD203B41FA5}">
                      <a16:colId xmlns:a16="http://schemas.microsoft.com/office/drawing/2014/main" val="20001"/>
                    </a:ext>
                  </a:extLst>
                </a:gridCol>
              </a:tblGrid>
              <a:tr h="125577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08925">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48"x72"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82880" marT="137162" marB="4572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1850">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48 inches tall</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by</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72 inches wide</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T="45722" marB="4572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24 tall x 36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63 wide</a:t>
                      </a:r>
                    </a:p>
                  </a:txBody>
                  <a:tcPr marL="182880" marT="137162" marB="45722">
                    <a:solidFill>
                      <a:srgbClr val="010101"/>
                    </a:solidFill>
                  </a:tcPr>
                </a:tc>
                <a:extLst>
                  <a:ext uri="{0D108BD9-81ED-4DB2-BD59-A6C34878D82A}">
                    <a16:rowId xmlns:a16="http://schemas.microsoft.com/office/drawing/2014/main" val="10008"/>
                  </a:ext>
                </a:extLst>
              </a:tr>
              <a:tr h="3048986">
                <a:tc>
                  <a:txBody>
                    <a:bodyPr/>
                    <a:lstStyle/>
                    <a:p>
                      <a:endParaRPr lang="en-US" sz="1300" dirty="0">
                        <a:solidFill>
                          <a:srgbClr val="1F3A4E"/>
                        </a:solidFill>
                      </a:endParaRPr>
                    </a:p>
                  </a:txBody>
                  <a:tcPr marT="45722" marB="45722">
                    <a:blipFill rotWithShape="1">
                      <a:blip r:embed="rId14"/>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9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3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2" marB="45722">
                    <a:solidFill>
                      <a:srgbClr val="010101"/>
                    </a:solidFill>
                  </a:tcPr>
                </a:tc>
                <a:extLst>
                  <a:ext uri="{0D108BD9-81ED-4DB2-BD59-A6C34878D82A}">
                    <a16:rowId xmlns:a16="http://schemas.microsoft.com/office/drawing/2014/main"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T="45722" marB="4572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0387">
                <a:tc>
                  <a:txBody>
                    <a:bodyPr/>
                    <a:lstStyle/>
                    <a:p>
                      <a:endParaRPr lang="en-US" sz="1300" dirty="0">
                        <a:solidFill>
                          <a:srgbClr val="1F3A4E"/>
                        </a:solidFill>
                      </a:endParaRPr>
                    </a:p>
                  </a:txBody>
                  <a:tcPr marT="45722" marB="45722">
                    <a:blipFill rotWithShape="1">
                      <a:blip r:embed="rId15"/>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2" marB="45722">
                    <a:solidFill>
                      <a:srgbClr val="010101"/>
                    </a:solidFill>
                  </a:tcPr>
                </a:tc>
                <a:extLst>
                  <a:ext uri="{0D108BD9-81ED-4DB2-BD59-A6C34878D82A}">
                    <a16:rowId xmlns:a16="http://schemas.microsoft.com/office/drawing/2014/main"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T="45722" marB="4572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02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2" marB="4572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464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82880" marT="137162" marB="45722">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82880" marT="137162" marB="4572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28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82880" marT="137162" marB="45722">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DBF19A92-AB11-BE40-A60E-D1F9930BEBB6}"/>
              </a:ext>
            </a:extLst>
          </p:cNvPr>
          <p:cNvGraphicFramePr>
            <a:graphicFrameLocks noGrp="1"/>
          </p:cNvGraphicFramePr>
          <p:nvPr userDrawn="1">
            <p:extLst>
              <p:ext uri="{D42A27DB-BD31-4B8C-83A1-F6EECF244321}">
                <p14:modId xmlns:p14="http://schemas.microsoft.com/office/powerpoint/2010/main" val="2259244064"/>
              </p:ext>
            </p:extLst>
          </p:nvPr>
        </p:nvGraphicFramePr>
        <p:xfrm>
          <a:off x="33273790" y="-163283"/>
          <a:ext cx="6169374" cy="25817145"/>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7432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17922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900" b="0" spc="600" dirty="0">
                          <a:solidFill>
                            <a:srgbClr val="1F3A4E"/>
                          </a:solidFill>
                          <a:latin typeface="Arial Black" panose="020B0A04020102020204" pitchFamily="34" charset="0"/>
                        </a:rPr>
                        <a:t>QUICK START GUIDE</a:t>
                      </a:r>
                      <a:br>
                        <a:rPr lang="en-US" sz="29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9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33091">
                <a:tc gridSpan="3">
                  <a:txBody>
                    <a:bodyPr/>
                    <a:lstStyle/>
                    <a:p>
                      <a:pPr algn="l"/>
                      <a:r>
                        <a:rPr lang="en-US" sz="1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2" marB="4572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9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200" u="sng" dirty="0">
                        <a:solidFill>
                          <a:srgbClr val="FFC000"/>
                        </a:solidFill>
                      </a:endParaRPr>
                    </a:p>
                  </a:txBody>
                  <a:tcPr marL="182880" marT="137162" marB="4572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blipFill dpi="0" rotWithShape="1">
                      <a:blip r:embed="rId1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54606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900" b="1" dirty="0">
                          <a:solidFill>
                            <a:srgbClr val="FFC000"/>
                          </a:solidFill>
                          <a:latin typeface="Arial" panose="020B0604020202020204" pitchFamily="34" charset="0"/>
                          <a:cs typeface="Arial" panose="020B0604020202020204" pitchFamily="34" charset="0"/>
                        </a:rPr>
                        <a:t>How to</a:t>
                      </a:r>
                      <a:r>
                        <a:rPr lang="en-US" sz="1900" b="1" baseline="0" dirty="0">
                          <a:solidFill>
                            <a:srgbClr val="FFC000"/>
                          </a:solidFill>
                          <a:latin typeface="Arial" panose="020B0604020202020204" pitchFamily="34" charset="0"/>
                          <a:cs typeface="Arial" panose="020B0604020202020204" pitchFamily="34" charset="0"/>
                        </a:rPr>
                        <a:t> preview your poster prior to printing</a:t>
                      </a:r>
                      <a:endParaRPr lang="en-US" sz="19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2" marB="45722">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2" marB="4572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2" marB="4572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2" marB="45722">
                    <a:blipFill dpi="0" rotWithShape="1">
                      <a:blip r:embed="rId2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352803">
                <a:tc gridSpan="2">
                  <a:txBody>
                    <a:bodyPr/>
                    <a:lstStyle/>
                    <a:p>
                      <a:pPr>
                        <a:lnSpc>
                          <a:spcPts val="2600"/>
                        </a:lnSpc>
                      </a:pPr>
                      <a:r>
                        <a:rPr lang="en-US" sz="1300" dirty="0">
                          <a:solidFill>
                            <a:schemeClr val="bg1">
                              <a:lumMod val="85000"/>
                            </a:schemeClr>
                          </a:solidFill>
                          <a:latin typeface="Arial"/>
                          <a:cs typeface="Arial"/>
                        </a:rPr>
                        <a:t>© 2022</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82880" marT="137162" marB="4572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FFC000"/>
                          </a:solidFill>
                          <a:latin typeface="Arial"/>
                          <a:cs typeface="Arial"/>
                        </a:rPr>
                        <a:t>https://</a:t>
                      </a:r>
                      <a:r>
                        <a:rPr lang="en-US" sz="1300" b="1" dirty="0" err="1">
                          <a:solidFill>
                            <a:srgbClr val="FFC000"/>
                          </a:solidFill>
                          <a:latin typeface="Arial"/>
                          <a:cs typeface="Arial"/>
                        </a:rPr>
                        <a:t>www.posterpresentations.com</a:t>
                      </a:r>
                      <a:r>
                        <a:rPr lang="en-US" sz="1300" b="1" dirty="0">
                          <a:solidFill>
                            <a:srgbClr val="FFC000"/>
                          </a:solidFill>
                          <a:latin typeface="Arial"/>
                          <a:cs typeface="Arial"/>
                        </a:rPr>
                        <a:t>/</a:t>
                      </a:r>
                      <a:r>
                        <a:rPr lang="en-US" sz="1300" b="1" dirty="0" err="1">
                          <a:solidFill>
                            <a:srgbClr val="FFC000"/>
                          </a:solidFill>
                          <a:latin typeface="Arial"/>
                          <a:cs typeface="Arial"/>
                        </a:rPr>
                        <a:t>helpdesk.html</a:t>
                      </a:r>
                      <a:endParaRPr lang="en-US" sz="9000" dirty="0"/>
                    </a:p>
                  </a:txBody>
                  <a:tcPr marL="182880" marT="137162" marB="45722">
                    <a:solidFill>
                      <a:srgbClr val="010101"/>
                    </a:solidFill>
                  </a:tcPr>
                </a:tc>
                <a:extLst>
                  <a:ext uri="{0D108BD9-81ED-4DB2-BD59-A6C34878D82A}">
                    <a16:rowId xmlns:a16="http://schemas.microsoft.com/office/drawing/2014/main" val="10009"/>
                  </a:ext>
                </a:extLst>
              </a:tr>
            </a:tbl>
          </a:graphicData>
        </a:graphic>
      </p:graphicFrame>
      <p:grpSp>
        <p:nvGrpSpPr>
          <p:cNvPr id="11" name="Group 10">
            <a:extLst>
              <a:ext uri="{FF2B5EF4-FFF2-40B4-BE49-F238E27FC236}">
                <a16:creationId xmlns:a16="http://schemas.microsoft.com/office/drawing/2014/main" id="{EF1485F1-B9F8-822D-51DA-9E8F1B914DC8}"/>
              </a:ext>
            </a:extLst>
          </p:cNvPr>
          <p:cNvGrpSpPr/>
          <p:nvPr userDrawn="1"/>
        </p:nvGrpSpPr>
        <p:grpSpPr>
          <a:xfrm>
            <a:off x="0" y="5"/>
            <a:ext cx="32918400" cy="3186544"/>
            <a:chOff x="0" y="-1"/>
            <a:chExt cx="12192000" cy="1219223"/>
          </a:xfrm>
        </p:grpSpPr>
        <p:sp>
          <p:nvSpPr>
            <p:cNvPr id="12" name="Document 6">
              <a:extLst>
                <a:ext uri="{FF2B5EF4-FFF2-40B4-BE49-F238E27FC236}">
                  <a16:creationId xmlns:a16="http://schemas.microsoft.com/office/drawing/2014/main" id="{A3C04D29-0803-CD36-EAFC-B22D432F217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cument 7">
              <a:extLst>
                <a:ext uri="{FF2B5EF4-FFF2-40B4-BE49-F238E27FC236}">
                  <a16:creationId xmlns:a16="http://schemas.microsoft.com/office/drawing/2014/main" id="{4AEBD280-2558-C7DC-F425-98D23CFCBF60}"/>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3132675" rtl="0" eaLnBrk="1" latinLnBrk="0" hangingPunct="1">
        <a:spcBef>
          <a:spcPct val="0"/>
        </a:spcBef>
        <a:buNone/>
        <a:defRPr sz="15100" kern="1200">
          <a:solidFill>
            <a:schemeClr val="tx1"/>
          </a:solidFill>
          <a:latin typeface="+mj-lt"/>
          <a:ea typeface="+mj-ea"/>
          <a:cs typeface="+mj-cs"/>
        </a:defRPr>
      </a:lvl1pPr>
    </p:titleStyle>
    <p:bodyStyle>
      <a:lvl1pPr marL="1174752" indent="-1174752" algn="l" defTabSz="3132675"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301" indent="-978964" algn="l" defTabSz="3132675"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5844" indent="-783169" algn="l" defTabSz="3132675"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18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8519"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4857"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1195"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753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3870"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675" rtl="0" eaLnBrk="1" latinLnBrk="0" hangingPunct="1">
        <a:defRPr sz="6200" kern="1200">
          <a:solidFill>
            <a:schemeClr val="tx1"/>
          </a:solidFill>
          <a:latin typeface="+mn-lt"/>
          <a:ea typeface="+mn-ea"/>
          <a:cs typeface="+mn-cs"/>
        </a:defRPr>
      </a:lvl1pPr>
      <a:lvl2pPr marL="1566338" algn="l" defTabSz="3132675" rtl="0" eaLnBrk="1" latinLnBrk="0" hangingPunct="1">
        <a:defRPr sz="6200" kern="1200">
          <a:solidFill>
            <a:schemeClr val="tx1"/>
          </a:solidFill>
          <a:latin typeface="+mn-lt"/>
          <a:ea typeface="+mn-ea"/>
          <a:cs typeface="+mn-cs"/>
        </a:defRPr>
      </a:lvl2pPr>
      <a:lvl3pPr marL="3132675" algn="l" defTabSz="3132675" rtl="0" eaLnBrk="1" latinLnBrk="0" hangingPunct="1">
        <a:defRPr sz="6200" kern="1200">
          <a:solidFill>
            <a:schemeClr val="tx1"/>
          </a:solidFill>
          <a:latin typeface="+mn-lt"/>
          <a:ea typeface="+mn-ea"/>
          <a:cs typeface="+mn-cs"/>
        </a:defRPr>
      </a:lvl3pPr>
      <a:lvl4pPr marL="4699013" algn="l" defTabSz="3132675" rtl="0" eaLnBrk="1" latinLnBrk="0" hangingPunct="1">
        <a:defRPr sz="6200" kern="1200">
          <a:solidFill>
            <a:schemeClr val="tx1"/>
          </a:solidFill>
          <a:latin typeface="+mn-lt"/>
          <a:ea typeface="+mn-ea"/>
          <a:cs typeface="+mn-cs"/>
        </a:defRPr>
      </a:lvl4pPr>
      <a:lvl5pPr marL="6265351" algn="l" defTabSz="3132675" rtl="0" eaLnBrk="1" latinLnBrk="0" hangingPunct="1">
        <a:defRPr sz="6200" kern="1200">
          <a:solidFill>
            <a:schemeClr val="tx1"/>
          </a:solidFill>
          <a:latin typeface="+mn-lt"/>
          <a:ea typeface="+mn-ea"/>
          <a:cs typeface="+mn-cs"/>
        </a:defRPr>
      </a:lvl5pPr>
      <a:lvl6pPr marL="7831688" algn="l" defTabSz="3132675" rtl="0" eaLnBrk="1" latinLnBrk="0" hangingPunct="1">
        <a:defRPr sz="6200" kern="1200">
          <a:solidFill>
            <a:schemeClr val="tx1"/>
          </a:solidFill>
          <a:latin typeface="+mn-lt"/>
          <a:ea typeface="+mn-ea"/>
          <a:cs typeface="+mn-cs"/>
        </a:defRPr>
      </a:lvl6pPr>
      <a:lvl7pPr marL="9398026" algn="l" defTabSz="3132675" rtl="0" eaLnBrk="1" latinLnBrk="0" hangingPunct="1">
        <a:defRPr sz="6200" kern="1200">
          <a:solidFill>
            <a:schemeClr val="tx1"/>
          </a:solidFill>
          <a:latin typeface="+mn-lt"/>
          <a:ea typeface="+mn-ea"/>
          <a:cs typeface="+mn-cs"/>
        </a:defRPr>
      </a:lvl7pPr>
      <a:lvl8pPr marL="10964364" algn="l" defTabSz="3132675" rtl="0" eaLnBrk="1" latinLnBrk="0" hangingPunct="1">
        <a:defRPr sz="6200" kern="1200">
          <a:solidFill>
            <a:schemeClr val="tx1"/>
          </a:solidFill>
          <a:latin typeface="+mn-lt"/>
          <a:ea typeface="+mn-ea"/>
          <a:cs typeface="+mn-cs"/>
        </a:defRPr>
      </a:lvl8pPr>
      <a:lvl9pPr marL="12530701" algn="l" defTabSz="313267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archouhancs21@acropolis.in" TargetMode="External"/><Relationship Id="rId7" Type="http://schemas.openxmlformats.org/officeDocument/2006/relationships/image" Target="../media/image8.jpeg"/><Relationship Id="rId2" Type="http://schemas.openxmlformats.org/officeDocument/2006/relationships/hyperlink" Target="mailto:bhumikapatidar20272@acropolis.in" TargetMode="Externa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hyperlink" Target="mailto:ayushsahucs21@acropolis.in" TargetMode="External"/><Relationship Id="rId4" Type="http://schemas.openxmlformats.org/officeDocument/2006/relationships/hyperlink" Target="mailto:ashutoshmandloics21@acropolis.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678139" y="4242542"/>
            <a:ext cx="10193458" cy="7771576"/>
          </a:xfrm>
        </p:spPr>
        <p:txBody>
          <a:bodyPr/>
          <a:lstStyle/>
          <a:p>
            <a:pPr algn="just"/>
            <a:r>
              <a:rPr lang="en-US" sz="3100" dirty="0">
                <a:solidFill>
                  <a:schemeClr val="tx1"/>
                </a:solidFill>
              </a:rPr>
              <a:t>The Grocery Shop Management System has been developed to override the problems prevailing in the practicing manual system. </a:t>
            </a:r>
          </a:p>
          <a:p>
            <a:pPr algn="just"/>
            <a:r>
              <a:rPr lang="en-US" sz="3100" dirty="0">
                <a:solidFill>
                  <a:schemeClr val="tx1"/>
                </a:solidFill>
              </a:rPr>
              <a:t>This software is supported to eliminate and in some cases reduce the hardships faced by this existing system.</a:t>
            </a:r>
          </a:p>
          <a:p>
            <a:pPr algn="just"/>
            <a:r>
              <a:rPr lang="en-US" sz="3100" dirty="0">
                <a:solidFill>
                  <a:schemeClr val="tx1"/>
                </a:solidFill>
              </a:rPr>
              <a:t> The application is reduced as much as possible to avoid errors while entering the data. It also provides error message while entering invalid data. No format knowledge is needed for the user to use this system. Thus by this all it proves It is user-friendly. Grocery Shop Management System , as described above, can lead to error free, secure, reliable and fast management system.</a:t>
            </a:r>
          </a:p>
          <a:p>
            <a:r>
              <a:rPr lang="en-US" sz="3100" dirty="0">
                <a:solidFill>
                  <a:schemeClr val="tx1"/>
                </a:solidFill>
              </a:rPr>
              <a:t> </a:t>
            </a:r>
          </a:p>
        </p:txBody>
      </p:sp>
      <p:sp>
        <p:nvSpPr>
          <p:cNvPr id="27" name="Text Placeholder 26"/>
          <p:cNvSpPr>
            <a:spLocks noGrp="1"/>
          </p:cNvSpPr>
          <p:nvPr>
            <p:ph type="body" sz="quarter" idx="11"/>
          </p:nvPr>
        </p:nvSpPr>
        <p:spPr>
          <a:xfrm>
            <a:off x="691756" y="3556659"/>
            <a:ext cx="10179846" cy="655039"/>
          </a:xfrm>
        </p:spPr>
        <p:txBody>
          <a:bodyPr/>
          <a:lstStyle/>
          <a:p>
            <a:r>
              <a:rPr lang="en-US" sz="3400" dirty="0"/>
              <a:t>Introduction</a:t>
            </a:r>
          </a:p>
        </p:txBody>
      </p:sp>
      <p:sp>
        <p:nvSpPr>
          <p:cNvPr id="28" name="Text Placeholder 27"/>
          <p:cNvSpPr>
            <a:spLocks noGrp="1"/>
          </p:cNvSpPr>
          <p:nvPr>
            <p:ph type="body" sz="quarter" idx="19"/>
          </p:nvPr>
        </p:nvSpPr>
        <p:spPr>
          <a:xfrm>
            <a:off x="756832" y="12733138"/>
            <a:ext cx="9486710" cy="7293595"/>
          </a:xfrm>
        </p:spPr>
        <p:txBody>
          <a:bodyPr/>
          <a:lstStyle/>
          <a:p>
            <a:pPr algn="just"/>
            <a:r>
              <a:rPr lang="en-US" sz="3100" dirty="0">
                <a:solidFill>
                  <a:schemeClr val="tx1"/>
                </a:solidFill>
              </a:rPr>
              <a:t>The main objective of the project in Grocery Shop Management System is to manage the details of Customer , Product , product company, product type, supplier. It manages all the information about customer , Stock, Supplier, Customer. The project is totally built at administrative end and thus only the administrator is guaranteed the access. The purpose is to build an application program to reduce the manual work for managing the customer, product, stock, product company. It tracks all details about the product company, product type, supplier.</a:t>
            </a:r>
          </a:p>
          <a:p>
            <a:pPr algn="just"/>
            <a:endParaRPr lang="en-US" sz="3200" b="1" dirty="0">
              <a:solidFill>
                <a:schemeClr val="tx1"/>
              </a:solidFill>
            </a:endParaRPr>
          </a:p>
          <a:p>
            <a:pPr algn="just"/>
            <a:endParaRPr lang="en-US" sz="3100" dirty="0">
              <a:solidFill>
                <a:schemeClr val="tx1"/>
              </a:solidFill>
            </a:endParaRPr>
          </a:p>
          <a:p>
            <a:pPr algn="just"/>
            <a:endParaRPr lang="en-US" sz="3100" dirty="0">
              <a:solidFill>
                <a:schemeClr val="tx1"/>
              </a:solidFill>
            </a:endParaRPr>
          </a:p>
        </p:txBody>
      </p:sp>
      <p:sp>
        <p:nvSpPr>
          <p:cNvPr id="29" name="Text Placeholder 28"/>
          <p:cNvSpPr>
            <a:spLocks noGrp="1"/>
          </p:cNvSpPr>
          <p:nvPr>
            <p:ph type="body" sz="quarter" idx="20"/>
          </p:nvPr>
        </p:nvSpPr>
        <p:spPr>
          <a:xfrm>
            <a:off x="467041" y="11768700"/>
            <a:ext cx="10179842" cy="655039"/>
          </a:xfrm>
        </p:spPr>
        <p:txBody>
          <a:bodyPr/>
          <a:lstStyle/>
          <a:p>
            <a:r>
              <a:rPr lang="en-US" sz="3400" dirty="0"/>
              <a:t>Objective</a:t>
            </a:r>
          </a:p>
        </p:txBody>
      </p:sp>
      <p:sp>
        <p:nvSpPr>
          <p:cNvPr id="30" name="Text Placeholder 29"/>
          <p:cNvSpPr>
            <a:spLocks noGrp="1"/>
          </p:cNvSpPr>
          <p:nvPr>
            <p:ph type="body" sz="quarter" idx="21"/>
          </p:nvPr>
        </p:nvSpPr>
        <p:spPr>
          <a:xfrm>
            <a:off x="11416913" y="13060658"/>
            <a:ext cx="10085808" cy="8267097"/>
          </a:xfrm>
        </p:spPr>
        <p:txBody>
          <a:bodyPr/>
          <a:lstStyle/>
          <a:p>
            <a:pPr algn="just"/>
            <a:r>
              <a:rPr lang="en-US" sz="3100" dirty="0">
                <a:solidFill>
                  <a:schemeClr val="tx1"/>
                </a:solidFill>
              </a:rPr>
              <a:t>Model View Controller or MVC as it is popularly called as a software design pattern for developing web application. A Model view controller is made up of three parts: MODEL: The lowest level of pattern which is responsible for maintaining data. VIEW: This is responsible for displaying all or a portion of the data to the user. CONTROLLER: Software code that controls the interactions between the model and view.MVC is a popular as it isolates the application logic from the user interface layer and supports separation of concerns. Here the controller receives all requests for the application and then works with the model to prepare any data needed by the view. </a:t>
            </a:r>
          </a:p>
          <a:p>
            <a:pPr algn="just"/>
            <a:r>
              <a:rPr lang="en-US" sz="2800" dirty="0">
                <a:solidFill>
                  <a:schemeClr val="tx1"/>
                </a:solidFill>
              </a:rPr>
              <a:t>Front end: HTML, CSS, JavaScript</a:t>
            </a:r>
          </a:p>
          <a:p>
            <a:pPr algn="just"/>
            <a:r>
              <a:rPr lang="en-US" sz="2800" dirty="0">
                <a:solidFill>
                  <a:schemeClr val="tx1"/>
                </a:solidFill>
              </a:rPr>
              <a:t>Back end: PHP, MySQL</a:t>
            </a:r>
          </a:p>
          <a:p>
            <a:pPr algn="just"/>
            <a:endParaRPr lang="en-US" sz="3100" dirty="0">
              <a:solidFill>
                <a:schemeClr val="tx1"/>
              </a:solidFill>
            </a:endParaRPr>
          </a:p>
        </p:txBody>
      </p:sp>
      <p:sp>
        <p:nvSpPr>
          <p:cNvPr id="31" name="Text Placeholder 30"/>
          <p:cNvSpPr>
            <a:spLocks noGrp="1"/>
          </p:cNvSpPr>
          <p:nvPr>
            <p:ph type="body" sz="quarter" idx="22"/>
          </p:nvPr>
        </p:nvSpPr>
        <p:spPr>
          <a:xfrm>
            <a:off x="11460962" y="12405619"/>
            <a:ext cx="10178651" cy="655039"/>
          </a:xfrm>
        </p:spPr>
        <p:txBody>
          <a:bodyPr/>
          <a:lstStyle/>
          <a:p>
            <a:r>
              <a:rPr lang="en-US" sz="3400" dirty="0"/>
              <a:t>Materials &amp; Method</a:t>
            </a:r>
          </a:p>
        </p:txBody>
      </p:sp>
      <p:sp>
        <p:nvSpPr>
          <p:cNvPr id="32" name="Text Placeholder 31"/>
          <p:cNvSpPr>
            <a:spLocks noGrp="1"/>
          </p:cNvSpPr>
          <p:nvPr>
            <p:ph type="body" sz="quarter" idx="23"/>
          </p:nvPr>
        </p:nvSpPr>
        <p:spPr>
          <a:xfrm>
            <a:off x="11371667" y="4275515"/>
            <a:ext cx="10178651" cy="544983"/>
          </a:xfrm>
        </p:spPr>
        <p:txBody>
          <a:bodyPr/>
          <a:lstStyle/>
          <a:p>
            <a:endParaRPr lang="en-US" dirty="0"/>
          </a:p>
        </p:txBody>
      </p:sp>
      <p:sp>
        <p:nvSpPr>
          <p:cNvPr id="33" name="Text Placeholder 32"/>
          <p:cNvSpPr>
            <a:spLocks noGrp="1"/>
          </p:cNvSpPr>
          <p:nvPr>
            <p:ph type="body" sz="quarter" idx="24"/>
          </p:nvPr>
        </p:nvSpPr>
        <p:spPr>
          <a:xfrm>
            <a:off x="11366905" y="3556659"/>
            <a:ext cx="10184605" cy="655039"/>
          </a:xfrm>
        </p:spPr>
        <p:txBody>
          <a:bodyPr/>
          <a:lstStyle/>
          <a:p>
            <a:r>
              <a:rPr lang="en-US" sz="3400" dirty="0"/>
              <a:t>Result</a:t>
            </a:r>
          </a:p>
        </p:txBody>
      </p:sp>
      <p:sp>
        <p:nvSpPr>
          <p:cNvPr id="34" name="Text Placeholder 33"/>
          <p:cNvSpPr>
            <a:spLocks noGrp="1"/>
          </p:cNvSpPr>
          <p:nvPr>
            <p:ph type="body" sz="quarter" idx="25"/>
          </p:nvPr>
        </p:nvSpPr>
        <p:spPr>
          <a:xfrm>
            <a:off x="22046812" y="3556659"/>
            <a:ext cx="10182020" cy="655039"/>
          </a:xfrm>
        </p:spPr>
        <p:txBody>
          <a:bodyPr/>
          <a:lstStyle/>
          <a:p>
            <a:r>
              <a:rPr lang="en-US" sz="3400" dirty="0"/>
              <a:t>Conclusion</a:t>
            </a:r>
          </a:p>
        </p:txBody>
      </p:sp>
      <p:sp>
        <p:nvSpPr>
          <p:cNvPr id="35" name="Text Placeholder 34"/>
          <p:cNvSpPr>
            <a:spLocks noGrp="1"/>
          </p:cNvSpPr>
          <p:nvPr>
            <p:ph type="body" sz="quarter" idx="26"/>
          </p:nvPr>
        </p:nvSpPr>
        <p:spPr>
          <a:xfrm>
            <a:off x="22054357" y="4275515"/>
            <a:ext cx="10182020" cy="5672540"/>
          </a:xfrm>
        </p:spPr>
        <p:txBody>
          <a:bodyPr/>
          <a:lstStyle/>
          <a:p>
            <a:pPr algn="just"/>
            <a:r>
              <a:rPr lang="en-US" sz="3100" dirty="0">
                <a:solidFill>
                  <a:schemeClr val="tx1"/>
                </a:solidFill>
              </a:rPr>
              <a:t>The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manager to make reasonable estimates made within a limited time frame at the </a:t>
            </a:r>
            <a:r>
              <a:rPr lang="en-US" sz="3100" dirty="0" err="1">
                <a:solidFill>
                  <a:schemeClr val="tx1"/>
                </a:solidFill>
              </a:rPr>
              <a:t>beggning</a:t>
            </a:r>
            <a:r>
              <a:rPr lang="en-US" sz="3100" dirty="0">
                <a:solidFill>
                  <a:schemeClr val="tx1"/>
                </a:solidFill>
              </a:rPr>
              <a:t> of the software project and should be updated regularly as the project progresses.</a:t>
            </a:r>
          </a:p>
          <a:p>
            <a:endParaRPr lang="en-US" sz="3100" dirty="0">
              <a:solidFill>
                <a:schemeClr val="tx1"/>
              </a:solidFill>
            </a:endParaRPr>
          </a:p>
        </p:txBody>
      </p:sp>
      <p:sp>
        <p:nvSpPr>
          <p:cNvPr id="36" name="Text Placeholder 35"/>
          <p:cNvSpPr>
            <a:spLocks noGrp="1"/>
          </p:cNvSpPr>
          <p:nvPr>
            <p:ph type="body" sz="quarter" idx="27"/>
          </p:nvPr>
        </p:nvSpPr>
        <p:spPr>
          <a:xfrm>
            <a:off x="22046812" y="9347959"/>
            <a:ext cx="10182020" cy="655039"/>
          </a:xfrm>
        </p:spPr>
        <p:txBody>
          <a:bodyPr/>
          <a:lstStyle/>
          <a:p>
            <a:r>
              <a:rPr lang="en-US" sz="3400" dirty="0"/>
              <a:t>Reference</a:t>
            </a:r>
          </a:p>
        </p:txBody>
      </p:sp>
      <p:sp>
        <p:nvSpPr>
          <p:cNvPr id="37" name="Text Placeholder 36"/>
          <p:cNvSpPr>
            <a:spLocks noGrp="1"/>
          </p:cNvSpPr>
          <p:nvPr>
            <p:ph type="body" sz="quarter" idx="28"/>
          </p:nvPr>
        </p:nvSpPr>
        <p:spPr>
          <a:xfrm>
            <a:off x="22050580" y="9943652"/>
            <a:ext cx="10185797" cy="8344041"/>
          </a:xfrm>
        </p:spPr>
        <p:txBody>
          <a:bodyPr/>
          <a:lstStyle/>
          <a:p>
            <a:pPr lvl="0" algn="just"/>
            <a:r>
              <a:rPr lang="en-US" sz="3100" b="1" dirty="0">
                <a:solidFill>
                  <a:schemeClr val="tx1"/>
                </a:solidFill>
              </a:rPr>
              <a:t>1.</a:t>
            </a:r>
            <a:r>
              <a:rPr lang="en-US" sz="3100" dirty="0">
                <a:solidFill>
                  <a:schemeClr val="tx1"/>
                </a:solidFill>
              </a:rPr>
              <a:t> </a:t>
            </a:r>
            <a:r>
              <a:rPr lang="en-US" sz="3100" dirty="0" err="1">
                <a:solidFill>
                  <a:schemeClr val="tx1"/>
                </a:solidFill>
              </a:rPr>
              <a:t>Bhosale</a:t>
            </a:r>
            <a:r>
              <a:rPr lang="en-US" sz="3100" dirty="0">
                <a:solidFill>
                  <a:schemeClr val="tx1"/>
                </a:solidFill>
              </a:rPr>
              <a:t> , </a:t>
            </a:r>
            <a:r>
              <a:rPr lang="en-US" sz="3100" dirty="0" err="1">
                <a:solidFill>
                  <a:schemeClr val="tx1"/>
                </a:solidFill>
              </a:rPr>
              <a:t>Sachin</a:t>
            </a:r>
            <a:r>
              <a:rPr lang="en-US" sz="3100" dirty="0">
                <a:solidFill>
                  <a:schemeClr val="tx1"/>
                </a:solidFill>
              </a:rPr>
              <a:t> &amp; Sharma, </a:t>
            </a:r>
            <a:r>
              <a:rPr lang="en-US" sz="3100" dirty="0" err="1">
                <a:solidFill>
                  <a:schemeClr val="tx1"/>
                </a:solidFill>
              </a:rPr>
              <a:t>Yogeshkumar</a:t>
            </a:r>
            <a:r>
              <a:rPr lang="en-US" sz="3100" dirty="0">
                <a:solidFill>
                  <a:schemeClr val="tx1"/>
                </a:solidFill>
              </a:rPr>
              <a:t> &amp; </a:t>
            </a:r>
            <a:r>
              <a:rPr lang="en-US" sz="3100" dirty="0" err="1">
                <a:solidFill>
                  <a:schemeClr val="tx1"/>
                </a:solidFill>
              </a:rPr>
              <a:t>Chogule</a:t>
            </a:r>
            <a:r>
              <a:rPr lang="en-US" sz="3100" dirty="0">
                <a:solidFill>
                  <a:schemeClr val="tx1"/>
                </a:solidFill>
              </a:rPr>
              <a:t>, Miss &amp; </a:t>
            </a:r>
            <a:r>
              <a:rPr lang="en-US" sz="3100" dirty="0" err="1">
                <a:solidFill>
                  <a:schemeClr val="tx1"/>
                </a:solidFill>
              </a:rPr>
              <a:t>Jagdishprasad</a:t>
            </a:r>
            <a:r>
              <a:rPr lang="en-US" sz="3100" dirty="0">
                <a:solidFill>
                  <a:schemeClr val="tx1"/>
                </a:solidFill>
              </a:rPr>
              <a:t>, </a:t>
            </a:r>
            <a:r>
              <a:rPr lang="en-US" sz="3100" dirty="0" err="1">
                <a:solidFill>
                  <a:schemeClr val="tx1"/>
                </a:solidFill>
              </a:rPr>
              <a:t>Shri</a:t>
            </a:r>
            <a:r>
              <a:rPr lang="en-US" sz="3100" dirty="0">
                <a:solidFill>
                  <a:schemeClr val="tx1"/>
                </a:solidFill>
              </a:rPr>
              <a:t> &amp;</a:t>
            </a:r>
            <a:r>
              <a:rPr lang="en-US" sz="3100" dirty="0" err="1">
                <a:solidFill>
                  <a:schemeClr val="tx1"/>
                </a:solidFill>
              </a:rPr>
              <a:t>Tibrewala</a:t>
            </a:r>
            <a:r>
              <a:rPr lang="en-US" sz="3100" dirty="0">
                <a:solidFill>
                  <a:schemeClr val="tx1"/>
                </a:solidFill>
              </a:rPr>
              <a:t>, </a:t>
            </a:r>
            <a:r>
              <a:rPr lang="en-US" sz="3100" dirty="0" err="1">
                <a:solidFill>
                  <a:schemeClr val="tx1"/>
                </a:solidFill>
              </a:rPr>
              <a:t>Jhabarmal</a:t>
            </a:r>
            <a:r>
              <a:rPr lang="en-US" sz="3100" dirty="0">
                <a:solidFill>
                  <a:schemeClr val="tx1"/>
                </a:solidFill>
              </a:rPr>
              <a:t>. (2021). ONLINE GROCERY MANAGEMENT SYSTEM.</a:t>
            </a:r>
          </a:p>
          <a:p>
            <a:pPr lvl="0" algn="just"/>
            <a:r>
              <a:rPr lang="en-IN" sz="3100" b="1" dirty="0">
                <a:solidFill>
                  <a:schemeClr val="tx1"/>
                </a:solidFill>
              </a:rPr>
              <a:t>2.</a:t>
            </a:r>
            <a:r>
              <a:rPr lang="en-IN" sz="3100" dirty="0">
                <a:solidFill>
                  <a:schemeClr val="tx1"/>
                </a:solidFill>
              </a:rPr>
              <a:t> "</a:t>
            </a:r>
            <a:r>
              <a:rPr lang="en-US" sz="3100" dirty="0">
                <a:solidFill>
                  <a:schemeClr val="tx1"/>
                </a:solidFill>
              </a:rPr>
              <a:t>Tennessee  History  for  </a:t>
            </a:r>
            <a:r>
              <a:rPr lang="en-US" sz="3100" dirty="0" err="1">
                <a:solidFill>
                  <a:schemeClr val="tx1"/>
                </a:solidFill>
              </a:rPr>
              <a:t>Ki</a:t>
            </a:r>
            <a:r>
              <a:rPr lang="en-IN" sz="3100" dirty="0" err="1">
                <a:solidFill>
                  <a:schemeClr val="tx1"/>
                </a:solidFill>
              </a:rPr>
              <a:t>ds</a:t>
            </a:r>
            <a:r>
              <a:rPr lang="en-IN" sz="3100" dirty="0">
                <a:solidFill>
                  <a:schemeClr val="tx1"/>
                </a:solidFill>
              </a:rPr>
              <a:t>".  Tnhistoryforkids.org.  Documentation  from  the  original  happening  2015-02-23.  Retrieved </a:t>
            </a:r>
            <a:endParaRPr lang="en-US" sz="3100" dirty="0">
              <a:solidFill>
                <a:schemeClr val="tx1"/>
              </a:solidFill>
            </a:endParaRPr>
          </a:p>
          <a:p>
            <a:pPr lvl="0" algn="just"/>
            <a:r>
              <a:rPr lang="en-US" sz="3100" b="1" dirty="0">
                <a:solidFill>
                  <a:schemeClr val="tx1"/>
                </a:solidFill>
              </a:rPr>
              <a:t>3.</a:t>
            </a:r>
            <a:r>
              <a:rPr lang="en-US" sz="3100" dirty="0">
                <a:solidFill>
                  <a:schemeClr val="tx1"/>
                </a:solidFill>
              </a:rPr>
              <a:t> Understanding Nourishment: Values and Groundwork, Amy Chocolate, ISBN 978-0538734981, 2013 . Definition of delicatessen - Merriam-Webster's Student Dictionary". Wordcentral.com. 2012-09-Retrieved 2015-03-06</a:t>
            </a:r>
          </a:p>
          <a:p>
            <a:pPr lvl="0" algn="just"/>
            <a:r>
              <a:rPr lang="en-IN" sz="3100" b="1" dirty="0">
                <a:solidFill>
                  <a:schemeClr val="tx1"/>
                </a:solidFill>
              </a:rPr>
              <a:t>4. </a:t>
            </a:r>
            <a:r>
              <a:rPr lang="en-IN" sz="3100" dirty="0">
                <a:solidFill>
                  <a:schemeClr val="tx1"/>
                </a:solidFill>
              </a:rPr>
              <a:t>"Online grocery growth  tests  U.S. retail agility". The  City Wire. Archived from  the  original on 2014-06-27.  Retrieved  28</a:t>
            </a:r>
            <a:endParaRPr lang="en-US" sz="3100" dirty="0">
              <a:solidFill>
                <a:schemeClr val="tx1"/>
              </a:solidFill>
            </a:endParaRPr>
          </a:p>
          <a:p>
            <a:endParaRPr lang="en-US" sz="3100" dirty="0">
              <a:solidFill>
                <a:schemeClr val="tx1"/>
              </a:solidFill>
            </a:endParaRPr>
          </a:p>
        </p:txBody>
      </p:sp>
      <p:sp>
        <p:nvSpPr>
          <p:cNvPr id="38" name="Text Placeholder 37"/>
          <p:cNvSpPr>
            <a:spLocks noGrp="1"/>
          </p:cNvSpPr>
          <p:nvPr>
            <p:ph type="body" sz="quarter" idx="29"/>
          </p:nvPr>
        </p:nvSpPr>
        <p:spPr>
          <a:xfrm>
            <a:off x="22043035" y="17891174"/>
            <a:ext cx="10182020" cy="655039"/>
          </a:xfrm>
        </p:spPr>
        <p:txBody>
          <a:bodyPr/>
          <a:lstStyle/>
          <a:p>
            <a:r>
              <a:rPr lang="en-US" sz="3400" dirty="0"/>
              <a:t>Contact</a:t>
            </a:r>
          </a:p>
        </p:txBody>
      </p:sp>
      <p:sp>
        <p:nvSpPr>
          <p:cNvPr id="39" name="Text Placeholder 38"/>
          <p:cNvSpPr>
            <a:spLocks noGrp="1"/>
          </p:cNvSpPr>
          <p:nvPr>
            <p:ph type="body" sz="quarter" idx="30"/>
          </p:nvPr>
        </p:nvSpPr>
        <p:spPr>
          <a:xfrm>
            <a:off x="22050580" y="18546213"/>
            <a:ext cx="10185797" cy="2240831"/>
          </a:xfrm>
        </p:spPr>
        <p:txBody>
          <a:bodyPr/>
          <a:lstStyle/>
          <a:p>
            <a:pPr algn="just"/>
            <a:r>
              <a:rPr lang="en-US" sz="2700" dirty="0" err="1">
                <a:solidFill>
                  <a:schemeClr val="tx1"/>
                </a:solidFill>
              </a:rPr>
              <a:t>Bhumika</a:t>
            </a:r>
            <a:r>
              <a:rPr lang="en-US" sz="2700" dirty="0">
                <a:solidFill>
                  <a:schemeClr val="tx1"/>
                </a:solidFill>
              </a:rPr>
              <a:t> </a:t>
            </a:r>
            <a:r>
              <a:rPr lang="en-US" sz="2700" dirty="0" err="1">
                <a:solidFill>
                  <a:schemeClr val="tx1"/>
                </a:solidFill>
              </a:rPr>
              <a:t>Patidar</a:t>
            </a:r>
            <a:r>
              <a:rPr lang="en-US" sz="2700" dirty="0">
                <a:solidFill>
                  <a:schemeClr val="tx1"/>
                </a:solidFill>
              </a:rPr>
              <a:t> - </a:t>
            </a:r>
            <a:r>
              <a:rPr lang="en-US" sz="2700" dirty="0">
                <a:solidFill>
                  <a:schemeClr val="tx1"/>
                </a:solidFill>
                <a:hlinkClick r:id="rId2" tooltip="mailto:bhumikapatidar20272@acropolis.in"/>
              </a:rPr>
              <a:t> bhumikapatidar20272@acropolis.in</a:t>
            </a:r>
            <a:endParaRPr lang="en-US" sz="2700" dirty="0">
              <a:solidFill>
                <a:schemeClr val="tx1"/>
              </a:solidFill>
            </a:endParaRPr>
          </a:p>
          <a:p>
            <a:pPr algn="just"/>
            <a:r>
              <a:rPr lang="en-US" sz="2700" dirty="0" err="1">
                <a:solidFill>
                  <a:schemeClr val="tx1"/>
                </a:solidFill>
              </a:rPr>
              <a:t>Amar</a:t>
            </a:r>
            <a:r>
              <a:rPr lang="en-US" sz="2700" dirty="0">
                <a:solidFill>
                  <a:schemeClr val="tx1"/>
                </a:solidFill>
              </a:rPr>
              <a:t> </a:t>
            </a:r>
            <a:r>
              <a:rPr lang="en-US" sz="2700" dirty="0" err="1">
                <a:solidFill>
                  <a:schemeClr val="tx1"/>
                </a:solidFill>
              </a:rPr>
              <a:t>Chouhan</a:t>
            </a:r>
            <a:r>
              <a:rPr lang="en-US" sz="2700" dirty="0">
                <a:solidFill>
                  <a:schemeClr val="tx1"/>
                </a:solidFill>
              </a:rPr>
              <a:t> - </a:t>
            </a:r>
            <a:r>
              <a:rPr lang="en-US" sz="2700" dirty="0">
                <a:solidFill>
                  <a:schemeClr val="tx1"/>
                </a:solidFill>
                <a:hlinkClick r:id="rId3" tooltip="mailto:amarchouhancs21@acropolis.in"/>
              </a:rPr>
              <a:t>amarchouhancs21@acropolis.in</a:t>
            </a:r>
            <a:endParaRPr lang="en-US" sz="2700" dirty="0">
              <a:solidFill>
                <a:schemeClr val="tx1"/>
              </a:solidFill>
            </a:endParaRPr>
          </a:p>
          <a:p>
            <a:pPr algn="just"/>
            <a:r>
              <a:rPr lang="en-US" sz="2700" dirty="0" err="1">
                <a:solidFill>
                  <a:schemeClr val="tx1"/>
                </a:solidFill>
              </a:rPr>
              <a:t>Ashutosh</a:t>
            </a:r>
            <a:r>
              <a:rPr lang="en-US" sz="2700" dirty="0">
                <a:solidFill>
                  <a:schemeClr val="tx1"/>
                </a:solidFill>
              </a:rPr>
              <a:t> </a:t>
            </a:r>
            <a:r>
              <a:rPr lang="en-US" sz="2700" dirty="0" err="1">
                <a:solidFill>
                  <a:schemeClr val="tx1"/>
                </a:solidFill>
              </a:rPr>
              <a:t>Mandloi</a:t>
            </a:r>
            <a:r>
              <a:rPr lang="en-US" sz="2700" dirty="0">
                <a:solidFill>
                  <a:schemeClr val="tx1"/>
                </a:solidFill>
              </a:rPr>
              <a:t> - </a:t>
            </a:r>
            <a:r>
              <a:rPr lang="en-US" sz="2700" dirty="0">
                <a:solidFill>
                  <a:schemeClr val="tx1"/>
                </a:solidFill>
                <a:hlinkClick r:id="rId4"/>
              </a:rPr>
              <a:t>ashutoshmandloics21@acropolis.in</a:t>
            </a:r>
            <a:endParaRPr lang="en-US" sz="2700" dirty="0">
              <a:solidFill>
                <a:schemeClr val="tx1"/>
              </a:solidFill>
            </a:endParaRPr>
          </a:p>
          <a:p>
            <a:pPr algn="just"/>
            <a:r>
              <a:rPr lang="en-US" sz="2700" dirty="0" err="1">
                <a:solidFill>
                  <a:schemeClr val="tx1"/>
                </a:solidFill>
              </a:rPr>
              <a:t>Ayush</a:t>
            </a:r>
            <a:r>
              <a:rPr lang="en-US" sz="2700" dirty="0">
                <a:solidFill>
                  <a:schemeClr val="tx1"/>
                </a:solidFill>
              </a:rPr>
              <a:t> </a:t>
            </a:r>
            <a:r>
              <a:rPr lang="en-US" sz="2700" dirty="0" err="1">
                <a:solidFill>
                  <a:schemeClr val="tx1"/>
                </a:solidFill>
              </a:rPr>
              <a:t>sahu</a:t>
            </a:r>
            <a:r>
              <a:rPr lang="en-US" sz="2700" dirty="0">
                <a:solidFill>
                  <a:schemeClr val="tx1"/>
                </a:solidFill>
              </a:rPr>
              <a:t> - </a:t>
            </a:r>
            <a:r>
              <a:rPr lang="en-US" sz="2700" dirty="0">
                <a:hlinkClick r:id="rId5" tooltip="mailto:ayushsahucs21@acropolis.in"/>
              </a:rPr>
              <a:t>ayushsahucs21@acropolis.in</a:t>
            </a:r>
            <a:endParaRPr lang="en-US" sz="2700" dirty="0">
              <a:solidFill>
                <a:schemeClr val="tx1"/>
              </a:solidFill>
            </a:endParaRPr>
          </a:p>
        </p:txBody>
      </p:sp>
      <p:sp>
        <p:nvSpPr>
          <p:cNvPr id="40" name="Text Placeholder 39"/>
          <p:cNvSpPr>
            <a:spLocks noGrp="1"/>
          </p:cNvSpPr>
          <p:nvPr>
            <p:ph type="body" sz="quarter" idx="150"/>
          </p:nvPr>
        </p:nvSpPr>
        <p:spPr>
          <a:xfrm>
            <a:off x="4378036" y="1436464"/>
            <a:ext cx="24162329" cy="947277"/>
          </a:xfrm>
        </p:spPr>
        <p:txBody>
          <a:bodyPr/>
          <a:lstStyle/>
          <a:p>
            <a:r>
              <a:rPr lang="en-US" sz="4100" dirty="0" err="1"/>
              <a:t>Bhumika</a:t>
            </a:r>
            <a:r>
              <a:rPr lang="en-US" sz="4100" dirty="0"/>
              <a:t> </a:t>
            </a:r>
            <a:r>
              <a:rPr lang="en-US" sz="4100" dirty="0" err="1"/>
              <a:t>Patidar</a:t>
            </a:r>
            <a:r>
              <a:rPr lang="en-US" sz="4100" dirty="0"/>
              <a:t>, </a:t>
            </a:r>
            <a:r>
              <a:rPr lang="en-US" sz="4100" dirty="0" err="1"/>
              <a:t>Amar</a:t>
            </a:r>
            <a:r>
              <a:rPr lang="en-US" sz="4100" dirty="0"/>
              <a:t> </a:t>
            </a:r>
            <a:r>
              <a:rPr lang="en-US" sz="4100" dirty="0" err="1"/>
              <a:t>Chouhan</a:t>
            </a:r>
            <a:r>
              <a:rPr lang="en-US" sz="4100" dirty="0"/>
              <a:t> , </a:t>
            </a:r>
            <a:r>
              <a:rPr lang="en-US" sz="4100" dirty="0" err="1"/>
              <a:t>Ashutosh</a:t>
            </a:r>
            <a:r>
              <a:rPr lang="en-US" sz="4100" dirty="0"/>
              <a:t> </a:t>
            </a:r>
            <a:r>
              <a:rPr lang="en-US" sz="4100" dirty="0" err="1"/>
              <a:t>Mandloi</a:t>
            </a:r>
            <a:r>
              <a:rPr lang="en-US" sz="4100" dirty="0"/>
              <a:t> , </a:t>
            </a:r>
            <a:r>
              <a:rPr lang="en-US" sz="4100" dirty="0" err="1"/>
              <a:t>Ayush</a:t>
            </a:r>
            <a:r>
              <a:rPr lang="en-US" sz="4100" dirty="0"/>
              <a:t> </a:t>
            </a:r>
            <a:r>
              <a:rPr lang="en-US" sz="4100" dirty="0" err="1"/>
              <a:t>Sahu</a:t>
            </a:r>
            <a:endParaRPr lang="en-US" sz="4100" dirty="0"/>
          </a:p>
        </p:txBody>
      </p:sp>
      <p:sp>
        <p:nvSpPr>
          <p:cNvPr id="41" name="Text Placeholder 40"/>
          <p:cNvSpPr>
            <a:spLocks noGrp="1"/>
          </p:cNvSpPr>
          <p:nvPr>
            <p:ph type="body" sz="quarter" idx="184"/>
          </p:nvPr>
        </p:nvSpPr>
        <p:spPr>
          <a:xfrm>
            <a:off x="678145" y="488514"/>
            <a:ext cx="5300046" cy="1895227"/>
          </a:xfrm>
          <a:scene3d>
            <a:camera prst="perspectiveAbove"/>
            <a:lightRig rig="threePt" dir="t"/>
          </a:scene3d>
        </p:spPr>
        <p:style>
          <a:lnRef idx="2">
            <a:schemeClr val="dk1">
              <a:shade val="50000"/>
            </a:schemeClr>
          </a:lnRef>
          <a:fillRef idx="1">
            <a:schemeClr val="dk1"/>
          </a:fillRef>
          <a:effectRef idx="0">
            <a:schemeClr val="dk1"/>
          </a:effectRef>
          <a:fontRef idx="minor">
            <a:schemeClr val="lt1"/>
          </a:fontRef>
        </p:style>
        <p:txBody>
          <a:bodyPr/>
          <a:lstStyle/>
          <a:p>
            <a:endParaRPr lang="en-US" dirty="0"/>
          </a:p>
          <a:p>
            <a:r>
              <a:rPr lang="en-US" sz="5500" b="1" dirty="0">
                <a:latin typeface="Gill Sans Ultra Bold" pitchFamily="34" charset="0"/>
              </a:rPr>
              <a:t>GSM</a:t>
            </a:r>
          </a:p>
        </p:txBody>
      </p:sp>
      <p:sp>
        <p:nvSpPr>
          <p:cNvPr id="18" name="Text Placeholder 17">
            <a:extLst>
              <a:ext uri="{FF2B5EF4-FFF2-40B4-BE49-F238E27FC236}">
                <a16:creationId xmlns:a16="http://schemas.microsoft.com/office/drawing/2014/main" id="{50EDF4FD-4637-630C-7EAD-38FD3308B926}"/>
              </a:ext>
            </a:extLst>
          </p:cNvPr>
          <p:cNvSpPr>
            <a:spLocks noGrp="1"/>
          </p:cNvSpPr>
          <p:nvPr>
            <p:ph type="body" sz="quarter" idx="185"/>
          </p:nvPr>
        </p:nvSpPr>
        <p:spPr>
          <a:xfrm>
            <a:off x="4378036" y="236135"/>
            <a:ext cx="24162329" cy="1424331"/>
          </a:xfrm>
        </p:spPr>
        <p:txBody>
          <a:bodyPr/>
          <a:lstStyle/>
          <a:p>
            <a:r>
              <a:rPr lang="en-US" sz="7200" dirty="0"/>
              <a:t>GROCERY SHOP MANAGEMENT SYSTEM </a:t>
            </a:r>
          </a:p>
        </p:txBody>
      </p:sp>
      <p:sp>
        <p:nvSpPr>
          <p:cNvPr id="2052" name="Rectangle 4"/>
          <p:cNvSpPr>
            <a:spLocks noChangeArrowheads="1"/>
          </p:cNvSpPr>
          <p:nvPr/>
        </p:nvSpPr>
        <p:spPr bwMode="auto">
          <a:xfrm rot="10800000" flipV="1">
            <a:off x="7949909" y="9220421"/>
            <a:ext cx="3374150" cy="723230"/>
          </a:xfrm>
          <a:prstGeom prst="rect">
            <a:avLst/>
          </a:prstGeom>
          <a:noFill/>
          <a:ln w="9525">
            <a:noFill/>
            <a:miter lim="800000"/>
            <a:headEnd/>
            <a:tailEnd/>
          </a:ln>
          <a:effectLst/>
        </p:spPr>
        <p:txBody>
          <a:bodyPr vert="horz" wrap="square" lIns="91394" tIns="45698" rIns="91394" bIns="45698" numCol="1" anchor="ctr" anchorCtr="0" compatLnSpc="1">
            <a:prstTxWarp prst="textNoShape">
              <a:avLst/>
            </a:prstTxWarp>
            <a:spAutoFit/>
          </a:bodyPr>
          <a:lstStyle/>
          <a:p>
            <a:pPr algn="ctr" defTabSz="913946" fontAlgn="base">
              <a:spcBef>
                <a:spcPct val="0"/>
              </a:spcBef>
              <a:spcAft>
                <a:spcPct val="0"/>
              </a:spcAft>
            </a:pPr>
            <a:r>
              <a:rPr lang="en-US" sz="4100" b="1" dirty="0">
                <a:solidFill>
                  <a:srgbClr val="0070C0"/>
                </a:solidFill>
                <a:latin typeface="Cambria" pitchFamily="18" charset="0"/>
                <a:ea typeface="Times New Roman" pitchFamily="18" charset="0"/>
                <a:cs typeface="Calibri" pitchFamily="34" charset="0"/>
              </a:rPr>
              <a:t> </a:t>
            </a:r>
            <a:endParaRPr lang="en-US" sz="4100" dirty="0">
              <a:latin typeface="Arial" pitchFamily="34" charset="0"/>
              <a:cs typeface="Arial" pitchFamily="34" charset="0"/>
            </a:endParaRPr>
          </a:p>
        </p:txBody>
      </p:sp>
      <p:pic>
        <p:nvPicPr>
          <p:cNvPr id="42" name="Picture 41" descr="WhatsApp Image 2022-11-17 at 10.33.06 PM.jpeg"/>
          <p:cNvPicPr>
            <a:picLocks noChangeAspect="1"/>
          </p:cNvPicPr>
          <p:nvPr/>
        </p:nvPicPr>
        <p:blipFill>
          <a:blip r:embed="rId6"/>
          <a:stretch>
            <a:fillRect/>
          </a:stretch>
        </p:blipFill>
        <p:spPr>
          <a:xfrm>
            <a:off x="11460962" y="4275511"/>
            <a:ext cx="10134601" cy="3621510"/>
          </a:xfrm>
          <a:prstGeom prst="rect">
            <a:avLst/>
          </a:prstGeom>
        </p:spPr>
      </p:pic>
      <p:pic>
        <p:nvPicPr>
          <p:cNvPr id="46" name="Picture 45" descr="WhatsApp Image 2022-11-17 at 10.33.07 PM.jpeg"/>
          <p:cNvPicPr>
            <a:picLocks noChangeAspect="1"/>
          </p:cNvPicPr>
          <p:nvPr/>
        </p:nvPicPr>
        <p:blipFill>
          <a:blip r:embed="rId7"/>
          <a:stretch>
            <a:fillRect/>
          </a:stretch>
        </p:blipFill>
        <p:spPr>
          <a:xfrm>
            <a:off x="11460962" y="8228384"/>
            <a:ext cx="10085807" cy="3931014"/>
          </a:xfrm>
          <a:prstGeom prst="rect">
            <a:avLst/>
          </a:prstGeom>
        </p:spPr>
      </p:pic>
      <p:sp>
        <p:nvSpPr>
          <p:cNvPr id="49" name="TextBox 48"/>
          <p:cNvSpPr txBox="1"/>
          <p:nvPr/>
        </p:nvSpPr>
        <p:spPr>
          <a:xfrm>
            <a:off x="5978191" y="12298399"/>
            <a:ext cx="184731" cy="104644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393715"/>
      </p:ext>
    </p:extLst>
  </p:cSld>
  <p:clrMapOvr>
    <a:masterClrMapping/>
  </p:clrMapOvr>
</p:sld>
</file>

<file path=ppt/theme/theme1.xml><?xml version="1.0" encoding="utf-8"?>
<a:theme xmlns:a="http://schemas.openxmlformats.org/drawingml/2006/main" name="48x72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579</TotalTime>
  <Words>600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Black</vt:lpstr>
      <vt:lpstr>Calibri</vt:lpstr>
      <vt:lpstr>Cambria</vt:lpstr>
      <vt:lpstr>Century Gothic</vt:lpstr>
      <vt:lpstr>Gill Sans Ultra Bold</vt:lpstr>
      <vt:lpstr>Times New Roman</vt:lpstr>
      <vt:lpstr>Trebuchet MS</vt:lpstr>
      <vt:lpstr>48x72 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PowerPoint Presentation</dc:title>
  <dc:subject>Research poster presentation template</dc:subject>
  <dc:creator>PosterPresentations.com</dc:creator>
  <cp:keywords>48x72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bhumika patidar</cp:lastModifiedBy>
  <cp:revision>67</cp:revision>
  <dcterms:created xsi:type="dcterms:W3CDTF">2012-02-09T21:09:21Z</dcterms:created>
  <dcterms:modified xsi:type="dcterms:W3CDTF">2022-11-17T19:16:03Z</dcterms:modified>
  <cp:category>Research poster templates</cp:category>
</cp:coreProperties>
</file>