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1" r:id="rId4"/>
    <p:sldId id="257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F7FA-CE29-1149-A543-9D09A2E332B0}" type="datetimeFigureOut">
              <a:rPr lang="en-FR" smtClean="0"/>
              <a:t>26/11/2020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71BD07A-11F1-514F-BC64-DBC90F0DF013}" type="slidenum">
              <a:rPr lang="en-FR" smtClean="0"/>
              <a:t>‹#›</a:t>
            </a:fld>
            <a:endParaRPr lang="en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51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F7FA-CE29-1149-A543-9D09A2E332B0}" type="datetimeFigureOut">
              <a:rPr lang="en-FR" smtClean="0"/>
              <a:t>26/11/2020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D07A-11F1-514F-BC64-DBC90F0DF013}" type="slidenum">
              <a:rPr lang="en-FR" smtClean="0"/>
              <a:t>‹#›</a:t>
            </a:fld>
            <a:endParaRPr lang="en-F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06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F7FA-CE29-1149-A543-9D09A2E332B0}" type="datetimeFigureOut">
              <a:rPr lang="en-FR" smtClean="0"/>
              <a:t>26/11/2020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D07A-11F1-514F-BC64-DBC90F0DF013}" type="slidenum">
              <a:rPr lang="en-FR" smtClean="0"/>
              <a:t>‹#›</a:t>
            </a:fld>
            <a:endParaRPr lang="en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21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F7FA-CE29-1149-A543-9D09A2E332B0}" type="datetimeFigureOut">
              <a:rPr lang="en-FR" smtClean="0"/>
              <a:t>26/11/2020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D07A-11F1-514F-BC64-DBC90F0DF013}" type="slidenum">
              <a:rPr lang="en-FR" smtClean="0"/>
              <a:t>‹#›</a:t>
            </a:fld>
            <a:endParaRPr lang="en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33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F7FA-CE29-1149-A543-9D09A2E332B0}" type="datetimeFigureOut">
              <a:rPr lang="en-FR" smtClean="0"/>
              <a:t>26/11/2020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D07A-11F1-514F-BC64-DBC90F0DF013}" type="slidenum">
              <a:rPr lang="en-FR" smtClean="0"/>
              <a:t>‹#›</a:t>
            </a:fld>
            <a:endParaRPr lang="en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22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F7FA-CE29-1149-A543-9D09A2E332B0}" type="datetimeFigureOut">
              <a:rPr lang="en-FR" smtClean="0"/>
              <a:t>26/11/2020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D07A-11F1-514F-BC64-DBC90F0DF013}" type="slidenum">
              <a:rPr lang="en-FR" smtClean="0"/>
              <a:t>‹#›</a:t>
            </a:fld>
            <a:endParaRPr lang="en-F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49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F7FA-CE29-1149-A543-9D09A2E332B0}" type="datetimeFigureOut">
              <a:rPr lang="en-FR" smtClean="0"/>
              <a:t>26/11/2020</a:t>
            </a:fld>
            <a:endParaRPr lang="en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D07A-11F1-514F-BC64-DBC90F0DF013}" type="slidenum">
              <a:rPr lang="en-FR" smtClean="0"/>
              <a:t>‹#›</a:t>
            </a:fld>
            <a:endParaRPr lang="en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52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F7FA-CE29-1149-A543-9D09A2E332B0}" type="datetimeFigureOut">
              <a:rPr lang="en-FR" smtClean="0"/>
              <a:t>26/11/2020</a:t>
            </a:fld>
            <a:endParaRPr lang="en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D07A-11F1-514F-BC64-DBC90F0DF013}" type="slidenum">
              <a:rPr lang="en-FR" smtClean="0"/>
              <a:t>‹#›</a:t>
            </a:fld>
            <a:endParaRPr lang="en-F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60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F7FA-CE29-1149-A543-9D09A2E332B0}" type="datetimeFigureOut">
              <a:rPr lang="en-FR" smtClean="0"/>
              <a:t>26/11/2020</a:t>
            </a:fld>
            <a:endParaRPr lang="en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D07A-11F1-514F-BC64-DBC90F0DF01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8046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F7FA-CE29-1149-A543-9D09A2E332B0}" type="datetimeFigureOut">
              <a:rPr lang="en-FR" smtClean="0"/>
              <a:t>26/11/2020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D07A-11F1-514F-BC64-DBC90F0DF013}" type="slidenum">
              <a:rPr lang="en-FR" smtClean="0"/>
              <a:t>‹#›</a:t>
            </a:fld>
            <a:endParaRPr lang="en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39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B9BF7FA-CE29-1149-A543-9D09A2E332B0}" type="datetimeFigureOut">
              <a:rPr lang="en-FR" smtClean="0"/>
              <a:t>26/11/2020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D07A-11F1-514F-BC64-DBC90F0DF013}" type="slidenum">
              <a:rPr lang="en-FR" smtClean="0"/>
              <a:t>‹#›</a:t>
            </a:fld>
            <a:endParaRPr lang="en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8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F7FA-CE29-1149-A543-9D09A2E332B0}" type="datetimeFigureOut">
              <a:rPr lang="en-FR" smtClean="0"/>
              <a:t>26/11/2020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71BD07A-11F1-514F-BC64-DBC90F0DF013}" type="slidenum">
              <a:rPr lang="en-FR" smtClean="0"/>
              <a:t>‹#›</a:t>
            </a:fld>
            <a:endParaRPr lang="en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22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F1F6-99A8-2149-926A-332B5AE1D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FR" dirty="0"/>
              <a:t>CRUD operations using MongoDb and some Data viz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2F0A1-1873-3E44-99B0-5A2C891E0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Bhumik Varu &amp; Poorva Morvekar</a:t>
            </a:r>
          </a:p>
        </p:txBody>
      </p:sp>
    </p:spTree>
    <p:extLst>
      <p:ext uri="{BB962C8B-B14F-4D97-AF65-F5344CB8AC3E}">
        <p14:creationId xmlns:p14="http://schemas.microsoft.com/office/powerpoint/2010/main" val="105774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6EC5-1216-B547-82A2-4DC879F4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About..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D6E67-28F7-404F-B030-8C3CEC91C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Application to show some visual representation of data</a:t>
            </a:r>
          </a:p>
          <a:p>
            <a:r>
              <a:rPr lang="en-FR" dirty="0"/>
              <a:t>Describing the columns, comparing various columns and see how our data looks like in a glance</a:t>
            </a:r>
            <a:endParaRPr lang="en-GB" dirty="0"/>
          </a:p>
          <a:p>
            <a:pPr marL="0" indent="0">
              <a:buNone/>
            </a:pPr>
            <a:endParaRPr lang="en-FR" dirty="0"/>
          </a:p>
          <a:p>
            <a:endParaRPr lang="en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A8C45-964A-BD42-906C-7B0510E47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109" y="3870520"/>
            <a:ext cx="3842795" cy="226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425D-C3B2-AE4E-BF8E-B262EDA7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Technologies: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0EB86-2FA9-2847-954D-1EA076533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754"/>
            <a:ext cx="10515600" cy="4323209"/>
          </a:xfrm>
        </p:spPr>
        <p:txBody>
          <a:bodyPr>
            <a:normAutofit fontScale="85000" lnSpcReduction="20000"/>
          </a:bodyPr>
          <a:lstStyle/>
          <a:p>
            <a:r>
              <a:rPr lang="en-FR" dirty="0"/>
              <a:t>Python 3.6</a:t>
            </a:r>
          </a:p>
          <a:p>
            <a:r>
              <a:rPr lang="en-FR" dirty="0"/>
              <a:t>DASH</a:t>
            </a:r>
          </a:p>
          <a:p>
            <a:r>
              <a:rPr lang="en-FR" dirty="0"/>
              <a:t>MongoDb </a:t>
            </a:r>
          </a:p>
          <a:p>
            <a:r>
              <a:rPr lang="en-FR" dirty="0"/>
              <a:t>Spyder</a:t>
            </a:r>
          </a:p>
          <a:p>
            <a:pPr marL="0" indent="0">
              <a:buNone/>
            </a:pPr>
            <a:endParaRPr lang="en-FR" dirty="0"/>
          </a:p>
          <a:p>
            <a:pPr marL="0" indent="0">
              <a:buNone/>
            </a:pPr>
            <a:r>
              <a:rPr lang="en-FR" dirty="0"/>
              <a:t>Libraries:</a:t>
            </a:r>
          </a:p>
          <a:p>
            <a:r>
              <a:rPr lang="en-FR" dirty="0"/>
              <a:t>pymongo</a:t>
            </a:r>
          </a:p>
          <a:p>
            <a:r>
              <a:rPr lang="en-FR" dirty="0"/>
              <a:t>dash</a:t>
            </a:r>
          </a:p>
          <a:p>
            <a:r>
              <a:rPr lang="en-FR" dirty="0"/>
              <a:t>dash_bootstrap_components</a:t>
            </a:r>
          </a:p>
          <a:p>
            <a:r>
              <a:rPr lang="en-GB" dirty="0"/>
              <a:t>d</a:t>
            </a:r>
            <a:r>
              <a:rPr lang="en-FR" dirty="0"/>
              <a:t>ash_html_components</a:t>
            </a:r>
          </a:p>
          <a:p>
            <a:r>
              <a:rPr lang="en-FR" dirty="0"/>
              <a:t>plotly</a:t>
            </a:r>
          </a:p>
          <a:p>
            <a:endParaRPr lang="en-FR" dirty="0"/>
          </a:p>
          <a:p>
            <a:endParaRPr lang="en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EA83B-B7D4-9046-BE0C-BBA09DA6D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557" y="2119972"/>
            <a:ext cx="4898663" cy="355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6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FA5E-00C7-8B45-918D-3C08F022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Dataset: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3B2E3E-B104-C24A-A7F4-A3E57A771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656" y="2054497"/>
            <a:ext cx="10224688" cy="215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1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812B-E77E-314A-B711-D978AEC4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FR" dirty="0"/>
              <a:t>hy MongoDb?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8C2F-B844-9A4B-8612-BD44A398B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FR" dirty="0"/>
              <a:t>Scalable database</a:t>
            </a:r>
          </a:p>
          <a:p>
            <a:r>
              <a:rPr lang="en-FR" dirty="0"/>
              <a:t>Schema less database:</a:t>
            </a:r>
          </a:p>
          <a:p>
            <a:pPr lvl="1"/>
            <a:r>
              <a:rPr lang="en-GB" dirty="0"/>
              <a:t>N</a:t>
            </a:r>
            <a:r>
              <a:rPr lang="en-FR" dirty="0"/>
              <a:t>o need to define schema prior to setting up databse</a:t>
            </a:r>
          </a:p>
          <a:p>
            <a:r>
              <a:rPr lang="en-FR" dirty="0"/>
              <a:t>Offers high performance</a:t>
            </a:r>
          </a:p>
          <a:p>
            <a:pPr lvl="1"/>
            <a:r>
              <a:rPr lang="en-FR" dirty="0"/>
              <a:t>Helps speed up the queries</a:t>
            </a:r>
          </a:p>
          <a:p>
            <a:r>
              <a:rPr lang="en-FR" dirty="0"/>
              <a:t>Cost effective</a:t>
            </a:r>
          </a:p>
          <a:p>
            <a:pPr lvl="1"/>
            <a:r>
              <a:rPr lang="en-GB" dirty="0"/>
              <a:t>I</a:t>
            </a:r>
            <a:r>
              <a:rPr lang="en-FR" dirty="0"/>
              <a:t>nterms of cost effectiveness, MongoDb is superior.</a:t>
            </a:r>
          </a:p>
          <a:p>
            <a:r>
              <a:rPr lang="en-FR" dirty="0"/>
              <a:t>It is not only free, open source but also offers supports for multiple languages</a:t>
            </a:r>
          </a:p>
          <a:p>
            <a:pPr lvl="1"/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16530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7725-BF8A-E945-85F5-A43AD517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Target audience?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19BCF-08F1-DE4A-A8D5-59ACD9CE1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Government organizations</a:t>
            </a:r>
          </a:p>
          <a:p>
            <a:r>
              <a:rPr lang="en-FR" dirty="0"/>
              <a:t>Non- profit organizations</a:t>
            </a:r>
          </a:p>
          <a:p>
            <a:r>
              <a:rPr lang="en-FR" dirty="0"/>
              <a:t>Colleges and universities</a:t>
            </a:r>
          </a:p>
          <a:p>
            <a:r>
              <a:rPr lang="en-GB" dirty="0"/>
              <a:t>O</a:t>
            </a:r>
            <a:r>
              <a:rPr lang="en-FR" dirty="0"/>
              <a:t>rganizations like United Nations</a:t>
            </a:r>
          </a:p>
          <a:p>
            <a:pPr marL="0" indent="0">
              <a:buNone/>
            </a:pPr>
            <a:r>
              <a:rPr lang="en-FR" dirty="0"/>
              <a:t>	…. </a:t>
            </a:r>
            <a:r>
              <a:rPr lang="en-GB" dirty="0"/>
              <a:t>a</a:t>
            </a:r>
            <a:r>
              <a:rPr lang="en-FR" dirty="0"/>
              <a:t>lso it can be incorporated into any commercial institution</a:t>
            </a:r>
          </a:p>
        </p:txBody>
      </p:sp>
    </p:spTree>
    <p:extLst>
      <p:ext uri="{BB962C8B-B14F-4D97-AF65-F5344CB8AC3E}">
        <p14:creationId xmlns:p14="http://schemas.microsoft.com/office/powerpoint/2010/main" val="324358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F522-7DB8-DA49-88DA-BFF98F92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FD250-5EE8-3A44-881F-8C47A942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FR" dirty="0"/>
          </a:p>
          <a:p>
            <a:pPr marL="0" indent="0">
              <a:buNone/>
            </a:pPr>
            <a:endParaRPr lang="en-FR" dirty="0"/>
          </a:p>
          <a:p>
            <a:pPr marL="0" indent="0">
              <a:buNone/>
            </a:pPr>
            <a:r>
              <a:rPr lang="en-FR" sz="2800" dirty="0"/>
              <a:t>Let’s have a look at it now..</a:t>
            </a:r>
          </a:p>
        </p:txBody>
      </p:sp>
    </p:spTree>
    <p:extLst>
      <p:ext uri="{BB962C8B-B14F-4D97-AF65-F5344CB8AC3E}">
        <p14:creationId xmlns:p14="http://schemas.microsoft.com/office/powerpoint/2010/main" val="37801399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{647AA2AF-45DB-764F-A500-02401BE652FA}tf10001119</Template>
  <TotalTime>65</TotalTime>
  <Words>157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CRUD operations using MongoDb and some Data viz</vt:lpstr>
      <vt:lpstr>About..</vt:lpstr>
      <vt:lpstr>Technologies:</vt:lpstr>
      <vt:lpstr>Dataset:</vt:lpstr>
      <vt:lpstr>Why MongoDb? </vt:lpstr>
      <vt:lpstr>Target audience?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Poorva vivek Morvekar</dc:creator>
  <cp:lastModifiedBy>Poorva vivek Morvekar</cp:lastModifiedBy>
  <cp:revision>7</cp:revision>
  <dcterms:created xsi:type="dcterms:W3CDTF">2020-11-26T14:04:31Z</dcterms:created>
  <dcterms:modified xsi:type="dcterms:W3CDTF">2020-11-26T15:10:27Z</dcterms:modified>
</cp:coreProperties>
</file>