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sldIdLst>
    <p:sldId id="257" r:id="rId5"/>
    <p:sldId id="258" r:id="rId6"/>
    <p:sldId id="275" r:id="rId7"/>
    <p:sldId id="277" r:id="rId8"/>
    <p:sldId id="260" r:id="rId9"/>
    <p:sldId id="281" r:id="rId10"/>
    <p:sldId id="282" r:id="rId11"/>
    <p:sldId id="283" r:id="rId12"/>
    <p:sldId id="284" r:id="rId13"/>
    <p:sldId id="285" r:id="rId14"/>
    <p:sldId id="288"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4" autoAdjust="0"/>
  </p:normalViewPr>
  <p:slideViewPr>
    <p:cSldViewPr snapToGrid="0">
      <p:cViewPr varScale="1">
        <p:scale>
          <a:sx n="72" d="100"/>
          <a:sy n="72" d="100"/>
        </p:scale>
        <p:origin x="660" y="72"/>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4/21/2020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a:xfrm>
            <a:off x="1260000" y="-33183"/>
            <a:ext cx="9672000" cy="6857999"/>
          </a:xfrm>
        </p:spPr>
        <p:txBody>
          <a:bodyPr/>
          <a:lstStyle/>
          <a:p>
            <a:pPr>
              <a:lnSpc>
                <a:spcPct val="110000"/>
              </a:lnSpc>
            </a:pPr>
            <a:r>
              <a:rPr lang="en-US" dirty="0"/>
              <a:t>COVID-19 DATADOC</a:t>
            </a:r>
            <a:br>
              <a:rPr lang="en-US" dirty="0"/>
            </a:br>
            <a:endParaRPr lang="en-US" dirty="0"/>
          </a:p>
        </p:txBody>
      </p:sp>
      <p:sp>
        <p:nvSpPr>
          <p:cNvPr id="4" name="Subtitle 3">
            <a:extLst>
              <a:ext uri="{FF2B5EF4-FFF2-40B4-BE49-F238E27FC236}">
                <a16:creationId xmlns:a16="http://schemas.microsoft.com/office/drawing/2014/main" id="{64857D70-F12B-4E1B-99F8-92DAD4349846}"/>
              </a:ext>
            </a:extLst>
          </p:cNvPr>
          <p:cNvSpPr>
            <a:spLocks noGrp="1"/>
          </p:cNvSpPr>
          <p:nvPr>
            <p:ph type="subTitle" idx="1"/>
          </p:nvPr>
        </p:nvSpPr>
        <p:spPr>
          <a:xfrm>
            <a:off x="9003753" y="4798648"/>
            <a:ext cx="3022022" cy="1186030"/>
          </a:xfrm>
          <a:gradFill>
            <a:gsLst>
              <a:gs pos="8000">
                <a:schemeClr val="tx2"/>
              </a:gs>
              <a:gs pos="100000">
                <a:schemeClr val="accent2"/>
              </a:gs>
            </a:gsLst>
            <a:lin ang="14400000" scaled="0"/>
          </a:gradFill>
        </p:spPr>
        <p:txBody>
          <a:bodyPr/>
          <a:lstStyle/>
          <a:p>
            <a:pPr algn="just">
              <a:lnSpc>
                <a:spcPct val="150000"/>
              </a:lnSpc>
            </a:pPr>
            <a:r>
              <a:rPr lang="en-US" sz="1400" dirty="0"/>
              <a:t>Bhumika Punjabi- 001061256 </a:t>
            </a:r>
          </a:p>
          <a:p>
            <a:pPr algn="just">
              <a:lnSpc>
                <a:spcPct val="150000"/>
              </a:lnSpc>
            </a:pPr>
            <a:r>
              <a:rPr lang="en-US" sz="1400" dirty="0"/>
              <a:t>Yash Thakkar- 001020277</a:t>
            </a:r>
          </a:p>
          <a:p>
            <a:pPr algn="just">
              <a:lnSpc>
                <a:spcPct val="150000"/>
              </a:lnSpc>
            </a:pPr>
            <a:endParaRPr lang="en-US" sz="1400" dirty="0"/>
          </a:p>
        </p:txBody>
      </p:sp>
      <p:sp>
        <p:nvSpPr>
          <p:cNvPr id="5" name="object 7" descr="Beige rectangle">
            <a:extLst>
              <a:ext uri="{FF2B5EF4-FFF2-40B4-BE49-F238E27FC236}">
                <a16:creationId xmlns:a16="http://schemas.microsoft.com/office/drawing/2014/main" id="{C85C272F-FCB2-478D-9E03-EC734D1AB6C0}"/>
              </a:ext>
            </a:extLst>
          </p:cNvPr>
          <p:cNvSpPr/>
          <p:nvPr/>
        </p:nvSpPr>
        <p:spPr bwMode="white">
          <a:xfrm flipV="1">
            <a:off x="2523110" y="3395816"/>
            <a:ext cx="6159281"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pSp>
        <p:nvGrpSpPr>
          <p:cNvPr id="12" name="Group 11" descr="Icon Person">
            <a:extLst>
              <a:ext uri="{FF2B5EF4-FFF2-40B4-BE49-F238E27FC236}">
                <a16:creationId xmlns:a16="http://schemas.microsoft.com/office/drawing/2014/main" id="{33177DE2-1D55-4BBE-A74A-486CCF304CD2}"/>
              </a:ext>
            </a:extLst>
          </p:cNvPr>
          <p:cNvGrpSpPr/>
          <p:nvPr/>
        </p:nvGrpSpPr>
        <p:grpSpPr>
          <a:xfrm>
            <a:off x="8682391" y="4830458"/>
            <a:ext cx="297521" cy="297521"/>
            <a:chOff x="1334697" y="4580661"/>
            <a:chExt cx="360000" cy="360000"/>
          </a:xfrm>
        </p:grpSpPr>
        <p:grpSp>
          <p:nvGrpSpPr>
            <p:cNvPr id="13" name="Group 12">
              <a:extLst>
                <a:ext uri="{FF2B5EF4-FFF2-40B4-BE49-F238E27FC236}">
                  <a16:creationId xmlns:a16="http://schemas.microsoft.com/office/drawing/2014/main" id="{55F98E37-FB27-4D3A-BC00-CE3D87C86E78}"/>
                </a:ext>
              </a:extLst>
            </p:cNvPr>
            <p:cNvGrpSpPr/>
            <p:nvPr/>
          </p:nvGrpSpPr>
          <p:grpSpPr>
            <a:xfrm>
              <a:off x="1421012" y="4633770"/>
              <a:ext cx="180975" cy="231458"/>
              <a:chOff x="1443237" y="4633770"/>
              <a:chExt cx="180975" cy="231458"/>
            </a:xfrm>
          </p:grpSpPr>
          <p:sp>
            <p:nvSpPr>
              <p:cNvPr id="17" name="Freeform: Shape 16">
                <a:extLst>
                  <a:ext uri="{FF2B5EF4-FFF2-40B4-BE49-F238E27FC236}">
                    <a16:creationId xmlns:a16="http://schemas.microsoft.com/office/drawing/2014/main" id="{48A80CB4-D534-454A-BC2F-A3AAEEAD6538}"/>
                  </a:ext>
                </a:extLst>
              </p:cNvPr>
              <p:cNvSpPr/>
              <p:nvPr/>
            </p:nvSpPr>
            <p:spPr>
              <a:xfrm>
                <a:off x="1478479" y="4633770"/>
                <a:ext cx="114300" cy="114300"/>
              </a:xfrm>
              <a:custGeom>
                <a:avLst/>
                <a:gdLst>
                  <a:gd name="connsiteX0" fmla="*/ 118110 w 114300"/>
                  <a:gd name="connsiteY0" fmla="*/ 59055 h 114300"/>
                  <a:gd name="connsiteX1" fmla="*/ 59055 w 114300"/>
                  <a:gd name="connsiteY1" fmla="*/ 118110 h 114300"/>
                  <a:gd name="connsiteX2" fmla="*/ 0 w 114300"/>
                  <a:gd name="connsiteY2" fmla="*/ 59055 h 114300"/>
                  <a:gd name="connsiteX3" fmla="*/ 59055 w 114300"/>
                  <a:gd name="connsiteY3" fmla="*/ 0 h 114300"/>
                  <a:gd name="connsiteX4" fmla="*/ 118110 w 114300"/>
                  <a:gd name="connsiteY4" fmla="*/ 59055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8110" y="59055"/>
                    </a:moveTo>
                    <a:cubicBezTo>
                      <a:pt x="118110" y="91440"/>
                      <a:pt x="91440" y="118110"/>
                      <a:pt x="59055" y="118110"/>
                    </a:cubicBezTo>
                    <a:cubicBezTo>
                      <a:pt x="26670" y="118110"/>
                      <a:pt x="0" y="91440"/>
                      <a:pt x="0" y="59055"/>
                    </a:cubicBezTo>
                    <a:cubicBezTo>
                      <a:pt x="0" y="26670"/>
                      <a:pt x="26670" y="0"/>
                      <a:pt x="59055" y="0"/>
                    </a:cubicBezTo>
                    <a:cubicBezTo>
                      <a:pt x="91440" y="0"/>
                      <a:pt x="118110" y="25718"/>
                      <a:pt x="118110" y="59055"/>
                    </a:cubicBezTo>
                    <a:close/>
                  </a:path>
                </a:pathLst>
              </a:custGeom>
              <a:noFill/>
              <a:ln w="23813" cap="flat">
                <a:solidFill>
                  <a:schemeClr val="accent1"/>
                </a:solid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9FA48A78-2B5F-4726-92E0-5C085EA051D4}"/>
                  </a:ext>
                </a:extLst>
              </p:cNvPr>
              <p:cNvSpPr/>
              <p:nvPr/>
            </p:nvSpPr>
            <p:spPr>
              <a:xfrm>
                <a:off x="1443237" y="4798553"/>
                <a:ext cx="180975" cy="66675"/>
              </a:xfrm>
              <a:custGeom>
                <a:avLst/>
                <a:gdLst>
                  <a:gd name="connsiteX0" fmla="*/ 0 w 180975"/>
                  <a:gd name="connsiteY0" fmla="*/ 72390 h 66675"/>
                  <a:gd name="connsiteX1" fmla="*/ 94298 w 180975"/>
                  <a:gd name="connsiteY1" fmla="*/ 0 h 66675"/>
                  <a:gd name="connsiteX2" fmla="*/ 188595 w 180975"/>
                  <a:gd name="connsiteY2" fmla="*/ 72390 h 66675"/>
                </a:gdLst>
                <a:ahLst/>
                <a:cxnLst>
                  <a:cxn ang="0">
                    <a:pos x="connsiteX0" y="connsiteY0"/>
                  </a:cxn>
                  <a:cxn ang="0">
                    <a:pos x="connsiteX1" y="connsiteY1"/>
                  </a:cxn>
                  <a:cxn ang="0">
                    <a:pos x="connsiteX2" y="connsiteY2"/>
                  </a:cxn>
                </a:cxnLst>
                <a:rect l="l" t="t" r="r" b="b"/>
                <a:pathLst>
                  <a:path w="180975" h="66675">
                    <a:moveTo>
                      <a:pt x="0" y="72390"/>
                    </a:moveTo>
                    <a:cubicBezTo>
                      <a:pt x="0" y="20955"/>
                      <a:pt x="41910" y="0"/>
                      <a:pt x="94298" y="0"/>
                    </a:cubicBezTo>
                    <a:cubicBezTo>
                      <a:pt x="146685" y="0"/>
                      <a:pt x="188595" y="20955"/>
                      <a:pt x="188595" y="72390"/>
                    </a:cubicBezTo>
                  </a:path>
                </a:pathLst>
              </a:custGeom>
              <a:noFill/>
              <a:ln w="23813" cap="flat">
                <a:solidFill>
                  <a:schemeClr val="accent1"/>
                </a:solidFill>
                <a:prstDash val="solid"/>
                <a:miter/>
              </a:ln>
            </p:spPr>
            <p:txBody>
              <a:bodyPr rtlCol="0" anchor="ctr"/>
              <a:lstStyle/>
              <a:p>
                <a:endParaRPr lang="en-US" dirty="0"/>
              </a:p>
            </p:txBody>
          </p:sp>
        </p:grpSp>
        <p:sp>
          <p:nvSpPr>
            <p:cNvPr id="16" name="Freeform: Shape 15">
              <a:extLst>
                <a:ext uri="{FF2B5EF4-FFF2-40B4-BE49-F238E27FC236}">
                  <a16:creationId xmlns:a16="http://schemas.microsoft.com/office/drawing/2014/main" id="{19543329-103A-4BE9-88B1-5277C8DA2D57}"/>
                </a:ext>
              </a:extLst>
            </p:cNvPr>
            <p:cNvSpPr/>
            <p:nvPr/>
          </p:nvSpPr>
          <p:spPr>
            <a:xfrm>
              <a:off x="1334697" y="4580661"/>
              <a:ext cx="360000" cy="360000"/>
            </a:xfrm>
            <a:custGeom>
              <a:avLst/>
              <a:gdLst>
                <a:gd name="connsiteX0" fmla="*/ 0 w 360000"/>
                <a:gd name="connsiteY0" fmla="*/ 0 h 360000"/>
                <a:gd name="connsiteX1" fmla="*/ 83322 w 360000"/>
                <a:gd name="connsiteY1" fmla="*/ 0 h 360000"/>
                <a:gd name="connsiteX2" fmla="*/ 83322 w 360000"/>
                <a:gd name="connsiteY2" fmla="*/ 68850 h 360000"/>
                <a:gd name="connsiteX3" fmla="*/ 276679 w 360000"/>
                <a:gd name="connsiteY3" fmla="*/ 68850 h 360000"/>
                <a:gd name="connsiteX4" fmla="*/ 276679 w 360000"/>
                <a:gd name="connsiteY4" fmla="*/ 0 h 360000"/>
                <a:gd name="connsiteX5" fmla="*/ 360000 w 360000"/>
                <a:gd name="connsiteY5" fmla="*/ 0 h 360000"/>
                <a:gd name="connsiteX6" fmla="*/ 360000 w 360000"/>
                <a:gd name="connsiteY6" fmla="*/ 360000 h 360000"/>
                <a:gd name="connsiteX7" fmla="*/ 0 w 360000"/>
                <a:gd name="connsiteY7" fmla="*/ 360000 h 360000"/>
                <a:gd name="connsiteX0" fmla="*/ 276679 w 368119"/>
                <a:gd name="connsiteY0" fmla="*/ 68850 h 360000"/>
                <a:gd name="connsiteX1" fmla="*/ 276679 w 368119"/>
                <a:gd name="connsiteY1" fmla="*/ 0 h 360000"/>
                <a:gd name="connsiteX2" fmla="*/ 360000 w 368119"/>
                <a:gd name="connsiteY2" fmla="*/ 0 h 360000"/>
                <a:gd name="connsiteX3" fmla="*/ 360000 w 368119"/>
                <a:gd name="connsiteY3" fmla="*/ 360000 h 360000"/>
                <a:gd name="connsiteX4" fmla="*/ 0 w 368119"/>
                <a:gd name="connsiteY4" fmla="*/ 360000 h 360000"/>
                <a:gd name="connsiteX5" fmla="*/ 0 w 368119"/>
                <a:gd name="connsiteY5" fmla="*/ 0 h 360000"/>
                <a:gd name="connsiteX6" fmla="*/ 83322 w 368119"/>
                <a:gd name="connsiteY6" fmla="*/ 0 h 360000"/>
                <a:gd name="connsiteX7" fmla="*/ 83322 w 368119"/>
                <a:gd name="connsiteY7" fmla="*/ 68850 h 360000"/>
                <a:gd name="connsiteX8" fmla="*/ 368119 w 368119"/>
                <a:gd name="connsiteY8" fmla="*/ 16029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7" fmla="*/ 83322 w 360000"/>
                <a:gd name="connsiteY7" fmla="*/ 6885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0" fmla="*/ 276679 w 360000"/>
                <a:gd name="connsiteY0" fmla="*/ 0 h 360000"/>
                <a:gd name="connsiteX1" fmla="*/ 360000 w 360000"/>
                <a:gd name="connsiteY1" fmla="*/ 0 h 360000"/>
                <a:gd name="connsiteX2" fmla="*/ 360000 w 360000"/>
                <a:gd name="connsiteY2" fmla="*/ 360000 h 360000"/>
                <a:gd name="connsiteX3" fmla="*/ 0 w 360000"/>
                <a:gd name="connsiteY3" fmla="*/ 360000 h 360000"/>
                <a:gd name="connsiteX4" fmla="*/ 0 w 360000"/>
                <a:gd name="connsiteY4" fmla="*/ 0 h 360000"/>
                <a:gd name="connsiteX5" fmla="*/ 83322 w 360000"/>
                <a:gd name="connsiteY5"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360000">
                  <a:moveTo>
                    <a:pt x="276679" y="0"/>
                  </a:moveTo>
                  <a:lnTo>
                    <a:pt x="360000" y="0"/>
                  </a:lnTo>
                  <a:lnTo>
                    <a:pt x="360000" y="360000"/>
                  </a:lnTo>
                  <a:lnTo>
                    <a:pt x="0" y="360000"/>
                  </a:lnTo>
                  <a:lnTo>
                    <a:pt x="0" y="0"/>
                  </a:lnTo>
                  <a:lnTo>
                    <a:pt x="83322"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19" name="Group 18" descr="Icon Person">
            <a:extLst>
              <a:ext uri="{FF2B5EF4-FFF2-40B4-BE49-F238E27FC236}">
                <a16:creationId xmlns:a16="http://schemas.microsoft.com/office/drawing/2014/main" id="{B1383D23-384F-4CEF-8748-D0B1779E34DC}"/>
              </a:ext>
            </a:extLst>
          </p:cNvPr>
          <p:cNvGrpSpPr/>
          <p:nvPr/>
        </p:nvGrpSpPr>
        <p:grpSpPr>
          <a:xfrm>
            <a:off x="8682391" y="5391663"/>
            <a:ext cx="297521" cy="297521"/>
            <a:chOff x="1334697" y="4580661"/>
            <a:chExt cx="360000" cy="360000"/>
          </a:xfrm>
        </p:grpSpPr>
        <p:grpSp>
          <p:nvGrpSpPr>
            <p:cNvPr id="20" name="Group 19">
              <a:extLst>
                <a:ext uri="{FF2B5EF4-FFF2-40B4-BE49-F238E27FC236}">
                  <a16:creationId xmlns:a16="http://schemas.microsoft.com/office/drawing/2014/main" id="{3E0BC981-AF71-4AC9-9B42-27A4F3AED14B}"/>
                </a:ext>
              </a:extLst>
            </p:cNvPr>
            <p:cNvGrpSpPr/>
            <p:nvPr/>
          </p:nvGrpSpPr>
          <p:grpSpPr>
            <a:xfrm>
              <a:off x="1421012" y="4633770"/>
              <a:ext cx="180975" cy="231458"/>
              <a:chOff x="1443237" y="4633770"/>
              <a:chExt cx="180975" cy="231458"/>
            </a:xfrm>
          </p:grpSpPr>
          <p:sp>
            <p:nvSpPr>
              <p:cNvPr id="22" name="Freeform: Shape 21">
                <a:extLst>
                  <a:ext uri="{FF2B5EF4-FFF2-40B4-BE49-F238E27FC236}">
                    <a16:creationId xmlns:a16="http://schemas.microsoft.com/office/drawing/2014/main" id="{22D17370-EE78-4E02-842B-1F77E4FF37A0}"/>
                  </a:ext>
                </a:extLst>
              </p:cNvPr>
              <p:cNvSpPr/>
              <p:nvPr/>
            </p:nvSpPr>
            <p:spPr>
              <a:xfrm>
                <a:off x="1478479" y="4633770"/>
                <a:ext cx="114300" cy="114300"/>
              </a:xfrm>
              <a:custGeom>
                <a:avLst/>
                <a:gdLst>
                  <a:gd name="connsiteX0" fmla="*/ 118110 w 114300"/>
                  <a:gd name="connsiteY0" fmla="*/ 59055 h 114300"/>
                  <a:gd name="connsiteX1" fmla="*/ 59055 w 114300"/>
                  <a:gd name="connsiteY1" fmla="*/ 118110 h 114300"/>
                  <a:gd name="connsiteX2" fmla="*/ 0 w 114300"/>
                  <a:gd name="connsiteY2" fmla="*/ 59055 h 114300"/>
                  <a:gd name="connsiteX3" fmla="*/ 59055 w 114300"/>
                  <a:gd name="connsiteY3" fmla="*/ 0 h 114300"/>
                  <a:gd name="connsiteX4" fmla="*/ 118110 w 114300"/>
                  <a:gd name="connsiteY4" fmla="*/ 59055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8110" y="59055"/>
                    </a:moveTo>
                    <a:cubicBezTo>
                      <a:pt x="118110" y="91440"/>
                      <a:pt x="91440" y="118110"/>
                      <a:pt x="59055" y="118110"/>
                    </a:cubicBezTo>
                    <a:cubicBezTo>
                      <a:pt x="26670" y="118110"/>
                      <a:pt x="0" y="91440"/>
                      <a:pt x="0" y="59055"/>
                    </a:cubicBezTo>
                    <a:cubicBezTo>
                      <a:pt x="0" y="26670"/>
                      <a:pt x="26670" y="0"/>
                      <a:pt x="59055" y="0"/>
                    </a:cubicBezTo>
                    <a:cubicBezTo>
                      <a:pt x="91440" y="0"/>
                      <a:pt x="118110" y="25718"/>
                      <a:pt x="118110" y="59055"/>
                    </a:cubicBezTo>
                    <a:close/>
                  </a:path>
                </a:pathLst>
              </a:custGeom>
              <a:noFill/>
              <a:ln w="23813" cap="flat">
                <a:solidFill>
                  <a:schemeClr val="accent1"/>
                </a:solid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50776EFB-D4E9-4054-8826-F6766BFA5CE1}"/>
                  </a:ext>
                </a:extLst>
              </p:cNvPr>
              <p:cNvSpPr/>
              <p:nvPr/>
            </p:nvSpPr>
            <p:spPr>
              <a:xfrm>
                <a:off x="1443237" y="4798553"/>
                <a:ext cx="180975" cy="66675"/>
              </a:xfrm>
              <a:custGeom>
                <a:avLst/>
                <a:gdLst>
                  <a:gd name="connsiteX0" fmla="*/ 0 w 180975"/>
                  <a:gd name="connsiteY0" fmla="*/ 72390 h 66675"/>
                  <a:gd name="connsiteX1" fmla="*/ 94298 w 180975"/>
                  <a:gd name="connsiteY1" fmla="*/ 0 h 66675"/>
                  <a:gd name="connsiteX2" fmla="*/ 188595 w 180975"/>
                  <a:gd name="connsiteY2" fmla="*/ 72390 h 66675"/>
                </a:gdLst>
                <a:ahLst/>
                <a:cxnLst>
                  <a:cxn ang="0">
                    <a:pos x="connsiteX0" y="connsiteY0"/>
                  </a:cxn>
                  <a:cxn ang="0">
                    <a:pos x="connsiteX1" y="connsiteY1"/>
                  </a:cxn>
                  <a:cxn ang="0">
                    <a:pos x="connsiteX2" y="connsiteY2"/>
                  </a:cxn>
                </a:cxnLst>
                <a:rect l="l" t="t" r="r" b="b"/>
                <a:pathLst>
                  <a:path w="180975" h="66675">
                    <a:moveTo>
                      <a:pt x="0" y="72390"/>
                    </a:moveTo>
                    <a:cubicBezTo>
                      <a:pt x="0" y="20955"/>
                      <a:pt x="41910" y="0"/>
                      <a:pt x="94298" y="0"/>
                    </a:cubicBezTo>
                    <a:cubicBezTo>
                      <a:pt x="146685" y="0"/>
                      <a:pt x="188595" y="20955"/>
                      <a:pt x="188595" y="72390"/>
                    </a:cubicBezTo>
                  </a:path>
                </a:pathLst>
              </a:custGeom>
              <a:noFill/>
              <a:ln w="23813" cap="flat">
                <a:solidFill>
                  <a:schemeClr val="accent1"/>
                </a:solidFill>
                <a:prstDash val="solid"/>
                <a:miter/>
              </a:ln>
            </p:spPr>
            <p:txBody>
              <a:bodyPr rtlCol="0" anchor="ctr"/>
              <a:lstStyle/>
              <a:p>
                <a:endParaRPr lang="en-US" dirty="0"/>
              </a:p>
            </p:txBody>
          </p:sp>
        </p:grpSp>
        <p:sp>
          <p:nvSpPr>
            <p:cNvPr id="21" name="Freeform: Shape 20">
              <a:extLst>
                <a:ext uri="{FF2B5EF4-FFF2-40B4-BE49-F238E27FC236}">
                  <a16:creationId xmlns:a16="http://schemas.microsoft.com/office/drawing/2014/main" id="{BEE576CD-AB0B-4D03-8293-BB0ED01855B6}"/>
                </a:ext>
              </a:extLst>
            </p:cNvPr>
            <p:cNvSpPr/>
            <p:nvPr/>
          </p:nvSpPr>
          <p:spPr>
            <a:xfrm>
              <a:off x="1334697" y="4580661"/>
              <a:ext cx="360000" cy="360000"/>
            </a:xfrm>
            <a:custGeom>
              <a:avLst/>
              <a:gdLst>
                <a:gd name="connsiteX0" fmla="*/ 0 w 360000"/>
                <a:gd name="connsiteY0" fmla="*/ 0 h 360000"/>
                <a:gd name="connsiteX1" fmla="*/ 83322 w 360000"/>
                <a:gd name="connsiteY1" fmla="*/ 0 h 360000"/>
                <a:gd name="connsiteX2" fmla="*/ 83322 w 360000"/>
                <a:gd name="connsiteY2" fmla="*/ 68850 h 360000"/>
                <a:gd name="connsiteX3" fmla="*/ 276679 w 360000"/>
                <a:gd name="connsiteY3" fmla="*/ 68850 h 360000"/>
                <a:gd name="connsiteX4" fmla="*/ 276679 w 360000"/>
                <a:gd name="connsiteY4" fmla="*/ 0 h 360000"/>
                <a:gd name="connsiteX5" fmla="*/ 360000 w 360000"/>
                <a:gd name="connsiteY5" fmla="*/ 0 h 360000"/>
                <a:gd name="connsiteX6" fmla="*/ 360000 w 360000"/>
                <a:gd name="connsiteY6" fmla="*/ 360000 h 360000"/>
                <a:gd name="connsiteX7" fmla="*/ 0 w 360000"/>
                <a:gd name="connsiteY7" fmla="*/ 360000 h 360000"/>
                <a:gd name="connsiteX0" fmla="*/ 276679 w 368119"/>
                <a:gd name="connsiteY0" fmla="*/ 68850 h 360000"/>
                <a:gd name="connsiteX1" fmla="*/ 276679 w 368119"/>
                <a:gd name="connsiteY1" fmla="*/ 0 h 360000"/>
                <a:gd name="connsiteX2" fmla="*/ 360000 w 368119"/>
                <a:gd name="connsiteY2" fmla="*/ 0 h 360000"/>
                <a:gd name="connsiteX3" fmla="*/ 360000 w 368119"/>
                <a:gd name="connsiteY3" fmla="*/ 360000 h 360000"/>
                <a:gd name="connsiteX4" fmla="*/ 0 w 368119"/>
                <a:gd name="connsiteY4" fmla="*/ 360000 h 360000"/>
                <a:gd name="connsiteX5" fmla="*/ 0 w 368119"/>
                <a:gd name="connsiteY5" fmla="*/ 0 h 360000"/>
                <a:gd name="connsiteX6" fmla="*/ 83322 w 368119"/>
                <a:gd name="connsiteY6" fmla="*/ 0 h 360000"/>
                <a:gd name="connsiteX7" fmla="*/ 83322 w 368119"/>
                <a:gd name="connsiteY7" fmla="*/ 68850 h 360000"/>
                <a:gd name="connsiteX8" fmla="*/ 368119 w 368119"/>
                <a:gd name="connsiteY8" fmla="*/ 16029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7" fmla="*/ 83322 w 360000"/>
                <a:gd name="connsiteY7" fmla="*/ 6885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0" fmla="*/ 276679 w 360000"/>
                <a:gd name="connsiteY0" fmla="*/ 0 h 360000"/>
                <a:gd name="connsiteX1" fmla="*/ 360000 w 360000"/>
                <a:gd name="connsiteY1" fmla="*/ 0 h 360000"/>
                <a:gd name="connsiteX2" fmla="*/ 360000 w 360000"/>
                <a:gd name="connsiteY2" fmla="*/ 360000 h 360000"/>
                <a:gd name="connsiteX3" fmla="*/ 0 w 360000"/>
                <a:gd name="connsiteY3" fmla="*/ 360000 h 360000"/>
                <a:gd name="connsiteX4" fmla="*/ 0 w 360000"/>
                <a:gd name="connsiteY4" fmla="*/ 0 h 360000"/>
                <a:gd name="connsiteX5" fmla="*/ 83322 w 360000"/>
                <a:gd name="connsiteY5"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360000">
                  <a:moveTo>
                    <a:pt x="276679" y="0"/>
                  </a:moveTo>
                  <a:lnTo>
                    <a:pt x="360000" y="0"/>
                  </a:lnTo>
                  <a:lnTo>
                    <a:pt x="360000" y="360000"/>
                  </a:lnTo>
                  <a:lnTo>
                    <a:pt x="0" y="360000"/>
                  </a:lnTo>
                  <a:lnTo>
                    <a:pt x="0" y="0"/>
                  </a:lnTo>
                  <a:lnTo>
                    <a:pt x="83322" y="0"/>
                  </a:lnTo>
                </a:path>
              </a:pathLst>
            </a:custGeom>
            <a:noFill/>
            <a:ln w="9525" cap="flat">
              <a:solidFill>
                <a:schemeClr val="bg1">
                  <a:lumMod val="75000"/>
                </a:schemeClr>
              </a:solidFill>
              <a:prstDash val="solid"/>
              <a:miter/>
            </a:ln>
          </p:spPr>
          <p:txBody>
            <a:bodyPr rtlCol="0" anchor="ctr"/>
            <a:lstStyle/>
            <a:p>
              <a:endParaRPr lang="en-US" dirty="0"/>
            </a:p>
          </p:txBody>
        </p:sp>
      </p:grpSp>
    </p:spTree>
    <p:extLst>
      <p:ext uri="{BB962C8B-B14F-4D97-AF65-F5344CB8AC3E}">
        <p14:creationId xmlns:p14="http://schemas.microsoft.com/office/powerpoint/2010/main" val="85059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82D8B8E-0E09-4FC5-BF5A-84D0E1974BD1}"/>
              </a:ext>
            </a:extLst>
          </p:cNvPr>
          <p:cNvSpPr>
            <a:spLocks noGrp="1"/>
          </p:cNvSpPr>
          <p:nvPr>
            <p:ph type="sldNum" sz="quarter" idx="11"/>
          </p:nvPr>
        </p:nvSpPr>
        <p:spPr/>
        <p:txBody>
          <a:bodyPr/>
          <a:lstStyle/>
          <a:p>
            <a:fld id="{EECC7194-A4D0-457B-9D3E-53681723AFF7}" type="slidenum">
              <a:rPr lang="en-US" smtClean="0"/>
              <a:pPr/>
              <a:t>10</a:t>
            </a:fld>
            <a:endParaRPr lang="en-US" dirty="0"/>
          </a:p>
        </p:txBody>
      </p:sp>
      <p:sp>
        <p:nvSpPr>
          <p:cNvPr id="6" name="Title 3">
            <a:extLst>
              <a:ext uri="{FF2B5EF4-FFF2-40B4-BE49-F238E27FC236}">
                <a16:creationId xmlns:a16="http://schemas.microsoft.com/office/drawing/2014/main" id="{84374450-B4B0-4650-B3D3-0775F068A99D}"/>
              </a:ext>
            </a:extLst>
          </p:cNvPr>
          <p:cNvSpPr>
            <a:spLocks noGrp="1"/>
          </p:cNvSpPr>
          <p:nvPr>
            <p:ph type="title"/>
          </p:nvPr>
        </p:nvSpPr>
        <p:spPr>
          <a:xfrm>
            <a:off x="684000" y="808186"/>
            <a:ext cx="2878350" cy="370166"/>
          </a:xfrm>
        </p:spPr>
        <p:txBody>
          <a:bodyPr/>
          <a:lstStyle/>
          <a:p>
            <a:r>
              <a:rPr lang="en-US" dirty="0"/>
              <a:t>screenshot</a:t>
            </a:r>
          </a:p>
        </p:txBody>
      </p:sp>
      <p:pic>
        <p:nvPicPr>
          <p:cNvPr id="2" name="Picture 1">
            <a:extLst>
              <a:ext uri="{FF2B5EF4-FFF2-40B4-BE49-F238E27FC236}">
                <a16:creationId xmlns:a16="http://schemas.microsoft.com/office/drawing/2014/main" id="{07D1A185-5265-47A4-ADC5-FABFCD4F8ADC}"/>
              </a:ext>
            </a:extLst>
          </p:cNvPr>
          <p:cNvPicPr>
            <a:picLocks noChangeAspect="1"/>
          </p:cNvPicPr>
          <p:nvPr/>
        </p:nvPicPr>
        <p:blipFill>
          <a:blip r:embed="rId2"/>
          <a:stretch>
            <a:fillRect/>
          </a:stretch>
        </p:blipFill>
        <p:spPr>
          <a:xfrm>
            <a:off x="2791923" y="1276350"/>
            <a:ext cx="8296275" cy="4305300"/>
          </a:xfrm>
          <a:prstGeom prst="rect">
            <a:avLst/>
          </a:prstGeom>
        </p:spPr>
      </p:pic>
    </p:spTree>
    <p:extLst>
      <p:ext uri="{BB962C8B-B14F-4D97-AF65-F5344CB8AC3E}">
        <p14:creationId xmlns:p14="http://schemas.microsoft.com/office/powerpoint/2010/main" val="3885056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3FF13A-DE6E-4B98-B080-D8DF34DDBBB8}"/>
              </a:ext>
            </a:extLst>
          </p:cNvPr>
          <p:cNvSpPr>
            <a:spLocks noGrp="1"/>
          </p:cNvSpPr>
          <p:nvPr>
            <p:ph type="sldNum" sz="quarter" idx="11"/>
          </p:nvPr>
        </p:nvSpPr>
        <p:spPr/>
        <p:txBody>
          <a:bodyPr/>
          <a:lstStyle/>
          <a:p>
            <a:fld id="{EECC7194-A4D0-457B-9D3E-53681723AFF7}" type="slidenum">
              <a:rPr lang="en-US" smtClean="0"/>
              <a:pPr/>
              <a:t>11</a:t>
            </a:fld>
            <a:endParaRPr lang="en-US" dirty="0"/>
          </a:p>
        </p:txBody>
      </p:sp>
      <p:sp>
        <p:nvSpPr>
          <p:cNvPr id="6" name="Title 3">
            <a:extLst>
              <a:ext uri="{FF2B5EF4-FFF2-40B4-BE49-F238E27FC236}">
                <a16:creationId xmlns:a16="http://schemas.microsoft.com/office/drawing/2014/main" id="{A7B38AEA-454C-48B0-AFA7-CED38A878D75}"/>
              </a:ext>
            </a:extLst>
          </p:cNvPr>
          <p:cNvSpPr>
            <a:spLocks noGrp="1"/>
          </p:cNvSpPr>
          <p:nvPr>
            <p:ph type="title"/>
          </p:nvPr>
        </p:nvSpPr>
        <p:spPr>
          <a:xfrm>
            <a:off x="684000" y="808186"/>
            <a:ext cx="2878350" cy="370166"/>
          </a:xfrm>
        </p:spPr>
        <p:txBody>
          <a:bodyPr/>
          <a:lstStyle/>
          <a:p>
            <a:r>
              <a:rPr lang="en-US" dirty="0"/>
              <a:t>screenshot</a:t>
            </a:r>
          </a:p>
        </p:txBody>
      </p:sp>
      <p:pic>
        <p:nvPicPr>
          <p:cNvPr id="2" name="Picture 1">
            <a:extLst>
              <a:ext uri="{FF2B5EF4-FFF2-40B4-BE49-F238E27FC236}">
                <a16:creationId xmlns:a16="http://schemas.microsoft.com/office/drawing/2014/main" id="{F68C4C42-AE1A-4897-8C0F-DAAA79266C8C}"/>
              </a:ext>
            </a:extLst>
          </p:cNvPr>
          <p:cNvPicPr>
            <a:picLocks noChangeAspect="1"/>
          </p:cNvPicPr>
          <p:nvPr/>
        </p:nvPicPr>
        <p:blipFill>
          <a:blip r:embed="rId2"/>
          <a:stretch>
            <a:fillRect/>
          </a:stretch>
        </p:blipFill>
        <p:spPr>
          <a:xfrm>
            <a:off x="3270802" y="1409906"/>
            <a:ext cx="8115300" cy="4276725"/>
          </a:xfrm>
          <a:prstGeom prst="rect">
            <a:avLst/>
          </a:prstGeom>
        </p:spPr>
      </p:pic>
    </p:spTree>
    <p:extLst>
      <p:ext uri="{BB962C8B-B14F-4D97-AF65-F5344CB8AC3E}">
        <p14:creationId xmlns:p14="http://schemas.microsoft.com/office/powerpoint/2010/main" val="2588150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EF7FD-2604-4EC0-863E-55B9662978F1}"/>
              </a:ext>
            </a:extLst>
          </p:cNvPr>
          <p:cNvSpPr>
            <a:spLocks noGrp="1"/>
          </p:cNvSpPr>
          <p:nvPr>
            <p:ph type="sldNum" sz="quarter" idx="11"/>
          </p:nvPr>
        </p:nvSpPr>
        <p:spPr/>
        <p:txBody>
          <a:bodyPr/>
          <a:lstStyle/>
          <a:p>
            <a:fld id="{EECC7194-A4D0-457B-9D3E-53681723AFF7}" type="slidenum">
              <a:rPr lang="en-US" noProof="0" smtClean="0"/>
              <a:pPr/>
              <a:t>12</a:t>
            </a:fld>
            <a:endParaRPr lang="en-US" noProof="0" dirty="0"/>
          </a:p>
        </p:txBody>
      </p:sp>
      <p:sp>
        <p:nvSpPr>
          <p:cNvPr id="21" name="Title 20">
            <a:extLst>
              <a:ext uri="{FF2B5EF4-FFF2-40B4-BE49-F238E27FC236}">
                <a16:creationId xmlns:a16="http://schemas.microsoft.com/office/drawing/2014/main" id="{4AC6B752-2ACD-4ED8-BC16-C75AB1CE94A3}"/>
              </a:ext>
            </a:extLst>
          </p:cNvPr>
          <p:cNvSpPr>
            <a:spLocks noGrp="1"/>
          </p:cNvSpPr>
          <p:nvPr>
            <p:ph type="title"/>
          </p:nvPr>
        </p:nvSpPr>
        <p:spPr>
          <a:xfrm>
            <a:off x="684000" y="808185"/>
            <a:ext cx="7560000" cy="4211490"/>
          </a:xfrm>
        </p:spPr>
        <p:txBody>
          <a:bodyPr/>
          <a:lstStyle/>
          <a:p>
            <a:r>
              <a:rPr lang="en-US" sz="7200" spc="300" dirty="0"/>
              <a:t>Thank </a:t>
            </a:r>
            <a:br>
              <a:rPr lang="en-US" sz="7200" spc="300" dirty="0"/>
            </a:br>
            <a:r>
              <a:rPr lang="en-US" sz="7200" spc="300" dirty="0"/>
              <a:t>you</a:t>
            </a:r>
            <a:br>
              <a:rPr lang="en-US" sz="7200" spc="300" dirty="0"/>
            </a:br>
            <a:br>
              <a:rPr lang="en-US" sz="7200" spc="300" dirty="0"/>
            </a:br>
            <a:r>
              <a:rPr lang="en-US" spc="300" dirty="0"/>
              <a:t>NULL POINTERS()</a:t>
            </a:r>
          </a:p>
        </p:txBody>
      </p:sp>
      <p:pic>
        <p:nvPicPr>
          <p:cNvPr id="3" name="Picture 2">
            <a:extLst>
              <a:ext uri="{FF2B5EF4-FFF2-40B4-BE49-F238E27FC236}">
                <a16:creationId xmlns:a16="http://schemas.microsoft.com/office/drawing/2014/main" id="{0B7554F6-8085-4EEB-B28D-54C7AAC464C4}"/>
              </a:ext>
            </a:extLst>
          </p:cNvPr>
          <p:cNvPicPr>
            <a:picLocks noChangeAspect="1"/>
          </p:cNvPicPr>
          <p:nvPr/>
        </p:nvPicPr>
        <p:blipFill>
          <a:blip r:embed="rId2"/>
          <a:stretch>
            <a:fillRect/>
          </a:stretch>
        </p:blipFill>
        <p:spPr>
          <a:xfrm>
            <a:off x="6767306" y="1881601"/>
            <a:ext cx="2686050" cy="1743075"/>
          </a:xfrm>
          <a:prstGeom prst="rect">
            <a:avLst/>
          </a:prstGeom>
        </p:spPr>
      </p:pic>
    </p:spTree>
    <p:extLst>
      <p:ext uri="{BB962C8B-B14F-4D97-AF65-F5344CB8AC3E}">
        <p14:creationId xmlns:p14="http://schemas.microsoft.com/office/powerpoint/2010/main" val="1232011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90000" y="122115"/>
            <a:ext cx="12012000" cy="6858000"/>
          </a:xfrm>
        </p:spPr>
      </p:pic>
      <p:sp>
        <p:nvSpPr>
          <p:cNvPr id="15" name="Rectangle 14">
            <a:extLst>
              <a:ext uri="{FF2B5EF4-FFF2-40B4-BE49-F238E27FC236}">
                <a16:creationId xmlns:a16="http://schemas.microsoft.com/office/drawing/2014/main" id="{DD509E5E-F68C-4F2B-8EC7-4325958603E7}"/>
              </a:ext>
              <a:ext uri="{C183D7F6-B498-43B3-948B-1728B52AA6E4}">
                <adec:decorative xmlns:adec="http://schemas.microsoft.com/office/drawing/2017/decorative" val="1"/>
              </a:ext>
            </a:extLst>
          </p:cNvPr>
          <p:cNvSpPr/>
          <p:nvPr/>
        </p:nvSpPr>
        <p:spPr>
          <a:xfrm>
            <a:off x="1569877"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1147343" y="2464904"/>
            <a:ext cx="6903253" cy="3439186"/>
          </a:xfrm>
          <a:gradFill>
            <a:gsLst>
              <a:gs pos="0">
                <a:schemeClr val="tx2"/>
              </a:gs>
              <a:gs pos="100000">
                <a:schemeClr val="accent2"/>
              </a:gs>
            </a:gsLst>
            <a:lin ang="14400000" scaled="0"/>
          </a:gradFill>
        </p:spPr>
        <p:txBody>
          <a:bodyPr/>
          <a:lstStyle/>
          <a:p>
            <a:r>
              <a:rPr lang="en-US" dirty="0"/>
              <a:t>DataDoc offers the comprehensive virtual care solution capable of serving organizations and people anywhere. It seamlessly connects general medical, mental health, and complex care to deliver convenience, outcomes, and value. Our mission is to provide virtual care to the people with COVID-19 symptoms and provide them with proper medical care</a:t>
            </a:r>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2870207" y="3129954"/>
            <a:ext cx="4585966" cy="1008000"/>
          </a:xfrm>
        </p:spPr>
        <p:txBody>
          <a:bodyPr/>
          <a:lstStyle/>
          <a:p>
            <a:r>
              <a:rPr lang="en-US" dirty="0"/>
              <a:t>ABOUT US</a:t>
            </a:r>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1791800" y="4163684"/>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val="1"/>
              </a:ext>
            </a:extLst>
          </p:cNvPr>
          <p:cNvSpPr/>
          <p:nvPr/>
        </p:nvSpPr>
        <p:spPr>
          <a:xfrm>
            <a:off x="1569877" y="5904087"/>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2</a:t>
            </a:fld>
            <a:endParaRPr lang="en-US" dirty="0"/>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4320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7108E20A-4684-41E3-88A1-18002A78A67C}"/>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b="356"/>
          <a:stretch/>
        </p:blipFill>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noFill/>
        </p:spPr>
      </p:pic>
      <p:sp>
        <p:nvSpPr>
          <p:cNvPr id="4" name="Slide Number Placeholder 3">
            <a:extLst>
              <a:ext uri="{FF2B5EF4-FFF2-40B4-BE49-F238E27FC236}">
                <a16:creationId xmlns:a16="http://schemas.microsoft.com/office/drawing/2014/main" id="{3ADD1784-D85D-4DBC-84E1-4A7622B9FFF3}"/>
              </a:ext>
            </a:extLst>
          </p:cNvPr>
          <p:cNvSpPr>
            <a:spLocks noGrp="1"/>
          </p:cNvSpPr>
          <p:nvPr>
            <p:ph type="sldNum" sz="quarter" idx="11"/>
          </p:nvPr>
        </p:nvSpPr>
        <p:spPr>
          <a:xfrm>
            <a:off x="11575764" y="6241764"/>
            <a:ext cx="270474" cy="270474"/>
          </a:xfrm>
          <a:prstGeom prst="ellipse">
            <a:avLst/>
          </a:prstGeom>
          <a:solidFill>
            <a:schemeClr val="accent1"/>
          </a:solidFill>
        </p:spPr>
        <p:txBody>
          <a:bodyPr anchor="ctr">
            <a:normAutofit/>
          </a:bodyPr>
          <a:lstStyle/>
          <a:p>
            <a:pPr>
              <a:spcAft>
                <a:spcPts val="600"/>
              </a:spcAft>
            </a:pPr>
            <a:fld id="{EECC7194-A4D0-457B-9D3E-53681723AFF7}" type="slidenum">
              <a:rPr lang="en-US" smtClean="0"/>
              <a:pPr>
                <a:spcAft>
                  <a:spcPts val="600"/>
                </a:spcAft>
              </a:pPr>
              <a:t>3</a:t>
            </a:fld>
            <a:endParaRPr lang="en-US"/>
          </a:p>
        </p:txBody>
      </p:sp>
      <p:sp>
        <p:nvSpPr>
          <p:cNvPr id="48" name="Rectangle 47">
            <a:extLst>
              <a:ext uri="{FF2B5EF4-FFF2-40B4-BE49-F238E27FC236}">
                <a16:creationId xmlns:a16="http://schemas.microsoft.com/office/drawing/2014/main" id="{46E48CD8-81E7-4D1F-B90D-C42A7195ADFC}"/>
              </a:ext>
              <a:ext uri="{C183D7F6-B498-43B3-948B-1728B52AA6E4}">
                <adec:decorative xmlns:adec="http://schemas.microsoft.com/office/drawing/2017/decorative" val="1"/>
              </a:ext>
            </a:extLst>
          </p:cNvPr>
          <p:cNvSpPr/>
          <p:nvPr/>
        </p:nvSpPr>
        <p:spPr bwMode="invGray">
          <a:xfrm rot="5400000">
            <a:off x="3222530" y="-1229005"/>
            <a:ext cx="5611345" cy="900056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6A00EE6D-E9CC-48EA-9730-F4E491A8FD23}"/>
              </a:ext>
            </a:extLst>
          </p:cNvPr>
          <p:cNvSpPr>
            <a:spLocks noGrp="1"/>
          </p:cNvSpPr>
          <p:nvPr>
            <p:ph type="title"/>
          </p:nvPr>
        </p:nvSpPr>
        <p:spPr>
          <a:xfrm>
            <a:off x="1873624" y="679904"/>
            <a:ext cx="5853952" cy="736519"/>
          </a:xfrm>
        </p:spPr>
        <p:txBody>
          <a:bodyPr/>
          <a:lstStyle/>
          <a:p>
            <a:r>
              <a:rPr lang="en-US" dirty="0"/>
              <a:t>Problem statement</a:t>
            </a:r>
            <a:br>
              <a:rPr lang="en-US" dirty="0"/>
            </a:br>
            <a:r>
              <a:rPr lang="en-US" dirty="0"/>
              <a:t> </a:t>
            </a:r>
          </a:p>
        </p:txBody>
      </p:sp>
      <p:sp>
        <p:nvSpPr>
          <p:cNvPr id="49" name="Title 6">
            <a:extLst>
              <a:ext uri="{FF2B5EF4-FFF2-40B4-BE49-F238E27FC236}">
                <a16:creationId xmlns:a16="http://schemas.microsoft.com/office/drawing/2014/main" id="{2C549607-0CFE-450C-81A9-D14CC6EC57BF}"/>
              </a:ext>
            </a:extLst>
          </p:cNvPr>
          <p:cNvSpPr txBox="1">
            <a:spLocks/>
          </p:cNvSpPr>
          <p:nvPr/>
        </p:nvSpPr>
        <p:spPr>
          <a:xfrm>
            <a:off x="1663515" y="1624874"/>
            <a:ext cx="8515350" cy="3608251"/>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b="1" kern="1200" cap="all" spc="-150" baseline="0">
                <a:solidFill>
                  <a:schemeClr val="bg1"/>
                </a:solidFill>
                <a:latin typeface="+mj-lt"/>
                <a:ea typeface="+mj-ea"/>
                <a:cs typeface="+mj-cs"/>
              </a:defRPr>
            </a:lvl1pPr>
          </a:lstStyle>
          <a:p>
            <a:pPr marL="171450" indent="-171450" algn="just">
              <a:buFont typeface="Wingdings" panose="05000000000000000000" pitchFamily="2" charset="2"/>
              <a:buChar char="§"/>
            </a:pPr>
            <a:r>
              <a:rPr lang="en-US" sz="1800" cap="none" spc="0" dirty="0">
                <a:latin typeface="Calibri" panose="020F0502020204030204" pitchFamily="34" charset="0"/>
                <a:cs typeface="Calibri" panose="020F0502020204030204" pitchFamily="34" charset="0"/>
              </a:rPr>
              <a:t> Due to present pandemic situation, </a:t>
            </a:r>
            <a:r>
              <a:rPr lang="en-IN" sz="1800" cap="none" spc="0" dirty="0">
                <a:latin typeface="Calibri" panose="020F0502020204030204" pitchFamily="34" charset="0"/>
                <a:cs typeface="Calibri" panose="020F0502020204030204" pitchFamily="34" charset="0"/>
              </a:rPr>
              <a:t>different parts of the country are seeing different levels of COVID-19 activity</a:t>
            </a:r>
            <a:r>
              <a:rPr lang="en-US" sz="1800" cap="none" spc="0" dirty="0">
                <a:latin typeface="Calibri" panose="020F0502020204030204" pitchFamily="34" charset="0"/>
                <a:cs typeface="Calibri" panose="020F0502020204030204" pitchFamily="34" charset="0"/>
              </a:rPr>
              <a:t> .In particular, “the low efficiency of medical system, the poor access and quality of medical services, the difficulty in providing efficiency of care and proper medical treatment as the main focus of social concern. </a:t>
            </a:r>
          </a:p>
          <a:p>
            <a:pPr marL="171450" indent="-171450" algn="just">
              <a:buFont typeface="Wingdings" panose="05000000000000000000" pitchFamily="2" charset="2"/>
              <a:buChar char="§"/>
            </a:pPr>
            <a:endParaRPr lang="en-US" sz="1800" cap="none" spc="0" dirty="0">
              <a:latin typeface="Calibri" panose="020F0502020204030204" pitchFamily="34" charset="0"/>
              <a:cs typeface="Calibri" panose="020F0502020204030204" pitchFamily="34" charset="0"/>
            </a:endParaRPr>
          </a:p>
          <a:p>
            <a:pPr marL="171450" indent="-171450" algn="just">
              <a:buFont typeface="Wingdings" panose="05000000000000000000" pitchFamily="2" charset="2"/>
              <a:buChar char="§"/>
            </a:pPr>
            <a:r>
              <a:rPr lang="en-US" sz="1800" cap="none" spc="0" dirty="0">
                <a:latin typeface="Calibri" panose="020F0502020204030204" pitchFamily="34" charset="0"/>
                <a:cs typeface="Calibri" panose="020F0502020204030204" pitchFamily="34" charset="0"/>
              </a:rPr>
              <a:t>With this convection, </a:t>
            </a:r>
            <a:r>
              <a:rPr lang="en-IN" sz="1800" cap="none" spc="0" dirty="0">
                <a:latin typeface="Calibri" panose="020F0502020204030204" pitchFamily="34" charset="0"/>
                <a:cs typeface="Calibri" panose="020F0502020204030204" pitchFamily="34" charset="0"/>
              </a:rPr>
              <a:t>the comprehensive virtual care solution capable of serving organizations and people anywhere .</a:t>
            </a:r>
            <a:endParaRPr lang="en-US" sz="1800" cap="none" spc="0" dirty="0">
              <a:latin typeface="Calibri" panose="020F0502020204030204" pitchFamily="34" charset="0"/>
              <a:cs typeface="Calibri" panose="020F0502020204030204" pitchFamily="34" charset="0"/>
            </a:endParaRPr>
          </a:p>
          <a:p>
            <a:pPr algn="just"/>
            <a:endParaRPr lang="en-US" sz="1800" cap="none" spc="0" dirty="0">
              <a:latin typeface="Calibri" panose="020F0502020204030204" pitchFamily="34" charset="0"/>
              <a:cs typeface="Calibri" panose="020F0502020204030204" pitchFamily="34" charset="0"/>
            </a:endParaRPr>
          </a:p>
          <a:p>
            <a:pPr algn="just"/>
            <a:endParaRPr lang="en-US" sz="1800" cap="none" spc="0" dirty="0">
              <a:latin typeface="Calibri" panose="020F0502020204030204" pitchFamily="34" charset="0"/>
              <a:cs typeface="Calibri" panose="020F0502020204030204" pitchFamily="34" charset="0"/>
            </a:endParaRPr>
          </a:p>
          <a:p>
            <a:pPr marL="171450" indent="-171450" algn="just">
              <a:buFont typeface="Wingdings" panose="05000000000000000000" pitchFamily="2" charset="2"/>
              <a:buChar char="§"/>
            </a:pPr>
            <a:r>
              <a:rPr lang="en-IN" sz="1800" cap="none" spc="0" dirty="0">
                <a:latin typeface="Calibri" panose="020F0502020204030204" pitchFamily="34" charset="0"/>
                <a:cs typeface="Calibri" panose="020F0502020204030204" pitchFamily="34" charset="0"/>
              </a:rPr>
              <a:t>DataDoc </a:t>
            </a:r>
            <a:r>
              <a:rPr lang="en-US" sz="1800" cap="none" spc="0" dirty="0">
                <a:latin typeface="Calibri" panose="020F0502020204030204" pitchFamily="34" charset="0"/>
                <a:cs typeface="Calibri" panose="020F0502020204030204" pitchFamily="34" charset="0"/>
              </a:rPr>
              <a:t>Bridges the Gap to </a:t>
            </a:r>
            <a:r>
              <a:rPr lang="en-IN" sz="1800" cap="none" spc="0" dirty="0">
                <a:latin typeface="Calibri" panose="020F0502020204030204" pitchFamily="34" charset="0"/>
                <a:cs typeface="Calibri" panose="020F0502020204030204" pitchFamily="34" charset="0"/>
              </a:rPr>
              <a:t>provide virtual care to the people with COVID-19 symptoms and provide them with proper medical care. It seamlessly connects general medical, mental health, and complex care to deliver convenience, outcomes, and value.</a:t>
            </a:r>
          </a:p>
          <a:p>
            <a:pPr algn="just"/>
            <a:endParaRPr lang="en-US" sz="1800" cap="none" spc="0" dirty="0">
              <a:latin typeface="Calibri" panose="020F0502020204030204" pitchFamily="34" charset="0"/>
              <a:cs typeface="Calibri" panose="020F0502020204030204" pitchFamily="34" charset="0"/>
            </a:endParaRPr>
          </a:p>
        </p:txBody>
      </p:sp>
      <p:sp>
        <p:nvSpPr>
          <p:cNvPr id="51" name="object 7" descr="Beige rectangle">
            <a:extLst>
              <a:ext uri="{FF2B5EF4-FFF2-40B4-BE49-F238E27FC236}">
                <a16:creationId xmlns:a16="http://schemas.microsoft.com/office/drawing/2014/main" id="{9B78B904-1F50-43B7-8E58-8582BB3155F9}"/>
              </a:ext>
            </a:extLst>
          </p:cNvPr>
          <p:cNvSpPr/>
          <p:nvPr/>
        </p:nvSpPr>
        <p:spPr bwMode="white">
          <a:xfrm>
            <a:off x="1873624" y="1198961"/>
            <a:ext cx="4393826"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3147994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indoor, table, items, sitting&#10;&#10;Description automatically generated">
            <a:extLst>
              <a:ext uri="{FF2B5EF4-FFF2-40B4-BE49-F238E27FC236}">
                <a16:creationId xmlns:a16="http://schemas.microsoft.com/office/drawing/2014/main" id="{AE0191F6-B397-447F-926F-3CD9A1F9DE29}"/>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a:fillRect/>
          </a:stretch>
        </p:blipFill>
        <p:spPr>
          <a:xfrm>
            <a:off x="179388" y="171450"/>
            <a:ext cx="11833225" cy="6515100"/>
          </a:xfrm>
        </p:spPr>
      </p:pic>
      <p:sp>
        <p:nvSpPr>
          <p:cNvPr id="4" name="Slide Number Placeholder 3">
            <a:extLst>
              <a:ext uri="{FF2B5EF4-FFF2-40B4-BE49-F238E27FC236}">
                <a16:creationId xmlns:a16="http://schemas.microsoft.com/office/drawing/2014/main" id="{EBC28F2C-5C0C-4787-B93D-BD27C44659BF}"/>
              </a:ext>
            </a:extLst>
          </p:cNvPr>
          <p:cNvSpPr>
            <a:spLocks noGrp="1"/>
          </p:cNvSpPr>
          <p:nvPr>
            <p:ph type="sldNum" sz="quarter" idx="11"/>
          </p:nvPr>
        </p:nvSpPr>
        <p:spPr>
          <a:xfrm>
            <a:off x="11575764" y="6241764"/>
            <a:ext cx="270474" cy="270474"/>
          </a:xfrm>
        </p:spPr>
        <p:txBody>
          <a:bodyPr/>
          <a:lstStyle/>
          <a:p>
            <a:fld id="{EECC7194-A4D0-457B-9D3E-53681723AFF7}" type="slidenum">
              <a:rPr lang="en-US" smtClean="0"/>
              <a:pPr/>
              <a:t>4</a:t>
            </a:fld>
            <a:endParaRPr lang="en-US" dirty="0"/>
          </a:p>
        </p:txBody>
      </p:sp>
      <p:sp>
        <p:nvSpPr>
          <p:cNvPr id="12" name="Rectangle 11">
            <a:extLst>
              <a:ext uri="{FF2B5EF4-FFF2-40B4-BE49-F238E27FC236}">
                <a16:creationId xmlns:a16="http://schemas.microsoft.com/office/drawing/2014/main" id="{45F01AEB-6238-42D8-BA94-9DCC62DB78AC}"/>
              </a:ext>
              <a:ext uri="{C183D7F6-B498-43B3-948B-1728B52AA6E4}">
                <adec:decorative xmlns:adec="http://schemas.microsoft.com/office/drawing/2017/decorative" val="1"/>
              </a:ext>
            </a:extLst>
          </p:cNvPr>
          <p:cNvSpPr/>
          <p:nvPr/>
        </p:nvSpPr>
        <p:spPr bwMode="invGray">
          <a:xfrm rot="5400000">
            <a:off x="2813050" y="-2238375"/>
            <a:ext cx="6584950" cy="11334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AEC8436-401E-4FC8-AA19-C1C73A3844BF}"/>
              </a:ext>
              <a:ext uri="{C183D7F6-B498-43B3-948B-1728B52AA6E4}">
                <adec:decorative xmlns:adec="http://schemas.microsoft.com/office/drawing/2017/decorative" val="1"/>
              </a:ext>
            </a:extLst>
          </p:cNvPr>
          <p:cNvSpPr/>
          <p:nvPr/>
        </p:nvSpPr>
        <p:spPr bwMode="invGray">
          <a:xfrm rot="5400000">
            <a:off x="3222530" y="-1229005"/>
            <a:ext cx="5611345" cy="900056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6">
            <a:extLst>
              <a:ext uri="{FF2B5EF4-FFF2-40B4-BE49-F238E27FC236}">
                <a16:creationId xmlns:a16="http://schemas.microsoft.com/office/drawing/2014/main" id="{C7C84DBC-7C5E-4C57-A58D-FF3B33D0B1ED}"/>
              </a:ext>
            </a:extLst>
          </p:cNvPr>
          <p:cNvSpPr txBox="1">
            <a:spLocks/>
          </p:cNvSpPr>
          <p:nvPr/>
        </p:nvSpPr>
        <p:spPr>
          <a:xfrm>
            <a:off x="1762125" y="1537154"/>
            <a:ext cx="8515350" cy="384637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b="1" kern="1200" cap="all" spc="-150" baseline="0">
                <a:solidFill>
                  <a:schemeClr val="bg1"/>
                </a:solidFill>
                <a:latin typeface="+mj-lt"/>
                <a:ea typeface="+mj-ea"/>
                <a:cs typeface="+mj-cs"/>
              </a:defRPr>
            </a:lvl1pPr>
          </a:lstStyle>
          <a:p>
            <a:pPr marL="171450" indent="-171450" algn="just">
              <a:buFont typeface="Wingdings" panose="05000000000000000000" pitchFamily="2" charset="2"/>
              <a:buChar char="§"/>
            </a:pPr>
            <a:r>
              <a:rPr lang="en-US" sz="1800" cap="none" spc="0" dirty="0">
                <a:latin typeface="Calibri" panose="020F0502020204030204" pitchFamily="34" charset="0"/>
                <a:cs typeface="Calibri" panose="020F0502020204030204" pitchFamily="34" charset="0"/>
              </a:rPr>
              <a:t> </a:t>
            </a:r>
            <a:r>
              <a:rPr lang="en-IN" sz="1800" cap="none" spc="0" dirty="0">
                <a:latin typeface="Calibri" panose="020F0502020204030204" pitchFamily="34" charset="0"/>
                <a:cs typeface="Calibri" panose="020F0502020204030204" pitchFamily="34" charset="0"/>
              </a:rPr>
              <a:t>COVID-19 DataDoc </a:t>
            </a:r>
            <a:r>
              <a:rPr lang="en-US" sz="1800" cap="none" spc="0" dirty="0">
                <a:latin typeface="Calibri" panose="020F0502020204030204" pitchFamily="34" charset="0"/>
                <a:cs typeface="Calibri" panose="020F0502020204030204" pitchFamily="34" charset="0"/>
              </a:rPr>
              <a:t>provides virtual health care management system. It </a:t>
            </a:r>
            <a:r>
              <a:rPr lang="en-IN" sz="1800" cap="none" spc="0" dirty="0">
                <a:latin typeface="Calibri" panose="020F0502020204030204" pitchFamily="34" charset="0"/>
                <a:cs typeface="Calibri" panose="020F0502020204030204" pitchFamily="34" charset="0"/>
              </a:rPr>
              <a:t>connects the patient to the Medicare provider for COVID-19 related initial screening.</a:t>
            </a:r>
            <a:endParaRPr lang="en-US" sz="1800" cap="none" spc="0" dirty="0">
              <a:latin typeface="Calibri" panose="020F0502020204030204" pitchFamily="34" charset="0"/>
              <a:cs typeface="Calibri" panose="020F0502020204030204" pitchFamily="34" charset="0"/>
            </a:endParaRPr>
          </a:p>
          <a:p>
            <a:pPr marL="171450" indent="-171450" algn="just">
              <a:buFont typeface="Wingdings" panose="05000000000000000000" pitchFamily="2" charset="2"/>
              <a:buChar char="§"/>
            </a:pPr>
            <a:endParaRPr lang="en-US" sz="1800" cap="none" spc="0" dirty="0">
              <a:latin typeface="Calibri" panose="020F0502020204030204" pitchFamily="34" charset="0"/>
              <a:cs typeface="Calibri" panose="020F0502020204030204" pitchFamily="34" charset="0"/>
            </a:endParaRPr>
          </a:p>
          <a:p>
            <a:pPr marL="171450" indent="-171450" algn="just">
              <a:buFont typeface="Wingdings" panose="05000000000000000000" pitchFamily="2" charset="2"/>
              <a:buChar char="§"/>
            </a:pPr>
            <a:r>
              <a:rPr lang="en-IN" sz="1800" cap="none" spc="0" dirty="0">
                <a:latin typeface="Calibri" panose="020F0502020204030204" pitchFamily="34" charset="0"/>
                <a:cs typeface="Calibri" panose="020F0502020204030204" pitchFamily="34" charset="0"/>
              </a:rPr>
              <a:t>The patient can provide his/her required vitals using the DataDoc eco-system and this information is available to the Doctors within seconds </a:t>
            </a:r>
            <a:r>
              <a:rPr lang="en-US" sz="1800" cap="none" spc="0" dirty="0">
                <a:latin typeface="Calibri" panose="020F0502020204030204" pitchFamily="34" charset="0"/>
                <a:cs typeface="Calibri" panose="020F0502020204030204" pitchFamily="34" charset="0"/>
              </a:rPr>
              <a:t>to test the severity of the patient medical condition.</a:t>
            </a:r>
          </a:p>
          <a:p>
            <a:pPr algn="just"/>
            <a:endParaRPr lang="en-US" sz="1800" cap="none" spc="0" dirty="0">
              <a:latin typeface="Calibri" panose="020F0502020204030204" pitchFamily="34" charset="0"/>
              <a:cs typeface="Calibri" panose="020F0502020204030204" pitchFamily="34" charset="0"/>
            </a:endParaRPr>
          </a:p>
          <a:p>
            <a:pPr marL="171450" indent="-171450" algn="just">
              <a:buFont typeface="Wingdings" panose="05000000000000000000" pitchFamily="2" charset="2"/>
              <a:buChar char="§"/>
            </a:pPr>
            <a:endParaRPr lang="en-US" sz="1800" cap="none" spc="0" dirty="0">
              <a:latin typeface="Calibri" panose="020F0502020204030204" pitchFamily="34" charset="0"/>
              <a:cs typeface="Calibri" panose="020F0502020204030204" pitchFamily="34" charset="0"/>
            </a:endParaRPr>
          </a:p>
          <a:p>
            <a:pPr marL="171450" indent="-171450" algn="just">
              <a:buFont typeface="Wingdings" panose="05000000000000000000" pitchFamily="2" charset="2"/>
              <a:buChar char="§"/>
            </a:pPr>
            <a:r>
              <a:rPr lang="en-US" sz="1800" cap="none" spc="0" dirty="0">
                <a:latin typeface="Calibri" panose="020F0502020204030204" pitchFamily="34" charset="0"/>
                <a:cs typeface="Calibri" panose="020F0502020204030204" pitchFamily="34" charset="0"/>
              </a:rPr>
              <a:t>Based on the severity of the patient’s health, </a:t>
            </a:r>
            <a:r>
              <a:rPr lang="en-IN" sz="1800" cap="none" spc="0" dirty="0">
                <a:latin typeface="Calibri" panose="020F0502020204030204" pitchFamily="34" charset="0"/>
                <a:cs typeface="Calibri" panose="020F0502020204030204" pitchFamily="34" charset="0"/>
              </a:rPr>
              <a:t>the doctor suggests with appropriate next steps such as medication, in-person screening, blood test etc.</a:t>
            </a:r>
          </a:p>
          <a:p>
            <a:pPr marL="171450" indent="-171450" algn="just">
              <a:buFont typeface="Wingdings" panose="05000000000000000000" pitchFamily="2" charset="2"/>
              <a:buChar char="§"/>
            </a:pPr>
            <a:endParaRPr lang="en-IN" sz="1800" cap="none" spc="0" dirty="0">
              <a:latin typeface="Calibri" panose="020F0502020204030204" pitchFamily="34" charset="0"/>
              <a:cs typeface="Calibri" panose="020F0502020204030204" pitchFamily="34" charset="0"/>
            </a:endParaRPr>
          </a:p>
          <a:p>
            <a:pPr marL="171450" indent="-171450" algn="just">
              <a:buFont typeface="Wingdings" panose="05000000000000000000" pitchFamily="2" charset="2"/>
              <a:buChar char="§"/>
            </a:pPr>
            <a:r>
              <a:rPr lang="en-IN" sz="1800" cap="none" spc="0" dirty="0">
                <a:latin typeface="Calibri" panose="020F0502020204030204" pitchFamily="34" charset="0"/>
                <a:cs typeface="Calibri" panose="020F0502020204030204" pitchFamily="34" charset="0"/>
              </a:rPr>
              <a:t>In case of emergency, the hospitals shares the patient’s data to the emergency task force using the proposed system and can save lives.</a:t>
            </a:r>
            <a:endParaRPr lang="en-US" sz="1800" cap="none" spc="0" dirty="0">
              <a:latin typeface="Calibri" panose="020F0502020204030204" pitchFamily="34" charset="0"/>
              <a:cs typeface="Calibri" panose="020F0502020204030204" pitchFamily="34" charset="0"/>
            </a:endParaRPr>
          </a:p>
          <a:p>
            <a:pPr algn="just"/>
            <a:endParaRPr lang="en-US" sz="1800" cap="none" spc="0" dirty="0">
              <a:latin typeface="Calibri" panose="020F0502020204030204" pitchFamily="34" charset="0"/>
              <a:cs typeface="Calibri" panose="020F0502020204030204" pitchFamily="34" charset="0"/>
            </a:endParaRPr>
          </a:p>
          <a:p>
            <a:pPr marL="171450" indent="-171450" algn="just">
              <a:buFont typeface="Wingdings" panose="05000000000000000000" pitchFamily="2" charset="2"/>
              <a:buChar char="§"/>
            </a:pPr>
            <a:r>
              <a:rPr lang="en-US" sz="1800" cap="none" spc="0" dirty="0">
                <a:latin typeface="Calibri" panose="020F0502020204030204" pitchFamily="34" charset="0"/>
                <a:cs typeface="Calibri" panose="020F0502020204030204" pitchFamily="34" charset="0"/>
              </a:rPr>
              <a:t> </a:t>
            </a:r>
            <a:r>
              <a:rPr lang="en-IN" sz="1800" cap="none" spc="0" dirty="0">
                <a:latin typeface="Calibri" panose="020F0502020204030204" pitchFamily="34" charset="0"/>
                <a:cs typeface="Calibri" panose="020F0502020204030204" pitchFamily="34" charset="0"/>
              </a:rPr>
              <a:t>DataDoc span the spectrum of healthcare needs, from simple to complex.</a:t>
            </a:r>
            <a:endParaRPr lang="en-US" sz="1800" cap="none" spc="0" dirty="0">
              <a:latin typeface="Calibri" panose="020F0502020204030204" pitchFamily="34" charset="0"/>
              <a:cs typeface="Calibri" panose="020F0502020204030204" pitchFamily="34" charset="0"/>
            </a:endParaRPr>
          </a:p>
        </p:txBody>
      </p:sp>
      <p:sp>
        <p:nvSpPr>
          <p:cNvPr id="17" name="Title 6">
            <a:extLst>
              <a:ext uri="{FF2B5EF4-FFF2-40B4-BE49-F238E27FC236}">
                <a16:creationId xmlns:a16="http://schemas.microsoft.com/office/drawing/2014/main" id="{DAAEB881-4AE2-4414-B54A-FED4BEB1D887}"/>
              </a:ext>
            </a:extLst>
          </p:cNvPr>
          <p:cNvSpPr>
            <a:spLocks noGrp="1"/>
          </p:cNvSpPr>
          <p:nvPr>
            <p:ph type="title"/>
          </p:nvPr>
        </p:nvSpPr>
        <p:spPr>
          <a:xfrm>
            <a:off x="1873624" y="679904"/>
            <a:ext cx="5853952" cy="736519"/>
          </a:xfrm>
        </p:spPr>
        <p:txBody>
          <a:bodyPr/>
          <a:lstStyle/>
          <a:p>
            <a:r>
              <a:rPr lang="en-US" dirty="0"/>
              <a:t>Proposed Solution</a:t>
            </a:r>
          </a:p>
        </p:txBody>
      </p:sp>
      <p:sp>
        <p:nvSpPr>
          <p:cNvPr id="18" name="object 7" descr="Beige rectangle">
            <a:extLst>
              <a:ext uri="{FF2B5EF4-FFF2-40B4-BE49-F238E27FC236}">
                <a16:creationId xmlns:a16="http://schemas.microsoft.com/office/drawing/2014/main" id="{CBB4D70E-47B2-456A-A71B-D758D6CD283B}"/>
              </a:ext>
            </a:extLst>
          </p:cNvPr>
          <p:cNvSpPr/>
          <p:nvPr/>
        </p:nvSpPr>
        <p:spPr bwMode="white">
          <a:xfrm>
            <a:off x="1873624" y="1198961"/>
            <a:ext cx="4393826"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2470035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180000" y="179109"/>
            <a:ext cx="11832000" cy="6513922"/>
          </a:xfrm>
          <a:prstGeom prst="rect">
            <a:avLst/>
          </a:prstGeom>
          <a:solidFill>
            <a:schemeClr val="tx2">
              <a:alpha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p:txBody>
          <a:bodyPr/>
          <a:lstStyle/>
          <a:p>
            <a:r>
              <a:rPr lang="en-US" dirty="0"/>
              <a:t>Approach</a:t>
            </a:r>
          </a:p>
        </p:txBody>
      </p:sp>
      <p:sp>
        <p:nvSpPr>
          <p:cNvPr id="20" name="Footer Placeholder 19">
            <a:extLst>
              <a:ext uri="{FF2B5EF4-FFF2-40B4-BE49-F238E27FC236}">
                <a16:creationId xmlns:a16="http://schemas.microsoft.com/office/drawing/2014/main" id="{B898379A-942F-47A5-80B4-B1C6F09FCB41}"/>
              </a:ext>
            </a:extLst>
          </p:cNvPr>
          <p:cNvSpPr>
            <a:spLocks noGrp="1"/>
          </p:cNvSpPr>
          <p:nvPr>
            <p:ph type="ftr" sz="quarter" idx="10"/>
          </p:nvPr>
        </p:nvSpPr>
        <p:spPr/>
        <p:txBody>
          <a:bodyPr/>
          <a:lstStyle/>
          <a:p>
            <a:r>
              <a:rPr lang="en-US" dirty="0"/>
              <a:t>*</a:t>
            </a: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5</a:t>
            </a:fld>
            <a:endParaRPr lang="en-US" dirty="0"/>
          </a:p>
        </p:txBody>
      </p:sp>
      <p:sp>
        <p:nvSpPr>
          <p:cNvPr id="5" name="Text Placeholder 4">
            <a:extLst>
              <a:ext uri="{FF2B5EF4-FFF2-40B4-BE49-F238E27FC236}">
                <a16:creationId xmlns:a16="http://schemas.microsoft.com/office/drawing/2014/main" id="{E2B821A5-5262-4D44-AFEB-D049F229C856}"/>
              </a:ext>
            </a:extLst>
          </p:cNvPr>
          <p:cNvSpPr>
            <a:spLocks noGrp="1"/>
          </p:cNvSpPr>
          <p:nvPr>
            <p:ph type="body" sz="quarter" idx="13"/>
          </p:nvPr>
        </p:nvSpPr>
        <p:spPr>
          <a:xfrm>
            <a:off x="659572" y="3077287"/>
            <a:ext cx="1652587" cy="435600"/>
          </a:xfrm>
        </p:spPr>
        <p:txBody>
          <a:bodyPr/>
          <a:lstStyle/>
          <a:p>
            <a:r>
              <a:rPr lang="en-US" sz="1600" dirty="0"/>
              <a:t>NGO</a:t>
            </a:r>
          </a:p>
        </p:txBody>
      </p:sp>
      <p:sp>
        <p:nvSpPr>
          <p:cNvPr id="6" name="Text Placeholder 5">
            <a:extLst>
              <a:ext uri="{FF2B5EF4-FFF2-40B4-BE49-F238E27FC236}">
                <a16:creationId xmlns:a16="http://schemas.microsoft.com/office/drawing/2014/main" id="{A327E535-262E-40B8-A9E1-0C08FFD80900}"/>
              </a:ext>
            </a:extLst>
          </p:cNvPr>
          <p:cNvSpPr>
            <a:spLocks noGrp="1"/>
          </p:cNvSpPr>
          <p:nvPr>
            <p:ph type="body" sz="quarter" idx="14"/>
          </p:nvPr>
        </p:nvSpPr>
        <p:spPr>
          <a:xfrm>
            <a:off x="510455" y="3695377"/>
            <a:ext cx="1999889" cy="1934435"/>
          </a:xfrm>
        </p:spPr>
        <p:txBody>
          <a:bodyPr/>
          <a:lstStyle/>
          <a:p>
            <a:r>
              <a:rPr lang="en-US" dirty="0">
                <a:latin typeface="Calibri" panose="020F0502020204030204" pitchFamily="34" charset="0"/>
                <a:cs typeface="Calibri" panose="020F0502020204030204" pitchFamily="34" charset="0"/>
              </a:rPr>
              <a:t>In DataDoc, NGO Connects the patients with the doctors virtually to provide healthcare and medication to the Covid-19 infected.</a:t>
            </a:r>
          </a:p>
        </p:txBody>
      </p:sp>
      <p:sp>
        <p:nvSpPr>
          <p:cNvPr id="7" name="Text Placeholder 6">
            <a:extLst>
              <a:ext uri="{FF2B5EF4-FFF2-40B4-BE49-F238E27FC236}">
                <a16:creationId xmlns:a16="http://schemas.microsoft.com/office/drawing/2014/main" id="{030E095F-965E-476E-B681-EE615BECB08B}"/>
              </a:ext>
            </a:extLst>
          </p:cNvPr>
          <p:cNvSpPr>
            <a:spLocks noGrp="1"/>
          </p:cNvSpPr>
          <p:nvPr>
            <p:ph type="body" sz="quarter" idx="15"/>
          </p:nvPr>
        </p:nvSpPr>
        <p:spPr>
          <a:xfrm>
            <a:off x="2971013" y="3097188"/>
            <a:ext cx="1652587" cy="435600"/>
          </a:xfrm>
        </p:spPr>
        <p:txBody>
          <a:bodyPr/>
          <a:lstStyle/>
          <a:p>
            <a:r>
              <a:rPr lang="en-US" sz="1600" dirty="0"/>
              <a:t>Doctors</a:t>
            </a:r>
          </a:p>
        </p:txBody>
      </p:sp>
      <p:sp>
        <p:nvSpPr>
          <p:cNvPr id="8" name="Text Placeholder 7">
            <a:extLst>
              <a:ext uri="{FF2B5EF4-FFF2-40B4-BE49-F238E27FC236}">
                <a16:creationId xmlns:a16="http://schemas.microsoft.com/office/drawing/2014/main" id="{AA5735F7-BDC6-4ACD-B0DE-4AB63D30BA52}"/>
              </a:ext>
            </a:extLst>
          </p:cNvPr>
          <p:cNvSpPr>
            <a:spLocks noGrp="1"/>
          </p:cNvSpPr>
          <p:nvPr>
            <p:ph type="body" sz="quarter" idx="16"/>
          </p:nvPr>
        </p:nvSpPr>
        <p:spPr>
          <a:xfrm>
            <a:off x="2970799" y="3695378"/>
            <a:ext cx="1652801" cy="1611810"/>
          </a:xfrm>
        </p:spPr>
        <p:txBody>
          <a:bodyPr/>
          <a:lstStyle/>
          <a:p>
            <a:r>
              <a:rPr lang="en-US" dirty="0"/>
              <a:t>Doctors will add  patient to a suspected list, if found any symptoms related to COVID-19 symptoms from patient Vital Sign.</a:t>
            </a:r>
            <a:endParaRPr lang="en-IN" dirty="0"/>
          </a:p>
          <a:p>
            <a:endParaRPr lang="en-US" dirty="0">
              <a:latin typeface="Calibri" panose="020F0502020204030204" pitchFamily="34" charset="0"/>
              <a:cs typeface="Calibri" panose="020F0502020204030204" pitchFamily="34" charset="0"/>
            </a:endParaRPr>
          </a:p>
        </p:txBody>
      </p:sp>
      <p:sp>
        <p:nvSpPr>
          <p:cNvPr id="9" name="Text Placeholder 8">
            <a:extLst>
              <a:ext uri="{FF2B5EF4-FFF2-40B4-BE49-F238E27FC236}">
                <a16:creationId xmlns:a16="http://schemas.microsoft.com/office/drawing/2014/main" id="{F405F6BC-5682-4AA1-9F61-DDF021E685B0}"/>
              </a:ext>
            </a:extLst>
          </p:cNvPr>
          <p:cNvSpPr>
            <a:spLocks noGrp="1"/>
          </p:cNvSpPr>
          <p:nvPr>
            <p:ph type="body" sz="quarter" idx="17"/>
          </p:nvPr>
        </p:nvSpPr>
        <p:spPr>
          <a:xfrm>
            <a:off x="5269707" y="3097188"/>
            <a:ext cx="1652587" cy="435600"/>
          </a:xfrm>
        </p:spPr>
        <p:txBody>
          <a:bodyPr/>
          <a:lstStyle/>
          <a:p>
            <a:r>
              <a:rPr lang="en-US" sz="1600" dirty="0"/>
              <a:t>Medical Lab </a:t>
            </a:r>
          </a:p>
        </p:txBody>
      </p:sp>
      <p:sp>
        <p:nvSpPr>
          <p:cNvPr id="10" name="Text Placeholder 9">
            <a:extLst>
              <a:ext uri="{FF2B5EF4-FFF2-40B4-BE49-F238E27FC236}">
                <a16:creationId xmlns:a16="http://schemas.microsoft.com/office/drawing/2014/main" id="{37BC20BC-85E6-48CD-B755-5D4149953C3B}"/>
              </a:ext>
            </a:extLst>
          </p:cNvPr>
          <p:cNvSpPr>
            <a:spLocks noGrp="1"/>
          </p:cNvSpPr>
          <p:nvPr>
            <p:ph type="body" sz="quarter" idx="18"/>
          </p:nvPr>
        </p:nvSpPr>
        <p:spPr>
          <a:xfrm>
            <a:off x="5269600" y="3695377"/>
            <a:ext cx="1652801" cy="846137"/>
          </a:xfrm>
        </p:spPr>
        <p:txBody>
          <a:bodyPr/>
          <a:lstStyle/>
          <a:p>
            <a:r>
              <a:rPr lang="en-US" dirty="0">
                <a:latin typeface="Calibri" panose="020F0502020204030204" pitchFamily="34" charset="0"/>
                <a:cs typeface="Calibri" panose="020F0502020204030204" pitchFamily="34" charset="0"/>
              </a:rPr>
              <a:t>Lab Organization Tests the severity of the patient’s health condition based on the tests.</a:t>
            </a:r>
          </a:p>
        </p:txBody>
      </p:sp>
      <p:sp>
        <p:nvSpPr>
          <p:cNvPr id="11" name="Text Placeholder 10">
            <a:extLst>
              <a:ext uri="{FF2B5EF4-FFF2-40B4-BE49-F238E27FC236}">
                <a16:creationId xmlns:a16="http://schemas.microsoft.com/office/drawing/2014/main" id="{DDFBC7A3-AAE6-4502-9D44-F253ED1E8F97}"/>
              </a:ext>
            </a:extLst>
          </p:cNvPr>
          <p:cNvSpPr>
            <a:spLocks noGrp="1"/>
          </p:cNvSpPr>
          <p:nvPr>
            <p:ph type="body" sz="quarter" idx="19"/>
          </p:nvPr>
        </p:nvSpPr>
        <p:spPr>
          <a:xfrm>
            <a:off x="7544613" y="3097188"/>
            <a:ext cx="1652587" cy="435600"/>
          </a:xfrm>
        </p:spPr>
        <p:txBody>
          <a:bodyPr/>
          <a:lstStyle/>
          <a:p>
            <a:r>
              <a:rPr lang="en-US" sz="1600" dirty="0"/>
              <a:t>Emergency Services</a:t>
            </a:r>
          </a:p>
        </p:txBody>
      </p:sp>
      <p:sp>
        <p:nvSpPr>
          <p:cNvPr id="12" name="Text Placeholder 11">
            <a:extLst>
              <a:ext uri="{FF2B5EF4-FFF2-40B4-BE49-F238E27FC236}">
                <a16:creationId xmlns:a16="http://schemas.microsoft.com/office/drawing/2014/main" id="{DC6EAD81-841A-483E-9B44-512A1470E471}"/>
              </a:ext>
            </a:extLst>
          </p:cNvPr>
          <p:cNvSpPr>
            <a:spLocks noGrp="1"/>
          </p:cNvSpPr>
          <p:nvPr>
            <p:ph type="body" sz="quarter" idx="20"/>
          </p:nvPr>
        </p:nvSpPr>
        <p:spPr>
          <a:xfrm>
            <a:off x="7370855" y="3695377"/>
            <a:ext cx="1999889" cy="1766414"/>
          </a:xfrm>
        </p:spPr>
        <p:txBody>
          <a:bodyPr/>
          <a:lstStyle/>
          <a:p>
            <a:r>
              <a:rPr lang="en-US" dirty="0">
                <a:latin typeface="Calibri" panose="020F0502020204030204" pitchFamily="34" charset="0"/>
                <a:cs typeface="Calibri" panose="020F0502020204030204" pitchFamily="34" charset="0"/>
              </a:rPr>
              <a:t>In case of Abnormal Health condition</a:t>
            </a:r>
            <a:r>
              <a:rPr lang="en-US" dirty="0"/>
              <a:t> the Emergency Services admin reach out to the Suspected Patient place, to bring them to the hospital.</a:t>
            </a:r>
            <a:endParaRPr lang="en-IN" dirty="0"/>
          </a:p>
          <a:p>
            <a:endParaRPr lang="en-US" dirty="0">
              <a:latin typeface="Calibri" panose="020F0502020204030204" pitchFamily="34" charset="0"/>
              <a:cs typeface="Calibri" panose="020F0502020204030204" pitchFamily="34" charset="0"/>
            </a:endParaRPr>
          </a:p>
        </p:txBody>
      </p:sp>
      <p:sp>
        <p:nvSpPr>
          <p:cNvPr id="13" name="Text Placeholder 12">
            <a:extLst>
              <a:ext uri="{FF2B5EF4-FFF2-40B4-BE49-F238E27FC236}">
                <a16:creationId xmlns:a16="http://schemas.microsoft.com/office/drawing/2014/main" id="{E10C0A43-6ED0-45F1-9DF9-5F2F32278B15}"/>
              </a:ext>
            </a:extLst>
          </p:cNvPr>
          <p:cNvSpPr>
            <a:spLocks noGrp="1"/>
          </p:cNvSpPr>
          <p:nvPr>
            <p:ph type="body" sz="quarter" idx="21"/>
          </p:nvPr>
        </p:nvSpPr>
        <p:spPr>
          <a:xfrm>
            <a:off x="9784559" y="3136489"/>
            <a:ext cx="1652587" cy="435600"/>
          </a:xfrm>
        </p:spPr>
        <p:txBody>
          <a:bodyPr/>
          <a:lstStyle/>
          <a:p>
            <a:r>
              <a:rPr lang="en-US" sz="1600" dirty="0"/>
              <a:t>HOSPITAL MANAGER</a:t>
            </a:r>
          </a:p>
        </p:txBody>
      </p:sp>
      <p:sp>
        <p:nvSpPr>
          <p:cNvPr id="14" name="Text Placeholder 13">
            <a:extLst>
              <a:ext uri="{FF2B5EF4-FFF2-40B4-BE49-F238E27FC236}">
                <a16:creationId xmlns:a16="http://schemas.microsoft.com/office/drawing/2014/main" id="{978028AA-13B5-4B26-947A-231084A75CD1}"/>
              </a:ext>
            </a:extLst>
          </p:cNvPr>
          <p:cNvSpPr>
            <a:spLocks noGrp="1"/>
          </p:cNvSpPr>
          <p:nvPr>
            <p:ph type="body" sz="quarter" idx="22"/>
          </p:nvPr>
        </p:nvSpPr>
        <p:spPr>
          <a:xfrm>
            <a:off x="9657654" y="3695377"/>
            <a:ext cx="1999889" cy="1807305"/>
          </a:xfrm>
        </p:spPr>
        <p:txBody>
          <a:bodyPr/>
          <a:lstStyle/>
          <a:p>
            <a:r>
              <a:rPr lang="en-US" dirty="0">
                <a:latin typeface="Calibri" panose="020F0502020204030204" pitchFamily="34" charset="0"/>
                <a:cs typeface="Calibri" panose="020F0502020204030204" pitchFamily="34" charset="0"/>
              </a:rPr>
              <a:t>Based on the Patients condition, Hospital sends email to the patient to remain Isolated. Hospital manager can also generate the data chart of the infected Patients. </a:t>
            </a:r>
          </a:p>
        </p:txBody>
      </p:sp>
      <p:sp>
        <p:nvSpPr>
          <p:cNvPr id="15" name="Subtitle 14">
            <a:extLst>
              <a:ext uri="{FF2B5EF4-FFF2-40B4-BE49-F238E27FC236}">
                <a16:creationId xmlns:a16="http://schemas.microsoft.com/office/drawing/2014/main" id="{65657426-6073-47AB-BB7D-5ED2CAFD6BF2}"/>
              </a:ext>
            </a:extLst>
          </p:cNvPr>
          <p:cNvSpPr>
            <a:spLocks noGrp="1"/>
          </p:cNvSpPr>
          <p:nvPr>
            <p:ph type="subTitle" idx="1"/>
          </p:nvPr>
        </p:nvSpPr>
        <p:spPr>
          <a:xfrm>
            <a:off x="5124450" y="5671218"/>
            <a:ext cx="1786072" cy="620016"/>
          </a:xfrm>
        </p:spPr>
        <p:txBody>
          <a:bodyPr/>
          <a:lstStyle/>
          <a:p>
            <a:r>
              <a:rPr lang="en-US" dirty="0"/>
              <a:t>Success</a:t>
            </a:r>
          </a:p>
        </p:txBody>
      </p:sp>
      <p:pic>
        <p:nvPicPr>
          <p:cNvPr id="46" name="Picture Placeholder 45" descr="Team">
            <a:extLst>
              <a:ext uri="{FF2B5EF4-FFF2-40B4-BE49-F238E27FC236}">
                <a16:creationId xmlns:a16="http://schemas.microsoft.com/office/drawing/2014/main" id="{09833D49-61B1-40F0-A9D1-6D1D4B8701A1}"/>
              </a:ext>
            </a:extLst>
          </p:cNvPr>
          <p:cNvPicPr>
            <a:picLocks noGrp="1" noChangeAspect="1"/>
          </p:cNvPicPr>
          <p:nvPr>
            <p:ph type="pic" sz="quarter" idx="23"/>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a:xfrm>
            <a:off x="1293686" y="2396349"/>
            <a:ext cx="384361" cy="384361"/>
          </a:xfrm>
        </p:spPr>
      </p:pic>
      <p:pic>
        <p:nvPicPr>
          <p:cNvPr id="49" name="Picture Placeholder 48" descr="Medicine">
            <a:extLst>
              <a:ext uri="{FF2B5EF4-FFF2-40B4-BE49-F238E27FC236}">
                <a16:creationId xmlns:a16="http://schemas.microsoft.com/office/drawing/2014/main" id="{A17A8866-025F-45F8-9C1A-8DF0ACE8F3F7}"/>
              </a:ext>
            </a:extLst>
          </p:cNvPr>
          <p:cNvPicPr>
            <a:picLocks noGrp="1" noChangeAspect="1"/>
          </p:cNvPicPr>
          <p:nvPr>
            <p:ph type="pic" sz="quarter" idx="24"/>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a:xfrm>
            <a:off x="3605126" y="2437246"/>
            <a:ext cx="384361" cy="384361"/>
          </a:xfrm>
        </p:spPr>
      </p:pic>
      <p:pic>
        <p:nvPicPr>
          <p:cNvPr id="53" name="Picture Placeholder 52" descr="Wallet">
            <a:extLst>
              <a:ext uri="{FF2B5EF4-FFF2-40B4-BE49-F238E27FC236}">
                <a16:creationId xmlns:a16="http://schemas.microsoft.com/office/drawing/2014/main" id="{560A3C83-28A8-4054-B787-033808650715}"/>
              </a:ext>
            </a:extLst>
          </p:cNvPr>
          <p:cNvPicPr>
            <a:picLocks noGrp="1" noChangeAspect="1"/>
          </p:cNvPicPr>
          <p:nvPr>
            <p:ph type="pic" sz="quarter" idx="25"/>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p:blipFill>
        <p:spPr>
          <a:xfrm>
            <a:off x="5903820" y="2437246"/>
            <a:ext cx="384361" cy="384361"/>
          </a:xfrm>
        </p:spPr>
      </p:pic>
      <p:pic>
        <p:nvPicPr>
          <p:cNvPr id="56" name="Picture Placeholder 55" descr="Stethoscope">
            <a:extLst>
              <a:ext uri="{FF2B5EF4-FFF2-40B4-BE49-F238E27FC236}">
                <a16:creationId xmlns:a16="http://schemas.microsoft.com/office/drawing/2014/main" id="{5CABC6B7-0A04-4890-B978-4D4F54B3CDC3}"/>
              </a:ext>
            </a:extLst>
          </p:cNvPr>
          <p:cNvPicPr>
            <a:picLocks noGrp="1" noChangeAspect="1"/>
          </p:cNvPicPr>
          <p:nvPr>
            <p:ph type="pic" sz="quarter" idx="26"/>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a:xfrm>
            <a:off x="8178726" y="2437246"/>
            <a:ext cx="384361" cy="384361"/>
          </a:xfrm>
        </p:spPr>
      </p:pic>
      <p:sp>
        <p:nvSpPr>
          <p:cNvPr id="19" name="object 7" descr="Beige rectangle">
            <a:extLst>
              <a:ext uri="{FF2B5EF4-FFF2-40B4-BE49-F238E27FC236}">
                <a16:creationId xmlns:a16="http://schemas.microsoft.com/office/drawing/2014/main" id="{9B6BE182-7444-49DA-B6FA-215DD68D50CA}"/>
              </a:ext>
            </a:extLst>
          </p:cNvPr>
          <p:cNvSpPr/>
          <p:nvPr/>
        </p:nvSpPr>
        <p:spPr bwMode="white">
          <a:xfrm flipV="1">
            <a:off x="722099" y="1277068"/>
            <a:ext cx="2248700"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cxnSp>
        <p:nvCxnSpPr>
          <p:cNvPr id="58" name="Straight Connector 57">
            <a:extLst>
              <a:ext uri="{FF2B5EF4-FFF2-40B4-BE49-F238E27FC236}">
                <a16:creationId xmlns:a16="http://schemas.microsoft.com/office/drawing/2014/main" id="{48070A33-7382-44AE-AC77-685B09986FA1}"/>
              </a:ext>
              <a:ext uri="{C183D7F6-B498-43B3-948B-1728B52AA6E4}">
                <adec:decorative xmlns:adec="http://schemas.microsoft.com/office/drawing/2017/decorative" val="1"/>
              </a:ext>
            </a:extLst>
          </p:cNvPr>
          <p:cNvCxnSpPr>
            <a:cxnSpLocks/>
          </p:cNvCxnSpPr>
          <p:nvPr/>
        </p:nvCxnSpPr>
        <p:spPr>
          <a:xfrm flipV="1">
            <a:off x="8332700" y="4527746"/>
            <a:ext cx="0" cy="311308"/>
          </a:xfrm>
          <a:prstGeom prst="line">
            <a:avLst/>
          </a:prstGeom>
          <a:ln w="3175">
            <a:solidFill>
              <a:schemeClr val="bg2"/>
            </a:solidFill>
            <a:tailEnd type="oval" w="sm" len="sm"/>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E2935599-B9F0-4312-864E-F6E3EF1AAC8E}"/>
              </a:ext>
              <a:ext uri="{C183D7F6-B498-43B3-948B-1728B52AA6E4}">
                <adec:decorative xmlns:adec="http://schemas.microsoft.com/office/drawing/2017/decorative" val="1"/>
              </a:ext>
            </a:extLst>
          </p:cNvPr>
          <p:cNvGrpSpPr>
            <a:grpSpLocks noChangeAspect="1"/>
          </p:cNvGrpSpPr>
          <p:nvPr/>
        </p:nvGrpSpPr>
        <p:grpSpPr>
          <a:xfrm>
            <a:off x="3380336" y="2224959"/>
            <a:ext cx="896287" cy="745643"/>
            <a:chOff x="1824638" y="1733550"/>
            <a:chExt cx="1192959" cy="992451"/>
          </a:xfrm>
        </p:grpSpPr>
        <p:sp>
          <p:nvSpPr>
            <p:cNvPr id="31" name="Rectangle 30">
              <a:extLst>
                <a:ext uri="{FF2B5EF4-FFF2-40B4-BE49-F238E27FC236}">
                  <a16:creationId xmlns:a16="http://schemas.microsoft.com/office/drawing/2014/main" id="{56718F85-02C5-4814-847B-818C8CCE6A2E}"/>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6B5C2063-3BBD-48BC-BDD6-D5E9563B1934}"/>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5E2C35B1-F420-4244-8B67-EA845C8CAF53}"/>
              </a:ext>
              <a:ext uri="{C183D7F6-B498-43B3-948B-1728B52AA6E4}">
                <adec:decorative xmlns:adec="http://schemas.microsoft.com/office/drawing/2017/decorative" val="1"/>
              </a:ext>
            </a:extLst>
          </p:cNvPr>
          <p:cNvGrpSpPr>
            <a:grpSpLocks noChangeAspect="1"/>
          </p:cNvGrpSpPr>
          <p:nvPr/>
        </p:nvGrpSpPr>
        <p:grpSpPr>
          <a:xfrm flipH="1">
            <a:off x="7914029" y="2224959"/>
            <a:ext cx="896287" cy="745643"/>
            <a:chOff x="1824638" y="1733550"/>
            <a:chExt cx="1192959" cy="992451"/>
          </a:xfrm>
        </p:grpSpPr>
        <p:sp>
          <p:nvSpPr>
            <p:cNvPr id="34" name="Rectangle 33">
              <a:extLst>
                <a:ext uri="{FF2B5EF4-FFF2-40B4-BE49-F238E27FC236}">
                  <a16:creationId xmlns:a16="http://schemas.microsoft.com/office/drawing/2014/main" id="{35DB04D1-9BD5-4C35-8B33-0432F97A6012}"/>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C23B33E-1386-44B0-B24A-50A8F9B55FFD}"/>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645F4DD1-5663-4019-891C-8821ED8ACA9F}"/>
              </a:ext>
              <a:ext uri="{C183D7F6-B498-43B3-948B-1728B52AA6E4}">
                <adec:decorative xmlns:adec="http://schemas.microsoft.com/office/drawing/2017/decorative" val="1"/>
              </a:ext>
            </a:extLst>
          </p:cNvPr>
          <p:cNvGrpSpPr>
            <a:grpSpLocks noChangeAspect="1"/>
          </p:cNvGrpSpPr>
          <p:nvPr/>
        </p:nvGrpSpPr>
        <p:grpSpPr>
          <a:xfrm>
            <a:off x="5723178" y="2223240"/>
            <a:ext cx="745643" cy="745643"/>
            <a:chOff x="5482999" y="1607028"/>
            <a:chExt cx="1200866" cy="1200866"/>
          </a:xfrm>
        </p:grpSpPr>
        <p:sp>
          <p:nvSpPr>
            <p:cNvPr id="37" name="Rectangle 36">
              <a:extLst>
                <a:ext uri="{FF2B5EF4-FFF2-40B4-BE49-F238E27FC236}">
                  <a16:creationId xmlns:a16="http://schemas.microsoft.com/office/drawing/2014/main" id="{9AAD7458-0E1F-4289-885E-7991DEFE6E7D}"/>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2C5F22B3-BA39-4DDB-9CD2-F9F1183608D0}"/>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 name="Group 1">
            <a:extLst>
              <a:ext uri="{FF2B5EF4-FFF2-40B4-BE49-F238E27FC236}">
                <a16:creationId xmlns:a16="http://schemas.microsoft.com/office/drawing/2014/main" id="{7ACC6B18-DB03-4AC5-B015-6374FF16D1E5}"/>
              </a:ext>
              <a:ext uri="{C183D7F6-B498-43B3-948B-1728B52AA6E4}">
                <adec:decorative xmlns:adec="http://schemas.microsoft.com/office/drawing/2017/decorative" val="1"/>
              </a:ext>
            </a:extLst>
          </p:cNvPr>
          <p:cNvGrpSpPr>
            <a:grpSpLocks noChangeAspect="1"/>
          </p:cNvGrpSpPr>
          <p:nvPr/>
        </p:nvGrpSpPr>
        <p:grpSpPr>
          <a:xfrm>
            <a:off x="10310145" y="2224959"/>
            <a:ext cx="926876" cy="745643"/>
            <a:chOff x="7901577" y="2268089"/>
            <a:chExt cx="926876" cy="745643"/>
          </a:xfrm>
        </p:grpSpPr>
        <p:sp>
          <p:nvSpPr>
            <p:cNvPr id="44" name="Rectangle 43">
              <a:extLst>
                <a:ext uri="{FF2B5EF4-FFF2-40B4-BE49-F238E27FC236}">
                  <a16:creationId xmlns:a16="http://schemas.microsoft.com/office/drawing/2014/main" id="{FBAA099B-7326-44B7-B125-672BA72A6C05}"/>
                </a:ext>
              </a:extLst>
            </p:cNvPr>
            <p:cNvSpPr/>
            <p:nvPr/>
          </p:nvSpPr>
          <p:spPr>
            <a:xfrm flipH="1">
              <a:off x="8516862" y="2268089"/>
              <a:ext cx="311591" cy="745643"/>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06107D1A-01D9-4CE4-9A22-FC55274F17C6}"/>
                </a:ext>
              </a:extLst>
            </p:cNvPr>
            <p:cNvSpPr/>
            <p:nvPr/>
          </p:nvSpPr>
          <p:spPr>
            <a:xfrm flipH="1">
              <a:off x="7901577" y="2332794"/>
              <a:ext cx="781787" cy="616234"/>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95074261-BBC0-4AF3-AF09-C64386DBB2CF}"/>
              </a:ext>
              <a:ext uri="{C183D7F6-B498-43B3-948B-1728B52AA6E4}">
                <adec:decorative xmlns:adec="http://schemas.microsoft.com/office/drawing/2017/decorative" val="1"/>
              </a:ext>
            </a:extLst>
          </p:cNvPr>
          <p:cNvGrpSpPr>
            <a:grpSpLocks noChangeAspect="1"/>
          </p:cNvGrpSpPr>
          <p:nvPr/>
        </p:nvGrpSpPr>
        <p:grpSpPr>
          <a:xfrm flipH="1">
            <a:off x="949886" y="2224959"/>
            <a:ext cx="926876" cy="745643"/>
            <a:chOff x="7901577" y="2268089"/>
            <a:chExt cx="926876" cy="745643"/>
          </a:xfrm>
        </p:grpSpPr>
        <p:sp>
          <p:nvSpPr>
            <p:cNvPr id="50" name="Rectangle 49">
              <a:extLst>
                <a:ext uri="{FF2B5EF4-FFF2-40B4-BE49-F238E27FC236}">
                  <a16:creationId xmlns:a16="http://schemas.microsoft.com/office/drawing/2014/main" id="{C4BF8F4D-C494-48D1-8EDB-FE34A665FBEE}"/>
                </a:ext>
              </a:extLst>
            </p:cNvPr>
            <p:cNvSpPr/>
            <p:nvPr/>
          </p:nvSpPr>
          <p:spPr>
            <a:xfrm flipH="1">
              <a:off x="8516862" y="2268089"/>
              <a:ext cx="311591" cy="745643"/>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EF7A8167-402E-4636-8949-042E663C233E}"/>
                </a:ext>
              </a:extLst>
            </p:cNvPr>
            <p:cNvSpPr/>
            <p:nvPr/>
          </p:nvSpPr>
          <p:spPr>
            <a:xfrm flipH="1">
              <a:off x="7901577" y="2332794"/>
              <a:ext cx="781787" cy="616234"/>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5" name="Graphic 21" descr="Icon Phone ">
            <a:extLst>
              <a:ext uri="{FF2B5EF4-FFF2-40B4-BE49-F238E27FC236}">
                <a16:creationId xmlns:a16="http://schemas.microsoft.com/office/drawing/2014/main" id="{EDA32AD6-8B13-437A-BF61-55BB299AC73F}"/>
              </a:ext>
            </a:extLst>
          </p:cNvPr>
          <p:cNvSpPr>
            <a:spLocks noChangeAspect="1"/>
          </p:cNvSpPr>
          <p:nvPr/>
        </p:nvSpPr>
        <p:spPr>
          <a:xfrm>
            <a:off x="10510706" y="2508665"/>
            <a:ext cx="293784" cy="273753"/>
          </a:xfrm>
          <a:custGeom>
            <a:avLst/>
            <a:gdLst>
              <a:gd name="connsiteX0" fmla="*/ 755475 w 838200"/>
              <a:gd name="connsiteY0" fmla="*/ 394211 h 781050"/>
              <a:gd name="connsiteX1" fmla="*/ 639994 w 838200"/>
              <a:gd name="connsiteY1" fmla="*/ 317154 h 781050"/>
              <a:gd name="connsiteX2" fmla="*/ 567661 w 838200"/>
              <a:gd name="connsiteY2" fmla="*/ 317154 h 781050"/>
              <a:gd name="connsiteX3" fmla="*/ 567661 w 838200"/>
              <a:gd name="connsiteY3" fmla="*/ 283816 h 781050"/>
              <a:gd name="connsiteX4" fmla="*/ 529561 w 838200"/>
              <a:gd name="connsiteY4" fmla="*/ 245716 h 781050"/>
              <a:gd name="connsiteX5" fmla="*/ 498604 w 838200"/>
              <a:gd name="connsiteY5" fmla="*/ 245716 h 781050"/>
              <a:gd name="connsiteX6" fmla="*/ 460504 w 838200"/>
              <a:gd name="connsiteY6" fmla="*/ 283816 h 781050"/>
              <a:gd name="connsiteX7" fmla="*/ 460504 w 838200"/>
              <a:gd name="connsiteY7" fmla="*/ 317154 h 781050"/>
              <a:gd name="connsiteX8" fmla="*/ 377161 w 838200"/>
              <a:gd name="connsiteY8" fmla="*/ 317154 h 781050"/>
              <a:gd name="connsiteX9" fmla="*/ 377161 w 838200"/>
              <a:gd name="connsiteY9" fmla="*/ 283816 h 781050"/>
              <a:gd name="connsiteX10" fmla="*/ 339061 w 838200"/>
              <a:gd name="connsiteY10" fmla="*/ 245716 h 781050"/>
              <a:gd name="connsiteX11" fmla="*/ 308104 w 838200"/>
              <a:gd name="connsiteY11" fmla="*/ 245716 h 781050"/>
              <a:gd name="connsiteX12" fmla="*/ 270004 w 838200"/>
              <a:gd name="connsiteY12" fmla="*/ 283816 h 781050"/>
              <a:gd name="connsiteX13" fmla="*/ 270004 w 838200"/>
              <a:gd name="connsiteY13" fmla="*/ 317154 h 781050"/>
              <a:gd name="connsiteX14" fmla="*/ 198062 w 838200"/>
              <a:gd name="connsiteY14" fmla="*/ 317154 h 781050"/>
              <a:gd name="connsiteX15" fmla="*/ 82581 w 838200"/>
              <a:gd name="connsiteY15" fmla="*/ 394211 h 781050"/>
              <a:gd name="connsiteX16" fmla="*/ 64722 w 838200"/>
              <a:gd name="connsiteY16" fmla="*/ 439445 h 781050"/>
              <a:gd name="connsiteX17" fmla="*/ 45710 w 838200"/>
              <a:gd name="connsiteY17" fmla="*/ 760781 h 781050"/>
              <a:gd name="connsiteX18" fmla="*/ 50796 w 838200"/>
              <a:gd name="connsiteY18" fmla="*/ 775068 h 781050"/>
              <a:gd name="connsiteX19" fmla="*/ 64712 w 838200"/>
              <a:gd name="connsiteY19" fmla="*/ 781107 h 781050"/>
              <a:gd name="connsiteX20" fmla="*/ 773334 w 838200"/>
              <a:gd name="connsiteY20" fmla="*/ 781107 h 781050"/>
              <a:gd name="connsiteX21" fmla="*/ 787250 w 838200"/>
              <a:gd name="connsiteY21" fmla="*/ 775068 h 781050"/>
              <a:gd name="connsiteX22" fmla="*/ 792336 w 838200"/>
              <a:gd name="connsiteY22" fmla="*/ 760781 h 781050"/>
              <a:gd name="connsiteX23" fmla="*/ 773325 w 838200"/>
              <a:gd name="connsiteY23" fmla="*/ 439445 h 781050"/>
              <a:gd name="connsiteX24" fmla="*/ 755475 w 838200"/>
              <a:gd name="connsiteY24" fmla="*/ 394211 h 781050"/>
              <a:gd name="connsiteX25" fmla="*/ 565880 w 838200"/>
              <a:gd name="connsiteY25" fmla="*/ 588731 h 781050"/>
              <a:gd name="connsiteX26" fmla="*/ 551592 w 838200"/>
              <a:gd name="connsiteY26" fmla="*/ 603018 h 781050"/>
              <a:gd name="connsiteX27" fmla="*/ 477507 w 838200"/>
              <a:gd name="connsiteY27" fmla="*/ 603018 h 781050"/>
              <a:gd name="connsiteX28" fmla="*/ 477507 w 838200"/>
              <a:gd name="connsiteY28" fmla="*/ 677094 h 781050"/>
              <a:gd name="connsiteX29" fmla="*/ 463219 w 838200"/>
              <a:gd name="connsiteY29" fmla="*/ 691382 h 781050"/>
              <a:gd name="connsiteX30" fmla="*/ 374856 w 838200"/>
              <a:gd name="connsiteY30" fmla="*/ 691382 h 781050"/>
              <a:gd name="connsiteX31" fmla="*/ 360568 w 838200"/>
              <a:gd name="connsiteY31" fmla="*/ 677094 h 781050"/>
              <a:gd name="connsiteX32" fmla="*/ 360568 w 838200"/>
              <a:gd name="connsiteY32" fmla="*/ 603018 h 781050"/>
              <a:gd name="connsiteX33" fmla="*/ 286483 w 838200"/>
              <a:gd name="connsiteY33" fmla="*/ 603018 h 781050"/>
              <a:gd name="connsiteX34" fmla="*/ 272195 w 838200"/>
              <a:gd name="connsiteY34" fmla="*/ 588731 h 781050"/>
              <a:gd name="connsiteX35" fmla="*/ 272195 w 838200"/>
              <a:gd name="connsiteY35" fmla="*/ 500358 h 781050"/>
              <a:gd name="connsiteX36" fmla="*/ 286483 w 838200"/>
              <a:gd name="connsiteY36" fmla="*/ 486070 h 781050"/>
              <a:gd name="connsiteX37" fmla="*/ 360568 w 838200"/>
              <a:gd name="connsiteY37" fmla="*/ 486070 h 781050"/>
              <a:gd name="connsiteX38" fmla="*/ 360568 w 838200"/>
              <a:gd name="connsiteY38" fmla="*/ 411985 h 781050"/>
              <a:gd name="connsiteX39" fmla="*/ 374856 w 838200"/>
              <a:gd name="connsiteY39" fmla="*/ 397697 h 781050"/>
              <a:gd name="connsiteX40" fmla="*/ 463219 w 838200"/>
              <a:gd name="connsiteY40" fmla="*/ 397697 h 781050"/>
              <a:gd name="connsiteX41" fmla="*/ 477507 w 838200"/>
              <a:gd name="connsiteY41" fmla="*/ 411985 h 781050"/>
              <a:gd name="connsiteX42" fmla="*/ 477507 w 838200"/>
              <a:gd name="connsiteY42" fmla="*/ 486061 h 781050"/>
              <a:gd name="connsiteX43" fmla="*/ 551592 w 838200"/>
              <a:gd name="connsiteY43" fmla="*/ 486061 h 781050"/>
              <a:gd name="connsiteX44" fmla="*/ 565880 w 838200"/>
              <a:gd name="connsiteY44" fmla="*/ 500348 h 781050"/>
              <a:gd name="connsiteX45" fmla="*/ 565880 w 838200"/>
              <a:gd name="connsiteY45" fmla="*/ 588731 h 781050"/>
              <a:gd name="connsiteX46" fmla="*/ 827017 w 838200"/>
              <a:gd name="connsiteY46" fmla="*/ 270300 h 781050"/>
              <a:gd name="connsiteX47" fmla="*/ 786164 w 838200"/>
              <a:gd name="connsiteY47" fmla="*/ 293446 h 781050"/>
              <a:gd name="connsiteX48" fmla="*/ 574709 w 838200"/>
              <a:gd name="connsiteY48" fmla="*/ 251803 h 781050"/>
              <a:gd name="connsiteX49" fmla="*/ 554964 w 838200"/>
              <a:gd name="connsiteY49" fmla="*/ 165497 h 781050"/>
              <a:gd name="connsiteX50" fmla="*/ 283597 w 838200"/>
              <a:gd name="connsiteY50" fmla="*/ 164687 h 781050"/>
              <a:gd name="connsiteX51" fmla="*/ 263204 w 838200"/>
              <a:gd name="connsiteY51" fmla="*/ 251089 h 781050"/>
              <a:gd name="connsiteX52" fmla="*/ 53435 w 838200"/>
              <a:gd name="connsiteY52" fmla="*/ 293694 h 781050"/>
              <a:gd name="connsiteX53" fmla="*/ 11448 w 838200"/>
              <a:gd name="connsiteY53" fmla="*/ 270300 h 781050"/>
              <a:gd name="connsiteX54" fmla="*/ 10267 w 838200"/>
              <a:gd name="connsiteY54" fmla="*/ 147466 h 781050"/>
              <a:gd name="connsiteX55" fmla="*/ 418842 w 838200"/>
              <a:gd name="connsiteY55" fmla="*/ 0 h 781050"/>
              <a:gd name="connsiteX56" fmla="*/ 827474 w 838200"/>
              <a:gd name="connsiteY56" fmla="*/ 147676 h 781050"/>
              <a:gd name="connsiteX57" fmla="*/ 827017 w 838200"/>
              <a:gd name="connsiteY57" fmla="*/ 27030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838200" h="781050">
                <a:moveTo>
                  <a:pt x="755475" y="394211"/>
                </a:moveTo>
                <a:cubicBezTo>
                  <a:pt x="754865" y="393535"/>
                  <a:pt x="655367" y="317154"/>
                  <a:pt x="639994" y="317154"/>
                </a:cubicBezTo>
                <a:lnTo>
                  <a:pt x="567661" y="317154"/>
                </a:lnTo>
                <a:lnTo>
                  <a:pt x="567661" y="283816"/>
                </a:lnTo>
                <a:cubicBezTo>
                  <a:pt x="567661" y="262804"/>
                  <a:pt x="550573" y="245716"/>
                  <a:pt x="529561" y="245716"/>
                </a:cubicBezTo>
                <a:lnTo>
                  <a:pt x="498604" y="245716"/>
                </a:lnTo>
                <a:cubicBezTo>
                  <a:pt x="477592" y="245716"/>
                  <a:pt x="460504" y="262804"/>
                  <a:pt x="460504" y="283816"/>
                </a:cubicBezTo>
                <a:lnTo>
                  <a:pt x="460504" y="317154"/>
                </a:lnTo>
                <a:lnTo>
                  <a:pt x="377161" y="317154"/>
                </a:lnTo>
                <a:lnTo>
                  <a:pt x="377161" y="283816"/>
                </a:lnTo>
                <a:cubicBezTo>
                  <a:pt x="377161" y="262804"/>
                  <a:pt x="360073" y="245716"/>
                  <a:pt x="339061" y="245716"/>
                </a:cubicBezTo>
                <a:lnTo>
                  <a:pt x="308104" y="245716"/>
                </a:lnTo>
                <a:cubicBezTo>
                  <a:pt x="287092" y="245716"/>
                  <a:pt x="270004" y="262804"/>
                  <a:pt x="270004" y="283816"/>
                </a:cubicBezTo>
                <a:lnTo>
                  <a:pt x="270004" y="317154"/>
                </a:lnTo>
                <a:lnTo>
                  <a:pt x="198062" y="317154"/>
                </a:lnTo>
                <a:cubicBezTo>
                  <a:pt x="182689" y="317154"/>
                  <a:pt x="83191" y="393535"/>
                  <a:pt x="82581" y="394211"/>
                </a:cubicBezTo>
                <a:cubicBezTo>
                  <a:pt x="72389" y="405336"/>
                  <a:pt x="64941" y="424234"/>
                  <a:pt x="64722" y="439445"/>
                </a:cubicBezTo>
                <a:lnTo>
                  <a:pt x="45710" y="760781"/>
                </a:lnTo>
                <a:cubicBezTo>
                  <a:pt x="45357" y="766048"/>
                  <a:pt x="47196" y="771220"/>
                  <a:pt x="50796" y="775068"/>
                </a:cubicBezTo>
                <a:cubicBezTo>
                  <a:pt x="54397" y="778916"/>
                  <a:pt x="59435" y="781107"/>
                  <a:pt x="64712" y="781107"/>
                </a:cubicBezTo>
                <a:lnTo>
                  <a:pt x="773334" y="781107"/>
                </a:lnTo>
                <a:cubicBezTo>
                  <a:pt x="778611" y="781107"/>
                  <a:pt x="783650" y="778926"/>
                  <a:pt x="787250" y="775068"/>
                </a:cubicBezTo>
                <a:cubicBezTo>
                  <a:pt x="790851" y="771211"/>
                  <a:pt x="792689" y="766048"/>
                  <a:pt x="792336" y="760781"/>
                </a:cubicBezTo>
                <a:lnTo>
                  <a:pt x="773325" y="439445"/>
                </a:lnTo>
                <a:cubicBezTo>
                  <a:pt x="773115" y="424234"/>
                  <a:pt x="765666" y="405336"/>
                  <a:pt x="755475" y="394211"/>
                </a:cubicBezTo>
                <a:close/>
                <a:moveTo>
                  <a:pt x="565880" y="588731"/>
                </a:moveTo>
                <a:cubicBezTo>
                  <a:pt x="565880" y="596617"/>
                  <a:pt x="559479" y="603018"/>
                  <a:pt x="551592" y="603018"/>
                </a:cubicBezTo>
                <a:lnTo>
                  <a:pt x="477507" y="603018"/>
                </a:lnTo>
                <a:lnTo>
                  <a:pt x="477507" y="677094"/>
                </a:lnTo>
                <a:cubicBezTo>
                  <a:pt x="477507" y="684981"/>
                  <a:pt x="471106" y="691382"/>
                  <a:pt x="463219" y="691382"/>
                </a:cubicBezTo>
                <a:lnTo>
                  <a:pt x="374856" y="691382"/>
                </a:lnTo>
                <a:cubicBezTo>
                  <a:pt x="366969" y="691382"/>
                  <a:pt x="360568" y="684981"/>
                  <a:pt x="360568" y="677094"/>
                </a:cubicBezTo>
                <a:lnTo>
                  <a:pt x="360568" y="603018"/>
                </a:lnTo>
                <a:lnTo>
                  <a:pt x="286483" y="603018"/>
                </a:lnTo>
                <a:cubicBezTo>
                  <a:pt x="278596" y="603018"/>
                  <a:pt x="272195" y="596617"/>
                  <a:pt x="272195" y="588731"/>
                </a:cubicBezTo>
                <a:lnTo>
                  <a:pt x="272195" y="500358"/>
                </a:lnTo>
                <a:cubicBezTo>
                  <a:pt x="272195" y="492471"/>
                  <a:pt x="278596" y="486070"/>
                  <a:pt x="286483" y="486070"/>
                </a:cubicBezTo>
                <a:lnTo>
                  <a:pt x="360568" y="486070"/>
                </a:lnTo>
                <a:lnTo>
                  <a:pt x="360568" y="411985"/>
                </a:lnTo>
                <a:cubicBezTo>
                  <a:pt x="360568" y="404098"/>
                  <a:pt x="366969" y="397697"/>
                  <a:pt x="374856" y="397697"/>
                </a:cubicBezTo>
                <a:lnTo>
                  <a:pt x="463219" y="397697"/>
                </a:lnTo>
                <a:cubicBezTo>
                  <a:pt x="471106" y="397697"/>
                  <a:pt x="477507" y="404098"/>
                  <a:pt x="477507" y="411985"/>
                </a:cubicBezTo>
                <a:lnTo>
                  <a:pt x="477507" y="486061"/>
                </a:lnTo>
                <a:lnTo>
                  <a:pt x="551592" y="486061"/>
                </a:lnTo>
                <a:cubicBezTo>
                  <a:pt x="559479" y="486061"/>
                  <a:pt x="565880" y="492462"/>
                  <a:pt x="565880" y="500348"/>
                </a:cubicBezTo>
                <a:lnTo>
                  <a:pt x="565880" y="588731"/>
                </a:lnTo>
                <a:close/>
                <a:moveTo>
                  <a:pt x="827017" y="270300"/>
                </a:moveTo>
                <a:cubicBezTo>
                  <a:pt x="818111" y="283493"/>
                  <a:pt x="802709" y="291141"/>
                  <a:pt x="786164" y="293446"/>
                </a:cubicBezTo>
                <a:cubicBezTo>
                  <a:pt x="696439" y="305953"/>
                  <a:pt x="589692" y="292132"/>
                  <a:pt x="574709" y="251803"/>
                </a:cubicBezTo>
                <a:cubicBezTo>
                  <a:pt x="570633" y="240830"/>
                  <a:pt x="555354" y="166097"/>
                  <a:pt x="554964" y="165497"/>
                </a:cubicBezTo>
                <a:cubicBezTo>
                  <a:pt x="527351" y="159658"/>
                  <a:pt x="302170" y="158915"/>
                  <a:pt x="283597" y="164687"/>
                </a:cubicBezTo>
                <a:cubicBezTo>
                  <a:pt x="282958" y="165354"/>
                  <a:pt x="265528" y="243040"/>
                  <a:pt x="263204" y="251089"/>
                </a:cubicBezTo>
                <a:cubicBezTo>
                  <a:pt x="250964" y="293665"/>
                  <a:pt x="126520" y="303552"/>
                  <a:pt x="53435" y="293694"/>
                </a:cubicBezTo>
                <a:cubicBezTo>
                  <a:pt x="34470" y="291132"/>
                  <a:pt x="18497" y="283864"/>
                  <a:pt x="11448" y="270300"/>
                </a:cubicBezTo>
                <a:cubicBezTo>
                  <a:pt x="-13602" y="222085"/>
                  <a:pt x="10267" y="147466"/>
                  <a:pt x="10267" y="147466"/>
                </a:cubicBezTo>
                <a:cubicBezTo>
                  <a:pt x="29298" y="67494"/>
                  <a:pt x="194671" y="0"/>
                  <a:pt x="418842" y="0"/>
                </a:cubicBezTo>
                <a:cubicBezTo>
                  <a:pt x="645080" y="0"/>
                  <a:pt x="809158" y="60350"/>
                  <a:pt x="827474" y="147676"/>
                </a:cubicBezTo>
                <a:cubicBezTo>
                  <a:pt x="827608" y="148295"/>
                  <a:pt x="854773" y="229181"/>
                  <a:pt x="827017" y="270300"/>
                </a:cubicBezTo>
                <a:close/>
              </a:path>
            </a:pathLst>
          </a:custGeom>
          <a:solidFill>
            <a:schemeClr val="bg1"/>
          </a:solidFill>
          <a:ln w="9525" cap="flat">
            <a:noFill/>
            <a:prstDash val="solid"/>
            <a:miter/>
          </a:ln>
        </p:spPr>
        <p:txBody>
          <a:bodyPr rtlCol="0" anchor="ctr"/>
          <a:lstStyle/>
          <a:p>
            <a:endParaRPr lang="en-US" dirty="0"/>
          </a:p>
        </p:txBody>
      </p:sp>
      <p:sp>
        <p:nvSpPr>
          <p:cNvPr id="17" name="Picture Placeholder 16">
            <a:extLst>
              <a:ext uri="{FF2B5EF4-FFF2-40B4-BE49-F238E27FC236}">
                <a16:creationId xmlns:a16="http://schemas.microsoft.com/office/drawing/2014/main" id="{B43C3F16-7171-4177-95CE-167B87FC7A13}"/>
              </a:ext>
            </a:extLst>
          </p:cNvPr>
          <p:cNvSpPr>
            <a:spLocks noGrp="1"/>
          </p:cNvSpPr>
          <p:nvPr>
            <p:ph type="pic" sz="quarter" idx="27"/>
          </p:nvPr>
        </p:nvSpPr>
        <p:spPr/>
      </p:sp>
      <p:cxnSp>
        <p:nvCxnSpPr>
          <p:cNvPr id="40" name="Straight Connector 39">
            <a:extLst>
              <a:ext uri="{FF2B5EF4-FFF2-40B4-BE49-F238E27FC236}">
                <a16:creationId xmlns:a16="http://schemas.microsoft.com/office/drawing/2014/main" id="{E1458BC5-011C-46C8-A539-A83468AE73D5}"/>
              </a:ext>
            </a:extLst>
          </p:cNvPr>
          <p:cNvCxnSpPr/>
          <p:nvPr/>
        </p:nvCxnSpPr>
        <p:spPr>
          <a:xfrm>
            <a:off x="6922294" y="6012225"/>
            <a:ext cx="40790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D9024E3-8979-4DFC-8DAE-6C49884E4A70}"/>
              </a:ext>
            </a:extLst>
          </p:cNvPr>
          <p:cNvCxnSpPr>
            <a:cxnSpLocks/>
            <a:endCxn id="15" idx="1"/>
          </p:cNvCxnSpPr>
          <p:nvPr/>
        </p:nvCxnSpPr>
        <p:spPr>
          <a:xfrm>
            <a:off x="1190624" y="5981226"/>
            <a:ext cx="39338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444FE37-338A-41D2-8349-FE5C8BCBC0E5}"/>
              </a:ext>
            </a:extLst>
          </p:cNvPr>
          <p:cNvCxnSpPr>
            <a:cxnSpLocks/>
          </p:cNvCxnSpPr>
          <p:nvPr/>
        </p:nvCxnSpPr>
        <p:spPr>
          <a:xfrm flipV="1">
            <a:off x="10927501" y="5629813"/>
            <a:ext cx="0" cy="382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C6F7DEA-1A4E-44C4-925E-DE91D7F5DB17}"/>
              </a:ext>
            </a:extLst>
          </p:cNvPr>
          <p:cNvCxnSpPr>
            <a:cxnSpLocks/>
          </p:cNvCxnSpPr>
          <p:nvPr/>
        </p:nvCxnSpPr>
        <p:spPr>
          <a:xfrm flipV="1">
            <a:off x="1171575" y="5502682"/>
            <a:ext cx="0" cy="478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691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106E04-6EF5-40DD-8597-A29CD792689D}"/>
              </a:ext>
            </a:extLst>
          </p:cNvPr>
          <p:cNvSpPr>
            <a:spLocks noGrp="1"/>
          </p:cNvSpPr>
          <p:nvPr>
            <p:ph type="sldNum" sz="quarter" idx="11"/>
          </p:nvPr>
        </p:nvSpPr>
        <p:spPr/>
        <p:txBody>
          <a:bodyPr/>
          <a:lstStyle/>
          <a:p>
            <a:fld id="{EECC7194-A4D0-457B-9D3E-53681723AFF7}" type="slidenum">
              <a:rPr lang="en-US" smtClean="0"/>
              <a:pPr/>
              <a:t>6</a:t>
            </a:fld>
            <a:endParaRPr lang="en-US" dirty="0"/>
          </a:p>
        </p:txBody>
      </p:sp>
      <p:sp>
        <p:nvSpPr>
          <p:cNvPr id="4" name="Title 3">
            <a:extLst>
              <a:ext uri="{FF2B5EF4-FFF2-40B4-BE49-F238E27FC236}">
                <a16:creationId xmlns:a16="http://schemas.microsoft.com/office/drawing/2014/main" id="{0FF806DA-95F2-4075-B0BE-B688982E30C5}"/>
              </a:ext>
            </a:extLst>
          </p:cNvPr>
          <p:cNvSpPr>
            <a:spLocks noGrp="1"/>
          </p:cNvSpPr>
          <p:nvPr>
            <p:ph type="title"/>
          </p:nvPr>
        </p:nvSpPr>
        <p:spPr>
          <a:xfrm>
            <a:off x="158238" y="227160"/>
            <a:ext cx="1754400" cy="782489"/>
          </a:xfrm>
        </p:spPr>
        <p:txBody>
          <a:bodyPr/>
          <a:lstStyle/>
          <a:p>
            <a:r>
              <a:rPr lang="en-US" sz="3600" spc="0" dirty="0">
                <a:latin typeface="Calibri" panose="020F0502020204030204" pitchFamily="34" charset="0"/>
                <a:cs typeface="Calibri" panose="020F0502020204030204" pitchFamily="34" charset="0"/>
              </a:rPr>
              <a:t>Object model</a:t>
            </a:r>
          </a:p>
        </p:txBody>
      </p:sp>
      <p:pic>
        <p:nvPicPr>
          <p:cNvPr id="5" name="image1.png">
            <a:extLst>
              <a:ext uri="{FF2B5EF4-FFF2-40B4-BE49-F238E27FC236}">
                <a16:creationId xmlns:a16="http://schemas.microsoft.com/office/drawing/2014/main" id="{837FD938-9E35-4607-85D4-7E4017DDD14E}"/>
              </a:ext>
            </a:extLst>
          </p:cNvPr>
          <p:cNvPicPr/>
          <p:nvPr/>
        </p:nvPicPr>
        <p:blipFill>
          <a:blip r:embed="rId2"/>
          <a:srcRect/>
          <a:stretch>
            <a:fillRect/>
          </a:stretch>
        </p:blipFill>
        <p:spPr>
          <a:xfrm>
            <a:off x="2660925" y="104918"/>
            <a:ext cx="6578600" cy="6648164"/>
          </a:xfrm>
          <a:prstGeom prst="rect">
            <a:avLst/>
          </a:prstGeom>
          <a:ln/>
        </p:spPr>
      </p:pic>
    </p:spTree>
    <p:extLst>
      <p:ext uri="{BB962C8B-B14F-4D97-AF65-F5344CB8AC3E}">
        <p14:creationId xmlns:p14="http://schemas.microsoft.com/office/powerpoint/2010/main" val="3309243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7A434E0-BAF2-40D7-A8C1-C74B6297BB8F}"/>
              </a:ext>
            </a:extLst>
          </p:cNvPr>
          <p:cNvSpPr>
            <a:spLocks noGrp="1"/>
          </p:cNvSpPr>
          <p:nvPr>
            <p:ph type="sldNum" sz="quarter" idx="11"/>
          </p:nvPr>
        </p:nvSpPr>
        <p:spPr/>
        <p:txBody>
          <a:bodyPr/>
          <a:lstStyle/>
          <a:p>
            <a:fld id="{EECC7194-A4D0-457B-9D3E-53681723AFF7}" type="slidenum">
              <a:rPr lang="en-US" smtClean="0"/>
              <a:pPr/>
              <a:t>7</a:t>
            </a:fld>
            <a:endParaRPr lang="en-US" dirty="0"/>
          </a:p>
        </p:txBody>
      </p:sp>
      <p:sp>
        <p:nvSpPr>
          <p:cNvPr id="4" name="Title 3">
            <a:extLst>
              <a:ext uri="{FF2B5EF4-FFF2-40B4-BE49-F238E27FC236}">
                <a16:creationId xmlns:a16="http://schemas.microsoft.com/office/drawing/2014/main" id="{D0D59658-04A3-48DD-900E-4AE574E63E30}"/>
              </a:ext>
            </a:extLst>
          </p:cNvPr>
          <p:cNvSpPr>
            <a:spLocks noGrp="1"/>
          </p:cNvSpPr>
          <p:nvPr>
            <p:ph type="title"/>
          </p:nvPr>
        </p:nvSpPr>
        <p:spPr>
          <a:xfrm>
            <a:off x="684000" y="808186"/>
            <a:ext cx="2878350" cy="370166"/>
          </a:xfrm>
        </p:spPr>
        <p:txBody>
          <a:bodyPr/>
          <a:lstStyle/>
          <a:p>
            <a:r>
              <a:rPr lang="en-US" dirty="0"/>
              <a:t>screenshot</a:t>
            </a:r>
          </a:p>
        </p:txBody>
      </p:sp>
      <p:sp>
        <p:nvSpPr>
          <p:cNvPr id="5" name="AutoShape 2">
            <a:extLst>
              <a:ext uri="{FF2B5EF4-FFF2-40B4-BE49-F238E27FC236}">
                <a16:creationId xmlns:a16="http://schemas.microsoft.com/office/drawing/2014/main" id="{E68CFD56-39A3-48E2-A0F5-F06C901A1B5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476792D9-CEED-437A-9742-16BEB8479620}"/>
              </a:ext>
            </a:extLst>
          </p:cNvPr>
          <p:cNvPicPr>
            <a:picLocks noChangeAspect="1"/>
          </p:cNvPicPr>
          <p:nvPr/>
        </p:nvPicPr>
        <p:blipFill>
          <a:blip r:embed="rId2"/>
          <a:stretch>
            <a:fillRect/>
          </a:stretch>
        </p:blipFill>
        <p:spPr>
          <a:xfrm>
            <a:off x="2306707" y="1526889"/>
            <a:ext cx="8877300" cy="4714875"/>
          </a:xfrm>
          <a:prstGeom prst="rect">
            <a:avLst/>
          </a:prstGeom>
        </p:spPr>
      </p:pic>
    </p:spTree>
    <p:extLst>
      <p:ext uri="{BB962C8B-B14F-4D97-AF65-F5344CB8AC3E}">
        <p14:creationId xmlns:p14="http://schemas.microsoft.com/office/powerpoint/2010/main" val="2664283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E59985-3EBA-49BD-804F-40E9522CC7CE}"/>
              </a:ext>
            </a:extLst>
          </p:cNvPr>
          <p:cNvSpPr>
            <a:spLocks noGrp="1"/>
          </p:cNvSpPr>
          <p:nvPr>
            <p:ph type="sldNum" sz="quarter" idx="11"/>
          </p:nvPr>
        </p:nvSpPr>
        <p:spPr/>
        <p:txBody>
          <a:bodyPr/>
          <a:lstStyle/>
          <a:p>
            <a:fld id="{EECC7194-A4D0-457B-9D3E-53681723AFF7}" type="slidenum">
              <a:rPr lang="en-US" smtClean="0"/>
              <a:pPr/>
              <a:t>8</a:t>
            </a:fld>
            <a:endParaRPr lang="en-US" dirty="0"/>
          </a:p>
        </p:txBody>
      </p:sp>
      <p:sp>
        <p:nvSpPr>
          <p:cNvPr id="7" name="Title 3">
            <a:extLst>
              <a:ext uri="{FF2B5EF4-FFF2-40B4-BE49-F238E27FC236}">
                <a16:creationId xmlns:a16="http://schemas.microsoft.com/office/drawing/2014/main" id="{5F64BCEE-6A71-4C6B-A5D2-24D552767255}"/>
              </a:ext>
            </a:extLst>
          </p:cNvPr>
          <p:cNvSpPr>
            <a:spLocks noGrp="1"/>
          </p:cNvSpPr>
          <p:nvPr>
            <p:ph type="title"/>
          </p:nvPr>
        </p:nvSpPr>
        <p:spPr>
          <a:xfrm>
            <a:off x="684000" y="808186"/>
            <a:ext cx="2878350" cy="370166"/>
          </a:xfrm>
        </p:spPr>
        <p:txBody>
          <a:bodyPr/>
          <a:lstStyle/>
          <a:p>
            <a:r>
              <a:rPr lang="en-US" dirty="0"/>
              <a:t>screenshot</a:t>
            </a:r>
          </a:p>
        </p:txBody>
      </p:sp>
      <p:pic>
        <p:nvPicPr>
          <p:cNvPr id="2" name="Picture 1">
            <a:extLst>
              <a:ext uri="{FF2B5EF4-FFF2-40B4-BE49-F238E27FC236}">
                <a16:creationId xmlns:a16="http://schemas.microsoft.com/office/drawing/2014/main" id="{77759094-E0F9-4980-BDCB-5AF1AB21B941}"/>
              </a:ext>
            </a:extLst>
          </p:cNvPr>
          <p:cNvPicPr>
            <a:picLocks noChangeAspect="1"/>
          </p:cNvPicPr>
          <p:nvPr/>
        </p:nvPicPr>
        <p:blipFill>
          <a:blip r:embed="rId2"/>
          <a:stretch>
            <a:fillRect/>
          </a:stretch>
        </p:blipFill>
        <p:spPr>
          <a:xfrm>
            <a:off x="2961835" y="1178352"/>
            <a:ext cx="8153400" cy="4295775"/>
          </a:xfrm>
          <a:prstGeom prst="rect">
            <a:avLst/>
          </a:prstGeom>
        </p:spPr>
      </p:pic>
    </p:spTree>
    <p:extLst>
      <p:ext uri="{BB962C8B-B14F-4D97-AF65-F5344CB8AC3E}">
        <p14:creationId xmlns:p14="http://schemas.microsoft.com/office/powerpoint/2010/main" val="1427518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8AC42F-96FF-4A56-AB59-8FB2242E7421}"/>
              </a:ext>
            </a:extLst>
          </p:cNvPr>
          <p:cNvSpPr>
            <a:spLocks noGrp="1"/>
          </p:cNvSpPr>
          <p:nvPr>
            <p:ph type="sldNum" sz="quarter" idx="11"/>
          </p:nvPr>
        </p:nvSpPr>
        <p:spPr/>
        <p:txBody>
          <a:bodyPr/>
          <a:lstStyle/>
          <a:p>
            <a:fld id="{EECC7194-A4D0-457B-9D3E-53681723AFF7}" type="slidenum">
              <a:rPr lang="en-US" smtClean="0"/>
              <a:pPr/>
              <a:t>9</a:t>
            </a:fld>
            <a:endParaRPr lang="en-US" dirty="0"/>
          </a:p>
        </p:txBody>
      </p:sp>
      <p:sp>
        <p:nvSpPr>
          <p:cNvPr id="6" name="Title 3">
            <a:extLst>
              <a:ext uri="{FF2B5EF4-FFF2-40B4-BE49-F238E27FC236}">
                <a16:creationId xmlns:a16="http://schemas.microsoft.com/office/drawing/2014/main" id="{8D0B86D3-D6F4-48F8-8CA0-23F55C285A4F}"/>
              </a:ext>
            </a:extLst>
          </p:cNvPr>
          <p:cNvSpPr>
            <a:spLocks noGrp="1"/>
          </p:cNvSpPr>
          <p:nvPr>
            <p:ph type="title"/>
          </p:nvPr>
        </p:nvSpPr>
        <p:spPr>
          <a:xfrm>
            <a:off x="684000" y="808186"/>
            <a:ext cx="2878350" cy="370166"/>
          </a:xfrm>
        </p:spPr>
        <p:txBody>
          <a:bodyPr/>
          <a:lstStyle/>
          <a:p>
            <a:r>
              <a:rPr lang="en-US" dirty="0"/>
              <a:t>screenshot</a:t>
            </a:r>
          </a:p>
        </p:txBody>
      </p:sp>
      <p:pic>
        <p:nvPicPr>
          <p:cNvPr id="2" name="Picture 1">
            <a:extLst>
              <a:ext uri="{FF2B5EF4-FFF2-40B4-BE49-F238E27FC236}">
                <a16:creationId xmlns:a16="http://schemas.microsoft.com/office/drawing/2014/main" id="{3403823B-6BD7-473A-BA9B-1D68AB3D8B7C}"/>
              </a:ext>
            </a:extLst>
          </p:cNvPr>
          <p:cNvPicPr>
            <a:picLocks noChangeAspect="1"/>
          </p:cNvPicPr>
          <p:nvPr/>
        </p:nvPicPr>
        <p:blipFill>
          <a:blip r:embed="rId2"/>
          <a:stretch>
            <a:fillRect/>
          </a:stretch>
        </p:blipFill>
        <p:spPr>
          <a:xfrm>
            <a:off x="3206334" y="1333500"/>
            <a:ext cx="6848475" cy="4191000"/>
          </a:xfrm>
          <a:prstGeom prst="rect">
            <a:avLst/>
          </a:prstGeom>
        </p:spPr>
      </p:pic>
    </p:spTree>
    <p:extLst>
      <p:ext uri="{BB962C8B-B14F-4D97-AF65-F5344CB8AC3E}">
        <p14:creationId xmlns:p14="http://schemas.microsoft.com/office/powerpoint/2010/main" val="3687612084"/>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3.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454</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vt:lpstr>
      <vt:lpstr>Calibri</vt:lpstr>
      <vt:lpstr>Courier New</vt:lpstr>
      <vt:lpstr>Gill Sans MT</vt:lpstr>
      <vt:lpstr>Wingdings</vt:lpstr>
      <vt:lpstr>Office Theme</vt:lpstr>
      <vt:lpstr>COVID-19 DATADOC </vt:lpstr>
      <vt:lpstr>ABOUT US</vt:lpstr>
      <vt:lpstr>Problem statement  </vt:lpstr>
      <vt:lpstr>Proposed Solution</vt:lpstr>
      <vt:lpstr>Approach</vt:lpstr>
      <vt:lpstr>Object model</vt:lpstr>
      <vt:lpstr>screenshot</vt:lpstr>
      <vt:lpstr>screenshot</vt:lpstr>
      <vt:lpstr>screenshot</vt:lpstr>
      <vt:lpstr>screenshot</vt:lpstr>
      <vt:lpstr>screenshot</vt:lpstr>
      <vt:lpstr>Thank  you  NULL POINTERS()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2019-12-07T00:26:58Z</dcterms:created>
  <dcterms:modified xsi:type="dcterms:W3CDTF">2020-04-22T03:56:14Z</dcterms:modified>
</cp:coreProperties>
</file>