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60" r:id="rId5"/>
    <p:sldId id="261" r:id="rId6"/>
    <p:sldId id="262" r:id="rId7"/>
    <p:sldId id="263" r:id="rId8"/>
    <p:sldId id="264" r:id="rId9"/>
    <p:sldId id="265" r:id="rId10"/>
    <p:sldId id="266" r:id="rId11"/>
    <p:sldId id="267" r:id="rId12"/>
    <p:sldId id="276" r:id="rId13"/>
    <p:sldId id="268" r:id="rId14"/>
    <p:sldId id="269" r:id="rId15"/>
    <p:sldId id="270" r:id="rId16"/>
    <p:sldId id="271" r:id="rId17"/>
    <p:sldId id="273" r:id="rId18"/>
    <p:sldId id="274" r:id="rId19"/>
    <p:sldId id="275" r:id="rId20"/>
    <p:sldId id="278"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A880F5-DC81-4FFC-BFBF-0ADF9F7D2119}" v="63" dt="2024-11-04T03:44:01.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mi Mehta" userId="fbb9c873b9ebe90b" providerId="LiveId" clId="{9FA880F5-DC81-4FFC-BFBF-0ADF9F7D2119}"/>
    <pc:docChg chg="undo redo custSel addSld delSld modSld sldOrd">
      <pc:chgData name="Bhumi Mehta" userId="fbb9c873b9ebe90b" providerId="LiveId" clId="{9FA880F5-DC81-4FFC-BFBF-0ADF9F7D2119}" dt="2024-11-18T23:32:19.687" v="1429" actId="20577"/>
      <pc:docMkLst>
        <pc:docMk/>
      </pc:docMkLst>
      <pc:sldChg chg="addSp delSp modSp mod setBg addAnim delAnim setClrOvrMap">
        <pc:chgData name="Bhumi Mehta" userId="fbb9c873b9ebe90b" providerId="LiveId" clId="{9FA880F5-DC81-4FFC-BFBF-0ADF9F7D2119}" dt="2024-11-18T23:32:19.687" v="1429" actId="20577"/>
        <pc:sldMkLst>
          <pc:docMk/>
          <pc:sldMk cId="2156727423" sldId="256"/>
        </pc:sldMkLst>
        <pc:spChg chg="mod">
          <ac:chgData name="Bhumi Mehta" userId="fbb9c873b9ebe90b" providerId="LiveId" clId="{9FA880F5-DC81-4FFC-BFBF-0ADF9F7D2119}" dt="2024-11-04T03:38:04.991" v="1406"/>
          <ac:spMkLst>
            <pc:docMk/>
            <pc:sldMk cId="2156727423" sldId="256"/>
            <ac:spMk id="2" creationId="{3FC3874B-D38D-91AD-EF35-DD325107BD3D}"/>
          </ac:spMkLst>
        </pc:spChg>
        <pc:spChg chg="mod">
          <ac:chgData name="Bhumi Mehta" userId="fbb9c873b9ebe90b" providerId="LiveId" clId="{9FA880F5-DC81-4FFC-BFBF-0ADF9F7D2119}" dt="2024-11-04T03:38:27.750" v="1409" actId="113"/>
          <ac:spMkLst>
            <pc:docMk/>
            <pc:sldMk cId="2156727423" sldId="256"/>
            <ac:spMk id="3" creationId="{2196EF5B-AD96-A104-9C20-0CA6471CD1B0}"/>
          </ac:spMkLst>
        </pc:spChg>
        <pc:spChg chg="del">
          <ac:chgData name="Bhumi Mehta" userId="fbb9c873b9ebe90b" providerId="LiveId" clId="{9FA880F5-DC81-4FFC-BFBF-0ADF9F7D2119}" dt="2024-11-04T02:34:18.726" v="968" actId="21"/>
          <ac:spMkLst>
            <pc:docMk/>
            <pc:sldMk cId="2156727423" sldId="256"/>
            <ac:spMk id="4" creationId="{DCBE3769-2461-0F94-D75A-469BE161CD9A}"/>
          </ac:spMkLst>
        </pc:spChg>
        <pc:spChg chg="add mod">
          <ac:chgData name="Bhumi Mehta" userId="fbb9c873b9ebe90b" providerId="LiveId" clId="{9FA880F5-DC81-4FFC-BFBF-0ADF9F7D2119}" dt="2024-11-18T23:32:19.687" v="1429" actId="20577"/>
          <ac:spMkLst>
            <pc:docMk/>
            <pc:sldMk cId="2156727423" sldId="256"/>
            <ac:spMk id="6" creationId="{DCBE3769-2461-0F94-D75A-469BE161CD9A}"/>
          </ac:spMkLst>
        </pc:spChg>
        <pc:spChg chg="add del">
          <ac:chgData name="Bhumi Mehta" userId="fbb9c873b9ebe90b" providerId="LiveId" clId="{9FA880F5-DC81-4FFC-BFBF-0ADF9F7D2119}" dt="2024-11-04T02:36:07.590" v="976" actId="26606"/>
          <ac:spMkLst>
            <pc:docMk/>
            <pc:sldMk cId="2156727423" sldId="256"/>
            <ac:spMk id="8" creationId="{8F9CBE3F-79A8-4F8F-88D9-DAD03D0D281F}"/>
          </ac:spMkLst>
        </pc:spChg>
        <pc:spChg chg="add del">
          <ac:chgData name="Bhumi Mehta" userId="fbb9c873b9ebe90b" providerId="LiveId" clId="{9FA880F5-DC81-4FFC-BFBF-0ADF9F7D2119}" dt="2024-11-04T02:35:02.411" v="970" actId="26606"/>
          <ac:spMkLst>
            <pc:docMk/>
            <pc:sldMk cId="2156727423" sldId="256"/>
            <ac:spMk id="9" creationId="{716F42E0-28DF-4093-AFC5-CA01F54C8897}"/>
          </ac:spMkLst>
        </pc:spChg>
        <pc:spChg chg="add del">
          <ac:chgData name="Bhumi Mehta" userId="fbb9c873b9ebe90b" providerId="LiveId" clId="{9FA880F5-DC81-4FFC-BFBF-0ADF9F7D2119}" dt="2024-11-04T02:36:07.590" v="976" actId="26606"/>
          <ac:spMkLst>
            <pc:docMk/>
            <pc:sldMk cId="2156727423" sldId="256"/>
            <ac:spMk id="10" creationId="{508BEF50-7B1E-49A4-BC19-5F4F1D755E64}"/>
          </ac:spMkLst>
        </pc:spChg>
        <pc:spChg chg="add del">
          <ac:chgData name="Bhumi Mehta" userId="fbb9c873b9ebe90b" providerId="LiveId" clId="{9FA880F5-DC81-4FFC-BFBF-0ADF9F7D2119}" dt="2024-11-04T02:35:02.411" v="970" actId="26606"/>
          <ac:spMkLst>
            <pc:docMk/>
            <pc:sldMk cId="2156727423" sldId="256"/>
            <ac:spMk id="11" creationId="{4063B759-00FC-46D1-9898-8E8625268FAF}"/>
          </ac:spMkLst>
        </pc:spChg>
        <pc:spChg chg="add del">
          <ac:chgData name="Bhumi Mehta" userId="fbb9c873b9ebe90b" providerId="LiveId" clId="{9FA880F5-DC81-4FFC-BFBF-0ADF9F7D2119}" dt="2024-11-04T02:36:07.590" v="976" actId="26606"/>
          <ac:spMkLst>
            <pc:docMk/>
            <pc:sldMk cId="2156727423" sldId="256"/>
            <ac:spMk id="12" creationId="{C5CB530E-515E-412C-9DF1-5F8FFBD6F383}"/>
          </ac:spMkLst>
        </pc:spChg>
        <pc:spChg chg="add del">
          <ac:chgData name="Bhumi Mehta" userId="fbb9c873b9ebe90b" providerId="LiveId" clId="{9FA880F5-DC81-4FFC-BFBF-0ADF9F7D2119}" dt="2024-11-04T02:35:02.411" v="970" actId="26606"/>
          <ac:spMkLst>
            <pc:docMk/>
            <pc:sldMk cId="2156727423" sldId="256"/>
            <ac:spMk id="13" creationId="{D5B012D8-7F27-4758-9AC6-C889B154BD73}"/>
          </ac:spMkLst>
        </pc:spChg>
        <pc:spChg chg="add del">
          <ac:chgData name="Bhumi Mehta" userId="fbb9c873b9ebe90b" providerId="LiveId" clId="{9FA880F5-DC81-4FFC-BFBF-0ADF9F7D2119}" dt="2024-11-04T02:36:07.590" v="976" actId="26606"/>
          <ac:spMkLst>
            <pc:docMk/>
            <pc:sldMk cId="2156727423" sldId="256"/>
            <ac:spMk id="14" creationId="{AEA7509D-F04F-40CB-A0B3-EEF16499CC9F}"/>
          </ac:spMkLst>
        </pc:spChg>
        <pc:spChg chg="add del">
          <ac:chgData name="Bhumi Mehta" userId="fbb9c873b9ebe90b" providerId="LiveId" clId="{9FA880F5-DC81-4FFC-BFBF-0ADF9F7D2119}" dt="2024-11-04T02:35:52.250" v="974" actId="26606"/>
          <ac:spMkLst>
            <pc:docMk/>
            <pc:sldMk cId="2156727423" sldId="256"/>
            <ac:spMk id="15" creationId="{71B2258F-86CA-4D4D-8270-BC05FCDEBFB3}"/>
          </ac:spMkLst>
        </pc:spChg>
        <pc:spChg chg="add del">
          <ac:chgData name="Bhumi Mehta" userId="fbb9c873b9ebe90b" providerId="LiveId" clId="{9FA880F5-DC81-4FFC-BFBF-0ADF9F7D2119}" dt="2024-11-04T02:36:07.590" v="976" actId="26606"/>
          <ac:spMkLst>
            <pc:docMk/>
            <pc:sldMk cId="2156727423" sldId="256"/>
            <ac:spMk id="18" creationId="{712D4376-A578-4FF1-94FC-245E7A6A489F}"/>
          </ac:spMkLst>
        </pc:spChg>
        <pc:spChg chg="add del">
          <ac:chgData name="Bhumi Mehta" userId="fbb9c873b9ebe90b" providerId="LiveId" clId="{9FA880F5-DC81-4FFC-BFBF-0ADF9F7D2119}" dt="2024-11-04T02:36:07.590" v="976" actId="26606"/>
          <ac:spMkLst>
            <pc:docMk/>
            <pc:sldMk cId="2156727423" sldId="256"/>
            <ac:spMk id="19" creationId="{C39ADB8F-D187-49D7-BDCF-C1B6DC727068}"/>
          </ac:spMkLst>
        </pc:spChg>
        <pc:spChg chg="add del">
          <ac:chgData name="Bhumi Mehta" userId="fbb9c873b9ebe90b" providerId="LiveId" clId="{9FA880F5-DC81-4FFC-BFBF-0ADF9F7D2119}" dt="2024-11-04T02:36:07.590" v="976" actId="26606"/>
          <ac:spMkLst>
            <pc:docMk/>
            <pc:sldMk cId="2156727423" sldId="256"/>
            <ac:spMk id="20" creationId="{3FBAD350-5664-4811-A208-657FB882D350}"/>
          </ac:spMkLst>
        </pc:spChg>
        <pc:spChg chg="add">
          <ac:chgData name="Bhumi Mehta" userId="fbb9c873b9ebe90b" providerId="LiveId" clId="{9FA880F5-DC81-4FFC-BFBF-0ADF9F7D2119}" dt="2024-11-04T02:36:07.599" v="977" actId="26606"/>
          <ac:spMkLst>
            <pc:docMk/>
            <pc:sldMk cId="2156727423" sldId="256"/>
            <ac:spMk id="24" creationId="{3A930249-8242-4E2B-AF17-C01826488321}"/>
          </ac:spMkLst>
        </pc:spChg>
        <pc:spChg chg="add">
          <ac:chgData name="Bhumi Mehta" userId="fbb9c873b9ebe90b" providerId="LiveId" clId="{9FA880F5-DC81-4FFC-BFBF-0ADF9F7D2119}" dt="2024-11-04T02:36:07.599" v="977" actId="26606"/>
          <ac:spMkLst>
            <pc:docMk/>
            <pc:sldMk cId="2156727423" sldId="256"/>
            <ac:spMk id="25" creationId="{A5BDD999-C5E1-4B3E-A710-768673819165}"/>
          </ac:spMkLst>
        </pc:spChg>
        <pc:picChg chg="add del">
          <ac:chgData name="Bhumi Mehta" userId="fbb9c873b9ebe90b" providerId="LiveId" clId="{9FA880F5-DC81-4FFC-BFBF-0ADF9F7D2119}" dt="2024-11-04T02:35:02.411" v="970" actId="26606"/>
          <ac:picMkLst>
            <pc:docMk/>
            <pc:sldMk cId="2156727423" sldId="256"/>
            <ac:picMk id="5" creationId="{805ECD06-E846-6FA4-2A24-E7F5D458DAA7}"/>
          </ac:picMkLst>
        </pc:picChg>
        <pc:picChg chg="add del">
          <ac:chgData name="Bhumi Mehta" userId="fbb9c873b9ebe90b" providerId="LiveId" clId="{9FA880F5-DC81-4FFC-BFBF-0ADF9F7D2119}" dt="2024-11-04T02:35:52.250" v="974" actId="26606"/>
          <ac:picMkLst>
            <pc:docMk/>
            <pc:sldMk cId="2156727423" sldId="256"/>
            <ac:picMk id="16" creationId="{2E2BFC67-8C48-2802-5E5D-C87B8E23B636}"/>
          </ac:picMkLst>
        </pc:picChg>
        <pc:picChg chg="add">
          <ac:chgData name="Bhumi Mehta" userId="fbb9c873b9ebe90b" providerId="LiveId" clId="{9FA880F5-DC81-4FFC-BFBF-0ADF9F7D2119}" dt="2024-11-04T02:36:07.599" v="977" actId="26606"/>
          <ac:picMkLst>
            <pc:docMk/>
            <pc:sldMk cId="2156727423" sldId="256"/>
            <ac:picMk id="26" creationId="{AEC889DB-DC19-E3E9-5B9E-61F63AE75639}"/>
          </ac:picMkLst>
        </pc:picChg>
        <pc:cxnChg chg="add del">
          <ac:chgData name="Bhumi Mehta" userId="fbb9c873b9ebe90b" providerId="LiveId" clId="{9FA880F5-DC81-4FFC-BFBF-0ADF9F7D2119}" dt="2024-11-04T02:36:07.590" v="976" actId="26606"/>
          <ac:cxnSpMkLst>
            <pc:docMk/>
            <pc:sldMk cId="2156727423" sldId="256"/>
            <ac:cxnSpMk id="22" creationId="{56020367-4FD5-4596-8E10-C5F095CD8DBF}"/>
          </ac:cxnSpMkLst>
        </pc:cxnChg>
      </pc:sldChg>
      <pc:sldChg chg="addSp modSp mod setBg">
        <pc:chgData name="Bhumi Mehta" userId="fbb9c873b9ebe90b" providerId="LiveId" clId="{9FA880F5-DC81-4FFC-BFBF-0ADF9F7D2119}" dt="2024-11-04T03:47:04.925" v="1418" actId="20577"/>
        <pc:sldMkLst>
          <pc:docMk/>
          <pc:sldMk cId="842386430" sldId="257"/>
        </pc:sldMkLst>
        <pc:spChg chg="mod">
          <ac:chgData name="Bhumi Mehta" userId="fbb9c873b9ebe90b" providerId="LiveId" clId="{9FA880F5-DC81-4FFC-BFBF-0ADF9F7D2119}" dt="2024-11-04T03:37:43.637" v="1403" actId="20577"/>
          <ac:spMkLst>
            <pc:docMk/>
            <pc:sldMk cId="842386430" sldId="257"/>
            <ac:spMk id="2" creationId="{06B59E58-3009-A5C4-8BDC-B6FA340E4F5E}"/>
          </ac:spMkLst>
        </pc:spChg>
        <pc:spChg chg="mod">
          <ac:chgData name="Bhumi Mehta" userId="fbb9c873b9ebe90b" providerId="LiveId" clId="{9FA880F5-DC81-4FFC-BFBF-0ADF9F7D2119}" dt="2024-11-04T03:47:04.925" v="1418" actId="20577"/>
          <ac:spMkLst>
            <pc:docMk/>
            <pc:sldMk cId="842386430" sldId="257"/>
            <ac:spMk id="3" creationId="{05AFC0C9-84E7-E053-3DFF-78E2CBE0AFED}"/>
          </ac:spMkLst>
        </pc:spChg>
        <pc:spChg chg="add">
          <ac:chgData name="Bhumi Mehta" userId="fbb9c873b9ebe90b" providerId="LiveId" clId="{9FA880F5-DC81-4FFC-BFBF-0ADF9F7D2119}" dt="2024-11-04T02:36:52.266" v="983" actId="26606"/>
          <ac:spMkLst>
            <pc:docMk/>
            <pc:sldMk cId="842386430" sldId="257"/>
            <ac:spMk id="9" creationId="{C0763A76-9F1C-4FC5-82B7-DD475DA461B2}"/>
          </ac:spMkLst>
        </pc:spChg>
        <pc:spChg chg="add">
          <ac:chgData name="Bhumi Mehta" userId="fbb9c873b9ebe90b" providerId="LiveId" clId="{9FA880F5-DC81-4FFC-BFBF-0ADF9F7D2119}" dt="2024-11-04T02:36:52.266" v="983" actId="26606"/>
          <ac:spMkLst>
            <pc:docMk/>
            <pc:sldMk cId="842386430" sldId="257"/>
            <ac:spMk id="11" creationId="{E81BF4F6-F2CF-4984-9D14-D6966D92F99F}"/>
          </ac:spMkLst>
        </pc:spChg>
        <pc:picChg chg="add">
          <ac:chgData name="Bhumi Mehta" userId="fbb9c873b9ebe90b" providerId="LiveId" clId="{9FA880F5-DC81-4FFC-BFBF-0ADF9F7D2119}" dt="2024-11-04T02:36:52.266" v="983" actId="26606"/>
          <ac:picMkLst>
            <pc:docMk/>
            <pc:sldMk cId="842386430" sldId="257"/>
            <ac:picMk id="5" creationId="{30B28F2E-C4D7-D2DE-FBE2-A643470235C2}"/>
          </ac:picMkLst>
        </pc:picChg>
      </pc:sldChg>
      <pc:sldChg chg="addSp delSp modSp mod setBg setClrOvrMap">
        <pc:chgData name="Bhumi Mehta" userId="fbb9c873b9ebe90b" providerId="LiveId" clId="{9FA880F5-DC81-4FFC-BFBF-0ADF9F7D2119}" dt="2024-11-04T03:35:33.843" v="1371"/>
        <pc:sldMkLst>
          <pc:docMk/>
          <pc:sldMk cId="3986716874" sldId="258"/>
        </pc:sldMkLst>
        <pc:spChg chg="mod">
          <ac:chgData name="Bhumi Mehta" userId="fbb9c873b9ebe90b" providerId="LiveId" clId="{9FA880F5-DC81-4FFC-BFBF-0ADF9F7D2119}" dt="2024-11-04T03:35:33.843" v="1371"/>
          <ac:spMkLst>
            <pc:docMk/>
            <pc:sldMk cId="3986716874" sldId="258"/>
            <ac:spMk id="2" creationId="{998EAA7A-D91F-DD05-5B7E-6F8C3FF5F559}"/>
          </ac:spMkLst>
        </pc:spChg>
        <pc:spChg chg="add del">
          <ac:chgData name="Bhumi Mehta" userId="fbb9c873b9ebe90b" providerId="LiveId" clId="{9FA880F5-DC81-4FFC-BFBF-0ADF9F7D2119}" dt="2024-11-04T02:37:43.056" v="986" actId="26606"/>
          <ac:spMkLst>
            <pc:docMk/>
            <pc:sldMk cId="3986716874" sldId="258"/>
            <ac:spMk id="7" creationId="{66B332A4-D438-4773-A77F-5ED49A448D9D}"/>
          </ac:spMkLst>
        </pc:spChg>
        <pc:spChg chg="add del">
          <ac:chgData name="Bhumi Mehta" userId="fbb9c873b9ebe90b" providerId="LiveId" clId="{9FA880F5-DC81-4FFC-BFBF-0ADF9F7D2119}" dt="2024-11-04T02:37:43.056" v="986" actId="26606"/>
          <ac:spMkLst>
            <pc:docMk/>
            <pc:sldMk cId="3986716874" sldId="258"/>
            <ac:spMk id="9" creationId="{DF9AD32D-FF05-44F4-BD4D-9CEE89B71EB9}"/>
          </ac:spMkLst>
        </pc:spChg>
        <pc:spChg chg="add">
          <ac:chgData name="Bhumi Mehta" userId="fbb9c873b9ebe90b" providerId="LiveId" clId="{9FA880F5-DC81-4FFC-BFBF-0ADF9F7D2119}" dt="2024-11-04T02:37:43.077" v="987" actId="26606"/>
          <ac:spMkLst>
            <pc:docMk/>
            <pc:sldMk cId="3986716874" sldId="258"/>
            <ac:spMk id="11" creationId="{FA33EEAE-15D5-4119-8C1E-89D943F911EF}"/>
          </ac:spMkLst>
        </pc:spChg>
        <pc:spChg chg="add">
          <ac:chgData name="Bhumi Mehta" userId="fbb9c873b9ebe90b" providerId="LiveId" clId="{9FA880F5-DC81-4FFC-BFBF-0ADF9F7D2119}" dt="2024-11-04T02:37:43.077" v="987" actId="26606"/>
          <ac:spMkLst>
            <pc:docMk/>
            <pc:sldMk cId="3986716874" sldId="258"/>
            <ac:spMk id="12" creationId="{577D6B2E-37A3-429E-A37C-F30ED6487282}"/>
          </ac:spMkLst>
        </pc:spChg>
        <pc:spChg chg="add">
          <ac:chgData name="Bhumi Mehta" userId="fbb9c873b9ebe90b" providerId="LiveId" clId="{9FA880F5-DC81-4FFC-BFBF-0ADF9F7D2119}" dt="2024-11-04T02:37:43.077" v="987" actId="26606"/>
          <ac:spMkLst>
            <pc:docMk/>
            <pc:sldMk cId="3986716874" sldId="258"/>
            <ac:spMk id="13" creationId="{730D8B3B-9B80-4025-B934-26DC7D7CD231}"/>
          </ac:spMkLst>
        </pc:spChg>
        <pc:spChg chg="add">
          <ac:chgData name="Bhumi Mehta" userId="fbb9c873b9ebe90b" providerId="LiveId" clId="{9FA880F5-DC81-4FFC-BFBF-0ADF9F7D2119}" dt="2024-11-04T02:37:43.077" v="987" actId="26606"/>
          <ac:spMkLst>
            <pc:docMk/>
            <pc:sldMk cId="3986716874" sldId="258"/>
            <ac:spMk id="14" creationId="{5CEAD642-85CF-4750-8432-7C80C901F001}"/>
          </ac:spMkLst>
        </pc:spChg>
        <pc:spChg chg="add">
          <ac:chgData name="Bhumi Mehta" userId="fbb9c873b9ebe90b" providerId="LiveId" clId="{9FA880F5-DC81-4FFC-BFBF-0ADF9F7D2119}" dt="2024-11-04T02:37:43.077" v="987" actId="26606"/>
          <ac:spMkLst>
            <pc:docMk/>
            <pc:sldMk cId="3986716874" sldId="258"/>
            <ac:spMk id="15" creationId="{1064D5D5-227B-4F66-9AEA-46F570E793BD}"/>
          </ac:spMkLst>
        </pc:spChg>
        <pc:spChg chg="add">
          <ac:chgData name="Bhumi Mehta" userId="fbb9c873b9ebe90b" providerId="LiveId" clId="{9FA880F5-DC81-4FFC-BFBF-0ADF9F7D2119}" dt="2024-11-04T02:37:43.077" v="987" actId="26606"/>
          <ac:spMkLst>
            <pc:docMk/>
            <pc:sldMk cId="3986716874" sldId="258"/>
            <ac:spMk id="17" creationId="{646B67A4-D328-4747-A82B-65E84FA46368}"/>
          </ac:spMkLst>
        </pc:spChg>
        <pc:spChg chg="add">
          <ac:chgData name="Bhumi Mehta" userId="fbb9c873b9ebe90b" providerId="LiveId" clId="{9FA880F5-DC81-4FFC-BFBF-0ADF9F7D2119}" dt="2024-11-04T02:37:43.077" v="987" actId="26606"/>
          <ac:spMkLst>
            <pc:docMk/>
            <pc:sldMk cId="3986716874" sldId="258"/>
            <ac:spMk id="19" creationId="{B5A1B09C-1565-46F8-B70F-621C5EB48A09}"/>
          </ac:spMkLst>
        </pc:spChg>
        <pc:spChg chg="add">
          <ac:chgData name="Bhumi Mehta" userId="fbb9c873b9ebe90b" providerId="LiveId" clId="{9FA880F5-DC81-4FFC-BFBF-0ADF9F7D2119}" dt="2024-11-04T02:37:43.077" v="987" actId="26606"/>
          <ac:spMkLst>
            <pc:docMk/>
            <pc:sldMk cId="3986716874" sldId="258"/>
            <ac:spMk id="21" creationId="{8C516CC8-80AC-446C-A56E-9F54B7210402}"/>
          </ac:spMkLst>
        </pc:spChg>
      </pc:sldChg>
      <pc:sldChg chg="addSp modSp del mod setBg">
        <pc:chgData name="Bhumi Mehta" userId="fbb9c873b9ebe90b" providerId="LiveId" clId="{9FA880F5-DC81-4FFC-BFBF-0ADF9F7D2119}" dt="2024-11-04T03:46:47.652" v="1417" actId="2696"/>
        <pc:sldMkLst>
          <pc:docMk/>
          <pc:sldMk cId="1722237292" sldId="259"/>
        </pc:sldMkLst>
        <pc:spChg chg="mod">
          <ac:chgData name="Bhumi Mehta" userId="fbb9c873b9ebe90b" providerId="LiveId" clId="{9FA880F5-DC81-4FFC-BFBF-0ADF9F7D2119}" dt="2024-11-04T03:37:11.631" v="1379"/>
          <ac:spMkLst>
            <pc:docMk/>
            <pc:sldMk cId="1722237292" sldId="259"/>
            <ac:spMk id="2" creationId="{EE16BB76-F5AE-F179-6185-3A929268A5D2}"/>
          </ac:spMkLst>
        </pc:spChg>
        <pc:spChg chg="mod">
          <ac:chgData name="Bhumi Mehta" userId="fbb9c873b9ebe90b" providerId="LiveId" clId="{9FA880F5-DC81-4FFC-BFBF-0ADF9F7D2119}" dt="2024-11-04T03:36:32.490" v="1378" actId="2711"/>
          <ac:spMkLst>
            <pc:docMk/>
            <pc:sldMk cId="1722237292" sldId="259"/>
            <ac:spMk id="3" creationId="{2027ED99-7518-885B-4145-78B63A64F212}"/>
          </ac:spMkLst>
        </pc:spChg>
        <pc:spChg chg="add">
          <ac:chgData name="Bhumi Mehta" userId="fbb9c873b9ebe90b" providerId="LiveId" clId="{9FA880F5-DC81-4FFC-BFBF-0ADF9F7D2119}" dt="2024-11-04T02:37:11.390" v="984" actId="26606"/>
          <ac:spMkLst>
            <pc:docMk/>
            <pc:sldMk cId="1722237292" sldId="259"/>
            <ac:spMk id="9" creationId="{C0763A76-9F1C-4FC5-82B7-DD475DA461B2}"/>
          </ac:spMkLst>
        </pc:spChg>
        <pc:spChg chg="add">
          <ac:chgData name="Bhumi Mehta" userId="fbb9c873b9ebe90b" providerId="LiveId" clId="{9FA880F5-DC81-4FFC-BFBF-0ADF9F7D2119}" dt="2024-11-04T02:37:11.390" v="984" actId="26606"/>
          <ac:spMkLst>
            <pc:docMk/>
            <pc:sldMk cId="1722237292" sldId="259"/>
            <ac:spMk id="11" creationId="{E81BF4F6-F2CF-4984-9D14-D6966D92F99F}"/>
          </ac:spMkLst>
        </pc:spChg>
        <pc:picChg chg="add">
          <ac:chgData name="Bhumi Mehta" userId="fbb9c873b9ebe90b" providerId="LiveId" clId="{9FA880F5-DC81-4FFC-BFBF-0ADF9F7D2119}" dt="2024-11-04T02:37:11.390" v="984" actId="26606"/>
          <ac:picMkLst>
            <pc:docMk/>
            <pc:sldMk cId="1722237292" sldId="259"/>
            <ac:picMk id="6" creationId="{F30ACE3E-6FCC-E4AB-2E51-06C5D71BAD31}"/>
          </ac:picMkLst>
        </pc:picChg>
      </pc:sldChg>
      <pc:sldChg chg="addSp delSp modSp mod setBg">
        <pc:chgData name="Bhumi Mehta" userId="fbb9c873b9ebe90b" providerId="LiveId" clId="{9FA880F5-DC81-4FFC-BFBF-0ADF9F7D2119}" dt="2024-11-04T03:35:21.517" v="1368" actId="1076"/>
        <pc:sldMkLst>
          <pc:docMk/>
          <pc:sldMk cId="2256578755" sldId="260"/>
        </pc:sldMkLst>
        <pc:spChg chg="mod">
          <ac:chgData name="Bhumi Mehta" userId="fbb9c873b9ebe90b" providerId="LiveId" clId="{9FA880F5-DC81-4FFC-BFBF-0ADF9F7D2119}" dt="2024-11-04T03:35:21.517" v="1368" actId="1076"/>
          <ac:spMkLst>
            <pc:docMk/>
            <pc:sldMk cId="2256578755" sldId="260"/>
            <ac:spMk id="3" creationId="{FD8411D7-CB7A-A80F-FD20-70DF0D464ED6}"/>
          </ac:spMkLst>
        </pc:spChg>
        <pc:spChg chg="add del">
          <ac:chgData name="Bhumi Mehta" userId="fbb9c873b9ebe90b" providerId="LiveId" clId="{9FA880F5-DC81-4FFC-BFBF-0ADF9F7D2119}" dt="2024-11-04T02:40:05.485" v="1011" actId="26606"/>
          <ac:spMkLst>
            <pc:docMk/>
            <pc:sldMk cId="2256578755" sldId="260"/>
            <ac:spMk id="8" creationId="{12609869-9E80-471B-A487-A53288E0E791}"/>
          </ac:spMkLst>
        </pc:spChg>
        <pc:spChg chg="add del">
          <ac:chgData name="Bhumi Mehta" userId="fbb9c873b9ebe90b" providerId="LiveId" clId="{9FA880F5-DC81-4FFC-BFBF-0ADF9F7D2119}" dt="2024-11-04T02:40:05.485" v="1011" actId="26606"/>
          <ac:spMkLst>
            <pc:docMk/>
            <pc:sldMk cId="2256578755" sldId="260"/>
            <ac:spMk id="9" creationId="{7004738A-9D34-43E8-97D2-CA0EED4F8BE0}"/>
          </ac:spMkLst>
        </pc:spChg>
        <pc:spChg chg="add del">
          <ac:chgData name="Bhumi Mehta" userId="fbb9c873b9ebe90b" providerId="LiveId" clId="{9FA880F5-DC81-4FFC-BFBF-0ADF9F7D2119}" dt="2024-11-04T02:40:05.485" v="1011" actId="26606"/>
          <ac:spMkLst>
            <pc:docMk/>
            <pc:sldMk cId="2256578755" sldId="260"/>
            <ac:spMk id="10" creationId="{B8B8D07F-F13E-443E-BA68-2D26672D76B9}"/>
          </ac:spMkLst>
        </pc:spChg>
        <pc:spChg chg="add del">
          <ac:chgData name="Bhumi Mehta" userId="fbb9c873b9ebe90b" providerId="LiveId" clId="{9FA880F5-DC81-4FFC-BFBF-0ADF9F7D2119}" dt="2024-11-04T02:39:20.716" v="998" actId="26606"/>
          <ac:spMkLst>
            <pc:docMk/>
            <pc:sldMk cId="2256578755" sldId="260"/>
            <ac:spMk id="11" creationId="{12609869-9E80-471B-A487-A53288E0E791}"/>
          </ac:spMkLst>
        </pc:spChg>
        <pc:spChg chg="add del">
          <ac:chgData name="Bhumi Mehta" userId="fbb9c873b9ebe90b" providerId="LiveId" clId="{9FA880F5-DC81-4FFC-BFBF-0ADF9F7D2119}" dt="2024-11-04T02:40:05.485" v="1011" actId="26606"/>
          <ac:spMkLst>
            <pc:docMk/>
            <pc:sldMk cId="2256578755" sldId="260"/>
            <ac:spMk id="12" creationId="{2813A4FA-24A5-41ED-A534-3807D1B2F344}"/>
          </ac:spMkLst>
        </pc:spChg>
        <pc:spChg chg="add del">
          <ac:chgData name="Bhumi Mehta" userId="fbb9c873b9ebe90b" providerId="LiveId" clId="{9FA880F5-DC81-4FFC-BFBF-0ADF9F7D2119}" dt="2024-11-04T02:39:20.716" v="998" actId="26606"/>
          <ac:spMkLst>
            <pc:docMk/>
            <pc:sldMk cId="2256578755" sldId="260"/>
            <ac:spMk id="13" creationId="{7004738A-9D34-43E8-97D2-CA0EED4F8BE0}"/>
          </ac:spMkLst>
        </pc:spChg>
        <pc:spChg chg="add del">
          <ac:chgData name="Bhumi Mehta" userId="fbb9c873b9ebe90b" providerId="LiveId" clId="{9FA880F5-DC81-4FFC-BFBF-0ADF9F7D2119}" dt="2024-11-04T02:40:05.485" v="1011" actId="26606"/>
          <ac:spMkLst>
            <pc:docMk/>
            <pc:sldMk cId="2256578755" sldId="260"/>
            <ac:spMk id="14" creationId="{C3944F27-CA70-4E84-A51A-E6BF89558979}"/>
          </ac:spMkLst>
        </pc:spChg>
        <pc:spChg chg="add del">
          <ac:chgData name="Bhumi Mehta" userId="fbb9c873b9ebe90b" providerId="LiveId" clId="{9FA880F5-DC81-4FFC-BFBF-0ADF9F7D2119}" dt="2024-11-04T02:39:20.716" v="998" actId="26606"/>
          <ac:spMkLst>
            <pc:docMk/>
            <pc:sldMk cId="2256578755" sldId="260"/>
            <ac:spMk id="15" creationId="{B8B8D07F-F13E-443E-BA68-2D26672D76B9}"/>
          </ac:spMkLst>
        </pc:spChg>
        <pc:spChg chg="add">
          <ac:chgData name="Bhumi Mehta" userId="fbb9c873b9ebe90b" providerId="LiveId" clId="{9FA880F5-DC81-4FFC-BFBF-0ADF9F7D2119}" dt="2024-11-04T02:40:10.746" v="1012" actId="26606"/>
          <ac:spMkLst>
            <pc:docMk/>
            <pc:sldMk cId="2256578755" sldId="260"/>
            <ac:spMk id="16" creationId="{2596F992-698C-48C0-9D89-70DA4CE927EF}"/>
          </ac:spMkLst>
        </pc:spChg>
        <pc:spChg chg="add del">
          <ac:chgData name="Bhumi Mehta" userId="fbb9c873b9ebe90b" providerId="LiveId" clId="{9FA880F5-DC81-4FFC-BFBF-0ADF9F7D2119}" dt="2024-11-04T02:39:20.716" v="998" actId="26606"/>
          <ac:spMkLst>
            <pc:docMk/>
            <pc:sldMk cId="2256578755" sldId="260"/>
            <ac:spMk id="17" creationId="{2813A4FA-24A5-41ED-A534-3807D1B2F344}"/>
          </ac:spMkLst>
        </pc:spChg>
        <pc:spChg chg="add">
          <ac:chgData name="Bhumi Mehta" userId="fbb9c873b9ebe90b" providerId="LiveId" clId="{9FA880F5-DC81-4FFC-BFBF-0ADF9F7D2119}" dt="2024-11-04T02:40:10.746" v="1012" actId="26606"/>
          <ac:spMkLst>
            <pc:docMk/>
            <pc:sldMk cId="2256578755" sldId="260"/>
            <ac:spMk id="18" creationId="{A344AAA5-41F4-4862-97EF-688D31DC7567}"/>
          </ac:spMkLst>
        </pc:spChg>
        <pc:spChg chg="add del">
          <ac:chgData name="Bhumi Mehta" userId="fbb9c873b9ebe90b" providerId="LiveId" clId="{9FA880F5-DC81-4FFC-BFBF-0ADF9F7D2119}" dt="2024-11-04T02:39:20.716" v="998" actId="26606"/>
          <ac:spMkLst>
            <pc:docMk/>
            <pc:sldMk cId="2256578755" sldId="260"/>
            <ac:spMk id="19" creationId="{C3944F27-CA70-4E84-A51A-E6BF89558979}"/>
          </ac:spMkLst>
        </pc:spChg>
        <pc:spChg chg="add">
          <ac:chgData name="Bhumi Mehta" userId="fbb9c873b9ebe90b" providerId="LiveId" clId="{9FA880F5-DC81-4FFC-BFBF-0ADF9F7D2119}" dt="2024-11-04T02:40:10.746" v="1012" actId="26606"/>
          <ac:spMkLst>
            <pc:docMk/>
            <pc:sldMk cId="2256578755" sldId="260"/>
            <ac:spMk id="20" creationId="{69E1A62C-2AAF-4B3E-8CDB-65E237080997}"/>
          </ac:spMkLst>
        </pc:spChg>
        <pc:picChg chg="mod">
          <ac:chgData name="Bhumi Mehta" userId="fbb9c873b9ebe90b" providerId="LiveId" clId="{9FA880F5-DC81-4FFC-BFBF-0ADF9F7D2119}" dt="2024-11-04T02:42:40.687" v="1019" actId="14100"/>
          <ac:picMkLst>
            <pc:docMk/>
            <pc:sldMk cId="2256578755" sldId="260"/>
            <ac:picMk id="6" creationId="{6D8D1854-F80E-E73A-B769-C1EE19BCF8C2}"/>
          </ac:picMkLst>
        </pc:picChg>
      </pc:sldChg>
      <pc:sldChg chg="addSp delSp modSp mod setBg">
        <pc:chgData name="Bhumi Mehta" userId="fbb9c873b9ebe90b" providerId="LiveId" clId="{9FA880F5-DC81-4FFC-BFBF-0ADF9F7D2119}" dt="2024-11-04T03:34:43.891" v="1364" actId="2711"/>
        <pc:sldMkLst>
          <pc:docMk/>
          <pc:sldMk cId="1081087364" sldId="261"/>
        </pc:sldMkLst>
        <pc:spChg chg="mod">
          <ac:chgData name="Bhumi Mehta" userId="fbb9c873b9ebe90b" providerId="LiveId" clId="{9FA880F5-DC81-4FFC-BFBF-0ADF9F7D2119}" dt="2024-11-04T03:34:43.891" v="1364" actId="2711"/>
          <ac:spMkLst>
            <pc:docMk/>
            <pc:sldMk cId="1081087364" sldId="261"/>
            <ac:spMk id="2" creationId="{5B969FDE-1563-F15E-AB12-7FCFCCB3FC11}"/>
          </ac:spMkLst>
        </pc:spChg>
        <pc:spChg chg="mod">
          <ac:chgData name="Bhumi Mehta" userId="fbb9c873b9ebe90b" providerId="LiveId" clId="{9FA880F5-DC81-4FFC-BFBF-0ADF9F7D2119}" dt="2024-11-04T03:34:21.551" v="1361" actId="2711"/>
          <ac:spMkLst>
            <pc:docMk/>
            <pc:sldMk cId="1081087364" sldId="261"/>
            <ac:spMk id="12" creationId="{0CA3F113-1E03-30DD-E96D-C2DBEB6C76B7}"/>
          </ac:spMkLst>
        </pc:spChg>
        <pc:spChg chg="add del">
          <ac:chgData name="Bhumi Mehta" userId="fbb9c873b9ebe90b" providerId="LiveId" clId="{9FA880F5-DC81-4FFC-BFBF-0ADF9F7D2119}" dt="2024-11-04T02:43:34.671" v="1021" actId="26606"/>
          <ac:spMkLst>
            <pc:docMk/>
            <pc:sldMk cId="1081087364" sldId="261"/>
            <ac:spMk id="17" creationId="{7FF47CB7-972F-479F-A36D-9E72D26EC8DA}"/>
          </ac:spMkLst>
        </pc:spChg>
        <pc:spChg chg="add del">
          <ac:chgData name="Bhumi Mehta" userId="fbb9c873b9ebe90b" providerId="LiveId" clId="{9FA880F5-DC81-4FFC-BFBF-0ADF9F7D2119}" dt="2024-11-04T02:43:34.671" v="1021" actId="26606"/>
          <ac:spMkLst>
            <pc:docMk/>
            <pc:sldMk cId="1081087364" sldId="261"/>
            <ac:spMk id="19" creationId="{0D153B68-5844-490D-8E67-F616D6D721CA}"/>
          </ac:spMkLst>
        </pc:spChg>
        <pc:spChg chg="add del">
          <ac:chgData name="Bhumi Mehta" userId="fbb9c873b9ebe90b" providerId="LiveId" clId="{9FA880F5-DC81-4FFC-BFBF-0ADF9F7D2119}" dt="2024-11-04T02:43:34.671" v="1021" actId="26606"/>
          <ac:spMkLst>
            <pc:docMk/>
            <pc:sldMk cId="1081087364" sldId="261"/>
            <ac:spMk id="21" creationId="{9A0D773F-7A7D-4DBB-9DEA-86BB8B8F4BC8}"/>
          </ac:spMkLst>
        </pc:spChg>
        <pc:spChg chg="add del">
          <ac:chgData name="Bhumi Mehta" userId="fbb9c873b9ebe90b" providerId="LiveId" clId="{9FA880F5-DC81-4FFC-BFBF-0ADF9F7D2119}" dt="2024-11-04T02:43:39.122" v="1023" actId="26606"/>
          <ac:spMkLst>
            <pc:docMk/>
            <pc:sldMk cId="1081087364" sldId="261"/>
            <ac:spMk id="23" creationId="{E6995CE5-F890-4ABA-82A2-26507CE8D2A3}"/>
          </ac:spMkLst>
        </pc:spChg>
        <pc:spChg chg="add del">
          <ac:chgData name="Bhumi Mehta" userId="fbb9c873b9ebe90b" providerId="LiveId" clId="{9FA880F5-DC81-4FFC-BFBF-0ADF9F7D2119}" dt="2024-11-04T02:43:39.122" v="1023" actId="26606"/>
          <ac:spMkLst>
            <pc:docMk/>
            <pc:sldMk cId="1081087364" sldId="261"/>
            <ac:spMk id="24" creationId="{058A14AF-9FB5-4CC7-BA35-E8E85D3EDF0E}"/>
          </ac:spMkLst>
        </pc:spChg>
        <pc:spChg chg="add del">
          <ac:chgData name="Bhumi Mehta" userId="fbb9c873b9ebe90b" providerId="LiveId" clId="{9FA880F5-DC81-4FFC-BFBF-0ADF9F7D2119}" dt="2024-11-04T02:43:39.122" v="1023" actId="26606"/>
          <ac:spMkLst>
            <pc:docMk/>
            <pc:sldMk cId="1081087364" sldId="261"/>
            <ac:spMk id="25" creationId="{3A9A4357-BD1D-4622-A4FE-766E6AB8DE84}"/>
          </ac:spMkLst>
        </pc:spChg>
        <pc:spChg chg="add del">
          <ac:chgData name="Bhumi Mehta" userId="fbb9c873b9ebe90b" providerId="LiveId" clId="{9FA880F5-DC81-4FFC-BFBF-0ADF9F7D2119}" dt="2024-11-04T02:43:39.122" v="1023" actId="26606"/>
          <ac:spMkLst>
            <pc:docMk/>
            <pc:sldMk cId="1081087364" sldId="261"/>
            <ac:spMk id="26" creationId="{E659831F-0D9A-4C63-9EBB-8435B85A440F}"/>
          </ac:spMkLst>
        </pc:spChg>
        <pc:spChg chg="add">
          <ac:chgData name="Bhumi Mehta" userId="fbb9c873b9ebe90b" providerId="LiveId" clId="{9FA880F5-DC81-4FFC-BFBF-0ADF9F7D2119}" dt="2024-11-04T02:43:39.138" v="1024" actId="26606"/>
          <ac:spMkLst>
            <pc:docMk/>
            <pc:sldMk cId="1081087364" sldId="261"/>
            <ac:spMk id="28" creationId="{FE1EC756-41E9-4FD6-AD48-EF46A28137B7}"/>
          </ac:spMkLst>
        </pc:spChg>
        <pc:spChg chg="add">
          <ac:chgData name="Bhumi Mehta" userId="fbb9c873b9ebe90b" providerId="LiveId" clId="{9FA880F5-DC81-4FFC-BFBF-0ADF9F7D2119}" dt="2024-11-04T02:43:39.138" v="1024" actId="26606"/>
          <ac:spMkLst>
            <pc:docMk/>
            <pc:sldMk cId="1081087364" sldId="261"/>
            <ac:spMk id="29" creationId="{E66F6371-9EA5-9354-29DC-1D07B921F79C}"/>
          </ac:spMkLst>
        </pc:spChg>
        <pc:picChg chg="mod ord">
          <ac:chgData name="Bhumi Mehta" userId="fbb9c873b9ebe90b" providerId="LiveId" clId="{9FA880F5-DC81-4FFC-BFBF-0ADF9F7D2119}" dt="2024-11-04T02:43:58.425" v="1027" actId="14100"/>
          <ac:picMkLst>
            <pc:docMk/>
            <pc:sldMk cId="1081087364" sldId="261"/>
            <ac:picMk id="7" creationId="{1AD8A056-432E-A7E9-C9D9-4EA35A30B009}"/>
          </ac:picMkLst>
        </pc:picChg>
      </pc:sldChg>
      <pc:sldChg chg="addSp delSp modSp mod setBg">
        <pc:chgData name="Bhumi Mehta" userId="fbb9c873b9ebe90b" providerId="LiveId" clId="{9FA880F5-DC81-4FFC-BFBF-0ADF9F7D2119}" dt="2024-11-04T03:34:05.705" v="1360" actId="12"/>
        <pc:sldMkLst>
          <pc:docMk/>
          <pc:sldMk cId="4110033267" sldId="262"/>
        </pc:sldMkLst>
        <pc:spChg chg="mod">
          <ac:chgData name="Bhumi Mehta" userId="fbb9c873b9ebe90b" providerId="LiveId" clId="{9FA880F5-DC81-4FFC-BFBF-0ADF9F7D2119}" dt="2024-11-04T03:33:38.709" v="1353" actId="113"/>
          <ac:spMkLst>
            <pc:docMk/>
            <pc:sldMk cId="4110033267" sldId="262"/>
            <ac:spMk id="2" creationId="{7C0883D3-B663-3555-0C28-D8F0F0D41646}"/>
          </ac:spMkLst>
        </pc:spChg>
        <pc:spChg chg="mod ord">
          <ac:chgData name="Bhumi Mehta" userId="fbb9c873b9ebe90b" providerId="LiveId" clId="{9FA880F5-DC81-4FFC-BFBF-0ADF9F7D2119}" dt="2024-11-04T03:34:05.705" v="1360" actId="12"/>
          <ac:spMkLst>
            <pc:docMk/>
            <pc:sldMk cId="4110033267" sldId="262"/>
            <ac:spMk id="7" creationId="{2EEF08A1-5242-4172-9235-7C379C3F6BA3}"/>
          </ac:spMkLst>
        </pc:spChg>
        <pc:spChg chg="add del">
          <ac:chgData name="Bhumi Mehta" userId="fbb9c873b9ebe90b" providerId="LiveId" clId="{9FA880F5-DC81-4FFC-BFBF-0ADF9F7D2119}" dt="2024-11-04T02:45:26.619" v="1046" actId="26606"/>
          <ac:spMkLst>
            <pc:docMk/>
            <pc:sldMk cId="4110033267" sldId="262"/>
            <ac:spMk id="4100" creationId="{F5A5F1D7-F0D0-4687-9BD3-CA6A0714C634}"/>
          </ac:spMkLst>
        </pc:spChg>
        <pc:spChg chg="add del">
          <ac:chgData name="Bhumi Mehta" userId="fbb9c873b9ebe90b" providerId="LiveId" clId="{9FA880F5-DC81-4FFC-BFBF-0ADF9F7D2119}" dt="2024-11-04T02:44:21.736" v="1029" actId="26606"/>
          <ac:spMkLst>
            <pc:docMk/>
            <pc:sldMk cId="4110033267" sldId="262"/>
            <ac:spMk id="4103" creationId="{B712E947-0734-45F9-9C4F-41114EC3A33E}"/>
          </ac:spMkLst>
        </pc:spChg>
        <pc:spChg chg="add del">
          <ac:chgData name="Bhumi Mehta" userId="fbb9c873b9ebe90b" providerId="LiveId" clId="{9FA880F5-DC81-4FFC-BFBF-0ADF9F7D2119}" dt="2024-11-04T02:44:21.736" v="1029" actId="26606"/>
          <ac:spMkLst>
            <pc:docMk/>
            <pc:sldMk cId="4110033267" sldId="262"/>
            <ac:spMk id="4105" creationId="{5A65989E-BBD5-44D7-AA86-7AFD5D46BBC0}"/>
          </ac:spMkLst>
        </pc:spChg>
        <pc:spChg chg="add del">
          <ac:chgData name="Bhumi Mehta" userId="fbb9c873b9ebe90b" providerId="LiveId" clId="{9FA880F5-DC81-4FFC-BFBF-0ADF9F7D2119}" dt="2024-11-04T02:44:21.736" v="1029" actId="26606"/>
          <ac:spMkLst>
            <pc:docMk/>
            <pc:sldMk cId="4110033267" sldId="262"/>
            <ac:spMk id="4107" creationId="{231A2881-D8D7-4A7D-ACA3-E9F849F853D8}"/>
          </ac:spMkLst>
        </pc:spChg>
        <pc:spChg chg="add del">
          <ac:chgData name="Bhumi Mehta" userId="fbb9c873b9ebe90b" providerId="LiveId" clId="{9FA880F5-DC81-4FFC-BFBF-0ADF9F7D2119}" dt="2024-11-04T02:44:39.879" v="1031" actId="26606"/>
          <ac:spMkLst>
            <pc:docMk/>
            <pc:sldMk cId="4110033267" sldId="262"/>
            <ac:spMk id="4109" creationId="{0DA909B4-15FF-46A6-8A7F-7AEF977FE9ED}"/>
          </ac:spMkLst>
        </pc:spChg>
        <pc:spChg chg="add del">
          <ac:chgData name="Bhumi Mehta" userId="fbb9c873b9ebe90b" providerId="LiveId" clId="{9FA880F5-DC81-4FFC-BFBF-0ADF9F7D2119}" dt="2024-11-04T02:44:39.879" v="1031" actId="26606"/>
          <ac:spMkLst>
            <pc:docMk/>
            <pc:sldMk cId="4110033267" sldId="262"/>
            <ac:spMk id="4110" creationId="{149FB5C3-7336-4FE0-A30C-CC0A3646D499}"/>
          </ac:spMkLst>
        </pc:spChg>
        <pc:spChg chg="add del">
          <ac:chgData name="Bhumi Mehta" userId="fbb9c873b9ebe90b" providerId="LiveId" clId="{9FA880F5-DC81-4FFC-BFBF-0ADF9F7D2119}" dt="2024-11-04T02:44:39.879" v="1031" actId="26606"/>
          <ac:spMkLst>
            <pc:docMk/>
            <pc:sldMk cId="4110033267" sldId="262"/>
            <ac:spMk id="4111" creationId="{1382A32C-5B0C-4B1C-A074-76C6DBCC9F87}"/>
          </ac:spMkLst>
        </pc:spChg>
        <pc:spChg chg="add del">
          <ac:chgData name="Bhumi Mehta" userId="fbb9c873b9ebe90b" providerId="LiveId" clId="{9FA880F5-DC81-4FFC-BFBF-0ADF9F7D2119}" dt="2024-11-04T02:45:26.619" v="1046" actId="26606"/>
          <ac:spMkLst>
            <pc:docMk/>
            <pc:sldMk cId="4110033267" sldId="262"/>
            <ac:spMk id="4113" creationId="{D5B0017B-2ECA-49AF-B397-DC140825DF8D}"/>
          </ac:spMkLst>
        </pc:spChg>
        <pc:spChg chg="add del">
          <ac:chgData name="Bhumi Mehta" userId="fbb9c873b9ebe90b" providerId="LiveId" clId="{9FA880F5-DC81-4FFC-BFBF-0ADF9F7D2119}" dt="2024-11-04T02:44:53.774" v="1033" actId="26606"/>
          <ac:spMkLst>
            <pc:docMk/>
            <pc:sldMk cId="4110033267" sldId="262"/>
            <ac:spMk id="4115" creationId="{B712E947-0734-45F9-9C4F-41114EC3A33E}"/>
          </ac:spMkLst>
        </pc:spChg>
        <pc:spChg chg="add del">
          <ac:chgData name="Bhumi Mehta" userId="fbb9c873b9ebe90b" providerId="LiveId" clId="{9FA880F5-DC81-4FFC-BFBF-0ADF9F7D2119}" dt="2024-11-04T02:44:53.774" v="1033" actId="26606"/>
          <ac:spMkLst>
            <pc:docMk/>
            <pc:sldMk cId="4110033267" sldId="262"/>
            <ac:spMk id="4116" creationId="{5A65989E-BBD5-44D7-AA86-7AFD5D46BBC0}"/>
          </ac:spMkLst>
        </pc:spChg>
        <pc:spChg chg="add del">
          <ac:chgData name="Bhumi Mehta" userId="fbb9c873b9ebe90b" providerId="LiveId" clId="{9FA880F5-DC81-4FFC-BFBF-0ADF9F7D2119}" dt="2024-11-04T02:44:53.774" v="1033" actId="26606"/>
          <ac:spMkLst>
            <pc:docMk/>
            <pc:sldMk cId="4110033267" sldId="262"/>
            <ac:spMk id="4117" creationId="{231A2881-D8D7-4A7D-ACA3-E9F849F853D8}"/>
          </ac:spMkLst>
        </pc:spChg>
        <pc:spChg chg="add del">
          <ac:chgData name="Bhumi Mehta" userId="fbb9c873b9ebe90b" providerId="LiveId" clId="{9FA880F5-DC81-4FFC-BFBF-0ADF9F7D2119}" dt="2024-11-04T02:46:31.012" v="1051" actId="26606"/>
          <ac:spMkLst>
            <pc:docMk/>
            <pc:sldMk cId="4110033267" sldId="262"/>
            <ac:spMk id="4118" creationId="{74B0B678-CD10-4371-96E5-2706F4579FAD}"/>
          </ac:spMkLst>
        </pc:spChg>
        <pc:spChg chg="add del">
          <ac:chgData name="Bhumi Mehta" userId="fbb9c873b9ebe90b" providerId="LiveId" clId="{9FA880F5-DC81-4FFC-BFBF-0ADF9F7D2119}" dt="2024-11-04T02:45:12.074" v="1040" actId="26606"/>
          <ac:spMkLst>
            <pc:docMk/>
            <pc:sldMk cId="4110033267" sldId="262"/>
            <ac:spMk id="4119" creationId="{149FB5C3-7336-4FE0-A30C-CC0A3646D499}"/>
          </ac:spMkLst>
        </pc:spChg>
        <pc:spChg chg="add del">
          <ac:chgData name="Bhumi Mehta" userId="fbb9c873b9ebe90b" providerId="LiveId" clId="{9FA880F5-DC81-4FFC-BFBF-0ADF9F7D2119}" dt="2024-11-04T02:45:12.074" v="1040" actId="26606"/>
          <ac:spMkLst>
            <pc:docMk/>
            <pc:sldMk cId="4110033267" sldId="262"/>
            <ac:spMk id="4122" creationId="{0DA909B4-15FF-46A6-8A7F-7AEF977FE9ED}"/>
          </ac:spMkLst>
        </pc:spChg>
        <pc:spChg chg="add del">
          <ac:chgData name="Bhumi Mehta" userId="fbb9c873b9ebe90b" providerId="LiveId" clId="{9FA880F5-DC81-4FFC-BFBF-0ADF9F7D2119}" dt="2024-11-04T02:45:12.074" v="1040" actId="26606"/>
          <ac:spMkLst>
            <pc:docMk/>
            <pc:sldMk cId="4110033267" sldId="262"/>
            <ac:spMk id="4123" creationId="{1382A32C-5B0C-4B1C-A074-76C6DBCC9F87}"/>
          </ac:spMkLst>
        </pc:spChg>
        <pc:spChg chg="add del">
          <ac:chgData name="Bhumi Mehta" userId="fbb9c873b9ebe90b" providerId="LiveId" clId="{9FA880F5-DC81-4FFC-BFBF-0ADF9F7D2119}" dt="2024-11-04T02:46:31.012" v="1051" actId="26606"/>
          <ac:spMkLst>
            <pc:docMk/>
            <pc:sldMk cId="4110033267" sldId="262"/>
            <ac:spMk id="4125" creationId="{CBC4F608-B4B8-48C3-9572-C0F061B1CD99}"/>
          </ac:spMkLst>
        </pc:spChg>
        <pc:spChg chg="add del">
          <ac:chgData name="Bhumi Mehta" userId="fbb9c873b9ebe90b" providerId="LiveId" clId="{9FA880F5-DC81-4FFC-BFBF-0ADF9F7D2119}" dt="2024-11-04T02:46:31.012" v="1051" actId="26606"/>
          <ac:spMkLst>
            <pc:docMk/>
            <pc:sldMk cId="4110033267" sldId="262"/>
            <ac:spMk id="4126" creationId="{1382A32C-5B0C-4B1C-A074-76C6DBCC9F87}"/>
          </ac:spMkLst>
        </pc:spChg>
        <pc:spChg chg="add del">
          <ac:chgData name="Bhumi Mehta" userId="fbb9c873b9ebe90b" providerId="LiveId" clId="{9FA880F5-DC81-4FFC-BFBF-0ADF9F7D2119}" dt="2024-11-04T02:47:26.071" v="1063"/>
          <ac:spMkLst>
            <pc:docMk/>
            <pc:sldMk cId="4110033267" sldId="262"/>
            <ac:spMk id="4131" creationId="{EEEEAA75-AA19-426C-A43C-35F6F9119B8D}"/>
          </ac:spMkLst>
        </pc:spChg>
        <pc:spChg chg="add del">
          <ac:chgData name="Bhumi Mehta" userId="fbb9c873b9ebe90b" providerId="LiveId" clId="{9FA880F5-DC81-4FFC-BFBF-0ADF9F7D2119}" dt="2024-11-04T02:47:26.071" v="1063"/>
          <ac:spMkLst>
            <pc:docMk/>
            <pc:sldMk cId="4110033267" sldId="262"/>
            <ac:spMk id="4133" creationId="{90464369-70FA-42AF-948F-80664CA7BFE5}"/>
          </ac:spMkLst>
        </pc:spChg>
        <pc:spChg chg="add del">
          <ac:chgData name="Bhumi Mehta" userId="fbb9c873b9ebe90b" providerId="LiveId" clId="{9FA880F5-DC81-4FFC-BFBF-0ADF9F7D2119}" dt="2024-11-04T02:47:26.071" v="1063"/>
          <ac:spMkLst>
            <pc:docMk/>
            <pc:sldMk cId="4110033267" sldId="262"/>
            <ac:spMk id="4135" creationId="{CC552A98-EF7D-4D42-AB69-066B786AB55B}"/>
          </ac:spMkLst>
        </pc:spChg>
        <pc:spChg chg="add del">
          <ac:chgData name="Bhumi Mehta" userId="fbb9c873b9ebe90b" providerId="LiveId" clId="{9FA880F5-DC81-4FFC-BFBF-0ADF9F7D2119}" dt="2024-11-04T02:47:26.071" v="1063"/>
          <ac:spMkLst>
            <pc:docMk/>
            <pc:sldMk cId="4110033267" sldId="262"/>
            <ac:spMk id="4137" creationId="{A6604B49-AD5C-4590-B051-06C8222ECD99}"/>
          </ac:spMkLst>
        </pc:spChg>
        <pc:spChg chg="add del">
          <ac:chgData name="Bhumi Mehta" userId="fbb9c873b9ebe90b" providerId="LiveId" clId="{9FA880F5-DC81-4FFC-BFBF-0ADF9F7D2119}" dt="2024-11-04T02:47:26.071" v="1063"/>
          <ac:spMkLst>
            <pc:docMk/>
            <pc:sldMk cId="4110033267" sldId="262"/>
            <ac:spMk id="4139" creationId="{0BB19363-8354-4E75-A15C-A08F755171F6}"/>
          </ac:spMkLst>
        </pc:spChg>
        <pc:spChg chg="add del">
          <ac:chgData name="Bhumi Mehta" userId="fbb9c873b9ebe90b" providerId="LiveId" clId="{9FA880F5-DC81-4FFC-BFBF-0ADF9F7D2119}" dt="2024-11-04T02:47:26.071" v="1063"/>
          <ac:spMkLst>
            <pc:docMk/>
            <pc:sldMk cId="4110033267" sldId="262"/>
            <ac:spMk id="4141" creationId="{A648176E-454C-437C-B0FC-9B82FCF32B24}"/>
          </ac:spMkLst>
        </pc:spChg>
        <pc:spChg chg="add del">
          <ac:chgData name="Bhumi Mehta" userId="fbb9c873b9ebe90b" providerId="LiveId" clId="{9FA880F5-DC81-4FFC-BFBF-0ADF9F7D2119}" dt="2024-11-04T02:47:26.071" v="1063"/>
          <ac:spMkLst>
            <pc:docMk/>
            <pc:sldMk cId="4110033267" sldId="262"/>
            <ac:spMk id="4146" creationId="{B712E947-0734-45F9-9C4F-41114EC3A33E}"/>
          </ac:spMkLst>
        </pc:spChg>
        <pc:grpChg chg="add del">
          <ac:chgData name="Bhumi Mehta" userId="fbb9c873b9ebe90b" providerId="LiveId" clId="{9FA880F5-DC81-4FFC-BFBF-0ADF9F7D2119}" dt="2024-11-04T02:45:26.619" v="1046" actId="26606"/>
          <ac:grpSpMkLst>
            <pc:docMk/>
            <pc:sldMk cId="4110033267" sldId="262"/>
            <ac:grpSpMk id="4101" creationId="{AE1C45F0-260A-458C-96ED-C1F6D2151219}"/>
          </ac:grpSpMkLst>
        </pc:grpChg>
        <pc:grpChg chg="add del">
          <ac:chgData name="Bhumi Mehta" userId="fbb9c873b9ebe90b" providerId="LiveId" clId="{9FA880F5-DC81-4FFC-BFBF-0ADF9F7D2119}" dt="2024-11-04T02:44:39.879" v="1031" actId="26606"/>
          <ac:grpSpMkLst>
            <pc:docMk/>
            <pc:sldMk cId="4110033267" sldId="262"/>
            <ac:grpSpMk id="4112" creationId="{19A6B5CE-CB1D-48EE-8B43-E952235C8371}"/>
          </ac:grpSpMkLst>
        </pc:grpChg>
        <pc:grpChg chg="add del">
          <ac:chgData name="Bhumi Mehta" userId="fbb9c873b9ebe90b" providerId="LiveId" clId="{9FA880F5-DC81-4FFC-BFBF-0ADF9F7D2119}" dt="2024-11-04T02:45:12.074" v="1040" actId="26606"/>
          <ac:grpSpMkLst>
            <pc:docMk/>
            <pc:sldMk cId="4110033267" sldId="262"/>
            <ac:grpSpMk id="4120" creationId="{19A6B5CE-CB1D-48EE-8B43-E952235C8371}"/>
          </ac:grpSpMkLst>
        </pc:grpChg>
        <pc:grpChg chg="add del">
          <ac:chgData name="Bhumi Mehta" userId="fbb9c873b9ebe90b" providerId="LiveId" clId="{9FA880F5-DC81-4FFC-BFBF-0ADF9F7D2119}" dt="2024-11-04T02:46:31.012" v="1051" actId="26606"/>
          <ac:grpSpMkLst>
            <pc:docMk/>
            <pc:sldMk cId="4110033267" sldId="262"/>
            <ac:grpSpMk id="4121" creationId="{A9270323-9616-4384-857D-E86B78272EFE}"/>
          </ac:grpSpMkLst>
        </pc:grpChg>
        <pc:grpChg chg="add del">
          <ac:chgData name="Bhumi Mehta" userId="fbb9c873b9ebe90b" providerId="LiveId" clId="{9FA880F5-DC81-4FFC-BFBF-0ADF9F7D2119}" dt="2024-11-04T02:47:26.071" v="1063"/>
          <ac:grpSpMkLst>
            <pc:docMk/>
            <pc:sldMk cId="4110033267" sldId="262"/>
            <ac:grpSpMk id="4148" creationId="{12B3290A-D3BF-4B87-B55B-FD9A98B49727}"/>
          </ac:grpSpMkLst>
        </pc:grpChg>
        <pc:picChg chg="mod ord">
          <ac:chgData name="Bhumi Mehta" userId="fbb9c873b9ebe90b" providerId="LiveId" clId="{9FA880F5-DC81-4FFC-BFBF-0ADF9F7D2119}" dt="2024-11-04T02:47:26.071" v="1063"/>
          <ac:picMkLst>
            <pc:docMk/>
            <pc:sldMk cId="4110033267" sldId="262"/>
            <ac:picMk id="5" creationId="{EC4FCA1C-472B-B00E-EBB6-B3FBA7B5FFE7}"/>
          </ac:picMkLst>
        </pc:picChg>
        <pc:picChg chg="mod ord">
          <ac:chgData name="Bhumi Mehta" userId="fbb9c873b9ebe90b" providerId="LiveId" clId="{9FA880F5-DC81-4FFC-BFBF-0ADF9F7D2119}" dt="2024-11-04T02:47:26.071" v="1063"/>
          <ac:picMkLst>
            <pc:docMk/>
            <pc:sldMk cId="4110033267" sldId="262"/>
            <ac:picMk id="4098" creationId="{02AECB0E-4241-7AB0-D9AB-23D908CEEE15}"/>
          </ac:picMkLst>
        </pc:picChg>
        <pc:cxnChg chg="add del">
          <ac:chgData name="Bhumi Mehta" userId="fbb9c873b9ebe90b" providerId="LiveId" clId="{9FA880F5-DC81-4FFC-BFBF-0ADF9F7D2119}" dt="2024-11-04T02:45:26.619" v="1046" actId="26606"/>
          <ac:cxnSpMkLst>
            <pc:docMk/>
            <pc:sldMk cId="4110033267" sldId="262"/>
            <ac:cxnSpMk id="4114" creationId="{6CF1BAF6-AD41-4082-B212-8A1F9A2E8779}"/>
          </ac:cxnSpMkLst>
        </pc:cxnChg>
      </pc:sldChg>
      <pc:sldChg chg="addSp modSp mod setBg">
        <pc:chgData name="Bhumi Mehta" userId="fbb9c873b9ebe90b" providerId="LiveId" clId="{9FA880F5-DC81-4FFC-BFBF-0ADF9F7D2119}" dt="2024-11-04T03:33:17.293" v="1350" actId="14100"/>
        <pc:sldMkLst>
          <pc:docMk/>
          <pc:sldMk cId="2519015860" sldId="263"/>
        </pc:sldMkLst>
        <pc:spChg chg="mod">
          <ac:chgData name="Bhumi Mehta" userId="fbb9c873b9ebe90b" providerId="LiveId" clId="{9FA880F5-DC81-4FFC-BFBF-0ADF9F7D2119}" dt="2024-11-04T03:32:28.896" v="1345" actId="122"/>
          <ac:spMkLst>
            <pc:docMk/>
            <pc:sldMk cId="2519015860" sldId="263"/>
            <ac:spMk id="2" creationId="{424DD923-0E19-25A3-0F2C-8CFC20CF091E}"/>
          </ac:spMkLst>
        </pc:spChg>
        <pc:spChg chg="mod">
          <ac:chgData name="Bhumi Mehta" userId="fbb9c873b9ebe90b" providerId="LiveId" clId="{9FA880F5-DC81-4FFC-BFBF-0ADF9F7D2119}" dt="2024-11-04T03:31:40.277" v="1335" actId="2711"/>
          <ac:spMkLst>
            <pc:docMk/>
            <pc:sldMk cId="2519015860" sldId="263"/>
            <ac:spMk id="7" creationId="{9B0494FB-0D39-41DF-927D-043ECD42EA01}"/>
          </ac:spMkLst>
        </pc:spChg>
        <pc:spChg chg="add">
          <ac:chgData name="Bhumi Mehta" userId="fbb9c873b9ebe90b" providerId="LiveId" clId="{9FA880F5-DC81-4FFC-BFBF-0ADF9F7D2119}" dt="2024-11-04T02:46:19.572" v="1050" actId="26606"/>
          <ac:spMkLst>
            <pc:docMk/>
            <pc:sldMk cId="2519015860" sldId="263"/>
            <ac:spMk id="5127" creationId="{B712E947-0734-45F9-9C4F-41114EC3A33E}"/>
          </ac:spMkLst>
        </pc:spChg>
        <pc:grpChg chg="add">
          <ac:chgData name="Bhumi Mehta" userId="fbb9c873b9ebe90b" providerId="LiveId" clId="{9FA880F5-DC81-4FFC-BFBF-0ADF9F7D2119}" dt="2024-11-04T02:46:19.572" v="1050" actId="26606"/>
          <ac:grpSpMkLst>
            <pc:docMk/>
            <pc:sldMk cId="2519015860" sldId="263"/>
            <ac:grpSpMk id="5129" creationId="{12B3290A-D3BF-4B87-B55B-FD9A98B49727}"/>
          </ac:grpSpMkLst>
        </pc:grpChg>
        <pc:picChg chg="mod ord">
          <ac:chgData name="Bhumi Mehta" userId="fbb9c873b9ebe90b" providerId="LiveId" clId="{9FA880F5-DC81-4FFC-BFBF-0ADF9F7D2119}" dt="2024-11-04T03:33:13.037" v="1349" actId="14100"/>
          <ac:picMkLst>
            <pc:docMk/>
            <pc:sldMk cId="2519015860" sldId="263"/>
            <ac:picMk id="5" creationId="{1E02F8D9-58B5-6767-27B0-E0E12F89A63C}"/>
          </ac:picMkLst>
        </pc:picChg>
        <pc:picChg chg="mod">
          <ac:chgData name="Bhumi Mehta" userId="fbb9c873b9ebe90b" providerId="LiveId" clId="{9FA880F5-DC81-4FFC-BFBF-0ADF9F7D2119}" dt="2024-11-04T03:33:17.293" v="1350" actId="14100"/>
          <ac:picMkLst>
            <pc:docMk/>
            <pc:sldMk cId="2519015860" sldId="263"/>
            <ac:picMk id="5122" creationId="{32AA607E-AF84-36FA-4612-7E8770A48B46}"/>
          </ac:picMkLst>
        </pc:picChg>
      </pc:sldChg>
      <pc:sldChg chg="addSp modSp mod setBg">
        <pc:chgData name="Bhumi Mehta" userId="fbb9c873b9ebe90b" providerId="LiveId" clId="{9FA880F5-DC81-4FFC-BFBF-0ADF9F7D2119}" dt="2024-11-04T03:31:13.975" v="1331"/>
        <pc:sldMkLst>
          <pc:docMk/>
          <pc:sldMk cId="2973455444" sldId="264"/>
        </pc:sldMkLst>
        <pc:spChg chg="mod">
          <ac:chgData name="Bhumi Mehta" userId="fbb9c873b9ebe90b" providerId="LiveId" clId="{9FA880F5-DC81-4FFC-BFBF-0ADF9F7D2119}" dt="2024-11-04T03:31:13.975" v="1331"/>
          <ac:spMkLst>
            <pc:docMk/>
            <pc:sldMk cId="2973455444" sldId="264"/>
            <ac:spMk id="2" creationId="{C4496EF1-B0F2-E25B-A80C-84C646F95240}"/>
          </ac:spMkLst>
        </pc:spChg>
        <pc:spChg chg="add">
          <ac:chgData name="Bhumi Mehta" userId="fbb9c873b9ebe90b" providerId="LiveId" clId="{9FA880F5-DC81-4FFC-BFBF-0ADF9F7D2119}" dt="2024-11-04T02:48:05.739" v="1065" actId="26606"/>
          <ac:spMkLst>
            <pc:docMk/>
            <pc:sldMk cId="2973455444" sldId="264"/>
            <ac:spMk id="10" creationId="{A8384FB5-9ADC-4DDC-881B-597D56F5B15D}"/>
          </ac:spMkLst>
        </pc:spChg>
        <pc:spChg chg="add">
          <ac:chgData name="Bhumi Mehta" userId="fbb9c873b9ebe90b" providerId="LiveId" clId="{9FA880F5-DC81-4FFC-BFBF-0ADF9F7D2119}" dt="2024-11-04T02:48:05.739" v="1065" actId="26606"/>
          <ac:spMkLst>
            <pc:docMk/>
            <pc:sldMk cId="2973455444" sldId="264"/>
            <ac:spMk id="12" creationId="{91E5A9A7-95C6-4F4F-B00E-C82E07FE62EF}"/>
          </ac:spMkLst>
        </pc:spChg>
        <pc:spChg chg="add">
          <ac:chgData name="Bhumi Mehta" userId="fbb9c873b9ebe90b" providerId="LiveId" clId="{9FA880F5-DC81-4FFC-BFBF-0ADF9F7D2119}" dt="2024-11-04T02:48:05.739" v="1065" actId="26606"/>
          <ac:spMkLst>
            <pc:docMk/>
            <pc:sldMk cId="2973455444" sldId="264"/>
            <ac:spMk id="14" creationId="{D07DD2DE-F619-49DD-B5E7-03A290FF4ED1}"/>
          </ac:spMkLst>
        </pc:spChg>
        <pc:spChg chg="add">
          <ac:chgData name="Bhumi Mehta" userId="fbb9c873b9ebe90b" providerId="LiveId" clId="{9FA880F5-DC81-4FFC-BFBF-0ADF9F7D2119}" dt="2024-11-04T02:48:05.739" v="1065" actId="26606"/>
          <ac:spMkLst>
            <pc:docMk/>
            <pc:sldMk cId="2973455444" sldId="264"/>
            <ac:spMk id="16" creationId="{85149191-5F60-4A28-AAFF-039F96B0F3EC}"/>
          </ac:spMkLst>
        </pc:spChg>
        <pc:spChg chg="add">
          <ac:chgData name="Bhumi Mehta" userId="fbb9c873b9ebe90b" providerId="LiveId" clId="{9FA880F5-DC81-4FFC-BFBF-0ADF9F7D2119}" dt="2024-11-04T02:48:05.739" v="1065" actId="26606"/>
          <ac:spMkLst>
            <pc:docMk/>
            <pc:sldMk cId="2973455444" sldId="264"/>
            <ac:spMk id="18" creationId="{F8260ED5-17F7-4158-B241-D51DD4CF1B7E}"/>
          </ac:spMkLst>
        </pc:spChg>
        <pc:picChg chg="mod">
          <ac:chgData name="Bhumi Mehta" userId="fbb9c873b9ebe90b" providerId="LiveId" clId="{9FA880F5-DC81-4FFC-BFBF-0ADF9F7D2119}" dt="2024-11-04T02:48:15.369" v="1066" actId="27614"/>
          <ac:picMkLst>
            <pc:docMk/>
            <pc:sldMk cId="2973455444" sldId="264"/>
            <ac:picMk id="5" creationId="{535F26A5-53C5-FF99-2AC2-3DA4EA130F06}"/>
          </ac:picMkLst>
        </pc:picChg>
      </pc:sldChg>
      <pc:sldChg chg="addSp modSp add mod ord setBg">
        <pc:chgData name="Bhumi Mehta" userId="fbb9c873b9ebe90b" providerId="LiveId" clId="{9FA880F5-DC81-4FFC-BFBF-0ADF9F7D2119}" dt="2024-11-04T03:30:58.185" v="1328" actId="404"/>
        <pc:sldMkLst>
          <pc:docMk/>
          <pc:sldMk cId="3510496587" sldId="265"/>
        </pc:sldMkLst>
        <pc:spChg chg="mod">
          <ac:chgData name="Bhumi Mehta" userId="fbb9c873b9ebe90b" providerId="LiveId" clId="{9FA880F5-DC81-4FFC-BFBF-0ADF9F7D2119}" dt="2024-11-04T03:30:58.185" v="1328" actId="404"/>
          <ac:spMkLst>
            <pc:docMk/>
            <pc:sldMk cId="3510496587" sldId="265"/>
            <ac:spMk id="2" creationId="{9B38F165-2DEF-FA1C-76AE-F2790656F21B}"/>
          </ac:spMkLst>
        </pc:spChg>
        <pc:spChg chg="add">
          <ac:chgData name="Bhumi Mehta" userId="fbb9c873b9ebe90b" providerId="LiveId" clId="{9FA880F5-DC81-4FFC-BFBF-0ADF9F7D2119}" dt="2024-11-04T02:48:25.719" v="1067" actId="26606"/>
          <ac:spMkLst>
            <pc:docMk/>
            <pc:sldMk cId="3510496587" sldId="265"/>
            <ac:spMk id="7" creationId="{8C790BE2-4E4F-4AAF-81A2-4A6F4885EBE6}"/>
          </ac:spMkLst>
        </pc:spChg>
        <pc:spChg chg="add">
          <ac:chgData name="Bhumi Mehta" userId="fbb9c873b9ebe90b" providerId="LiveId" clId="{9FA880F5-DC81-4FFC-BFBF-0ADF9F7D2119}" dt="2024-11-04T02:48:25.719" v="1067" actId="26606"/>
          <ac:spMkLst>
            <pc:docMk/>
            <pc:sldMk cId="3510496587" sldId="265"/>
            <ac:spMk id="9" creationId="{D28B54C3-B57B-472A-B96E-1FCB67093DC2}"/>
          </ac:spMkLst>
        </pc:spChg>
        <pc:spChg chg="add">
          <ac:chgData name="Bhumi Mehta" userId="fbb9c873b9ebe90b" providerId="LiveId" clId="{9FA880F5-DC81-4FFC-BFBF-0ADF9F7D2119}" dt="2024-11-04T02:48:25.719" v="1067" actId="26606"/>
          <ac:spMkLst>
            <pc:docMk/>
            <pc:sldMk cId="3510496587" sldId="265"/>
            <ac:spMk id="11" creationId="{7DB3C429-F8DA-49B9-AF84-21996FCF78B5}"/>
          </ac:spMkLst>
        </pc:spChg>
        <pc:spChg chg="add">
          <ac:chgData name="Bhumi Mehta" userId="fbb9c873b9ebe90b" providerId="LiveId" clId="{9FA880F5-DC81-4FFC-BFBF-0ADF9F7D2119}" dt="2024-11-04T02:48:25.719" v="1067" actId="26606"/>
          <ac:spMkLst>
            <pc:docMk/>
            <pc:sldMk cId="3510496587" sldId="265"/>
            <ac:spMk id="13" creationId="{E12088DD-B1AD-40E0-8B86-1D87A2CCD9BE}"/>
          </ac:spMkLst>
        </pc:spChg>
        <pc:spChg chg="add">
          <ac:chgData name="Bhumi Mehta" userId="fbb9c873b9ebe90b" providerId="LiveId" clId="{9FA880F5-DC81-4FFC-BFBF-0ADF9F7D2119}" dt="2024-11-04T02:48:25.719" v="1067" actId="26606"/>
          <ac:spMkLst>
            <pc:docMk/>
            <pc:sldMk cId="3510496587" sldId="265"/>
            <ac:spMk id="15" creationId="{C4C9F2B0-1044-46EB-8AEB-C3BFFDE6C2CC}"/>
          </ac:spMkLst>
        </pc:spChg>
        <pc:spChg chg="add">
          <ac:chgData name="Bhumi Mehta" userId="fbb9c873b9ebe90b" providerId="LiveId" clId="{9FA880F5-DC81-4FFC-BFBF-0ADF9F7D2119}" dt="2024-11-04T02:48:25.719" v="1067" actId="26606"/>
          <ac:spMkLst>
            <pc:docMk/>
            <pc:sldMk cId="3510496587" sldId="265"/>
            <ac:spMk id="17" creationId="{0C395952-4E26-45A2-8756-2ADFD6E53C6E}"/>
          </ac:spMkLst>
        </pc:spChg>
        <pc:spChg chg="add">
          <ac:chgData name="Bhumi Mehta" userId="fbb9c873b9ebe90b" providerId="LiveId" clId="{9FA880F5-DC81-4FFC-BFBF-0ADF9F7D2119}" dt="2024-11-04T02:48:25.719" v="1067" actId="26606"/>
          <ac:spMkLst>
            <pc:docMk/>
            <pc:sldMk cId="3510496587" sldId="265"/>
            <ac:spMk id="19" creationId="{4734BADF-9461-4621-B112-2D7BABEA7DD0}"/>
          </ac:spMkLst>
        </pc:spChg>
      </pc:sldChg>
      <pc:sldChg chg="new del">
        <pc:chgData name="Bhumi Mehta" userId="fbb9c873b9ebe90b" providerId="LiveId" clId="{9FA880F5-DC81-4FFC-BFBF-0ADF9F7D2119}" dt="2024-11-04T00:00:50.460" v="41" actId="680"/>
        <pc:sldMkLst>
          <pc:docMk/>
          <pc:sldMk cId="3819722799" sldId="266"/>
        </pc:sldMkLst>
      </pc:sldChg>
      <pc:sldChg chg="addSp modSp new mod setBg">
        <pc:chgData name="Bhumi Mehta" userId="fbb9c873b9ebe90b" providerId="LiveId" clId="{9FA880F5-DC81-4FFC-BFBF-0ADF9F7D2119}" dt="2024-11-04T02:49:47.189" v="1075" actId="113"/>
        <pc:sldMkLst>
          <pc:docMk/>
          <pc:sldMk cId="4047644975" sldId="266"/>
        </pc:sldMkLst>
        <pc:spChg chg="mod">
          <ac:chgData name="Bhumi Mehta" userId="fbb9c873b9ebe90b" providerId="LiveId" clId="{9FA880F5-DC81-4FFC-BFBF-0ADF9F7D2119}" dt="2024-11-04T02:49:39.941" v="1074" actId="962"/>
          <ac:spMkLst>
            <pc:docMk/>
            <pc:sldMk cId="4047644975" sldId="266"/>
            <ac:spMk id="2" creationId="{53E4E610-B48D-8282-BCCA-AE17323814B1}"/>
          </ac:spMkLst>
        </pc:spChg>
        <pc:spChg chg="mod">
          <ac:chgData name="Bhumi Mehta" userId="fbb9c873b9ebe90b" providerId="LiveId" clId="{9FA880F5-DC81-4FFC-BFBF-0ADF9F7D2119}" dt="2024-11-04T02:49:47.189" v="1075" actId="113"/>
          <ac:spMkLst>
            <pc:docMk/>
            <pc:sldMk cId="4047644975" sldId="266"/>
            <ac:spMk id="3" creationId="{719D2C1C-D3E1-8398-56ED-E02E24EFDBE0}"/>
          </ac:spMkLst>
        </pc:spChg>
        <pc:spChg chg="add">
          <ac:chgData name="Bhumi Mehta" userId="fbb9c873b9ebe90b" providerId="LiveId" clId="{9FA880F5-DC81-4FFC-BFBF-0ADF9F7D2119}" dt="2024-11-04T02:49:35.811" v="1071" actId="26606"/>
          <ac:spMkLst>
            <pc:docMk/>
            <pc:sldMk cId="4047644975" sldId="266"/>
            <ac:spMk id="10" creationId="{B0B8DCBA-FEED-46EF-A140-35B904015B49}"/>
          </ac:spMkLst>
        </pc:spChg>
        <pc:spChg chg="add">
          <ac:chgData name="Bhumi Mehta" userId="fbb9c873b9ebe90b" providerId="LiveId" clId="{9FA880F5-DC81-4FFC-BFBF-0ADF9F7D2119}" dt="2024-11-04T02:49:35.811" v="1071" actId="26606"/>
          <ac:spMkLst>
            <pc:docMk/>
            <pc:sldMk cId="4047644975" sldId="266"/>
            <ac:spMk id="17" creationId="{D5B0017B-2ECA-49AF-B397-DC140825DF8D}"/>
          </ac:spMkLst>
        </pc:spChg>
        <pc:grpChg chg="add">
          <ac:chgData name="Bhumi Mehta" userId="fbb9c873b9ebe90b" providerId="LiveId" clId="{9FA880F5-DC81-4FFC-BFBF-0ADF9F7D2119}" dt="2024-11-04T02:49:35.811" v="1071" actId="26606"/>
          <ac:grpSpMkLst>
            <pc:docMk/>
            <pc:sldMk cId="4047644975" sldId="266"/>
            <ac:grpSpMk id="12" creationId="{AE1C45F0-260A-458C-96ED-C1F6D2151219}"/>
          </ac:grpSpMkLst>
        </pc:grpChg>
        <pc:picChg chg="add mod">
          <ac:chgData name="Bhumi Mehta" userId="fbb9c873b9ebe90b" providerId="LiveId" clId="{9FA880F5-DC81-4FFC-BFBF-0ADF9F7D2119}" dt="2024-11-04T02:49:39.940" v="1073" actId="27614"/>
          <ac:picMkLst>
            <pc:docMk/>
            <pc:sldMk cId="4047644975" sldId="266"/>
            <ac:picMk id="5" creationId="{F3674D00-4036-382B-B421-91C55CD33B2A}"/>
          </ac:picMkLst>
        </pc:picChg>
        <pc:cxnChg chg="add">
          <ac:chgData name="Bhumi Mehta" userId="fbb9c873b9ebe90b" providerId="LiveId" clId="{9FA880F5-DC81-4FFC-BFBF-0ADF9F7D2119}" dt="2024-11-04T02:49:35.811" v="1071" actId="26606"/>
          <ac:cxnSpMkLst>
            <pc:docMk/>
            <pc:sldMk cId="4047644975" sldId="266"/>
            <ac:cxnSpMk id="19" creationId="{6CF1BAF6-AD41-4082-B212-8A1F9A2E8779}"/>
          </ac:cxnSpMkLst>
        </pc:cxnChg>
      </pc:sldChg>
      <pc:sldChg chg="addSp delSp modSp new mod">
        <pc:chgData name="Bhumi Mehta" userId="fbb9c873b9ebe90b" providerId="LiveId" clId="{9FA880F5-DC81-4FFC-BFBF-0ADF9F7D2119}" dt="2024-11-04T03:30:42.993" v="1324" actId="2711"/>
        <pc:sldMkLst>
          <pc:docMk/>
          <pc:sldMk cId="3104029901" sldId="267"/>
        </pc:sldMkLst>
        <pc:spChg chg="del">
          <ac:chgData name="Bhumi Mehta" userId="fbb9c873b9ebe90b" providerId="LiveId" clId="{9FA880F5-DC81-4FFC-BFBF-0ADF9F7D2119}" dt="2024-11-04T00:31:42.812" v="266" actId="21"/>
          <ac:spMkLst>
            <pc:docMk/>
            <pc:sldMk cId="3104029901" sldId="267"/>
            <ac:spMk id="2" creationId="{2B24FA4C-AAB5-85F3-6361-87A61EF496AC}"/>
          </ac:spMkLst>
        </pc:spChg>
        <pc:spChg chg="mod">
          <ac:chgData name="Bhumi Mehta" userId="fbb9c873b9ebe90b" providerId="LiveId" clId="{9FA880F5-DC81-4FFC-BFBF-0ADF9F7D2119}" dt="2024-11-04T03:30:42.993" v="1324" actId="2711"/>
          <ac:spMkLst>
            <pc:docMk/>
            <pc:sldMk cId="3104029901" sldId="267"/>
            <ac:spMk id="3" creationId="{E76907F5-25EB-67F1-82BD-2B1DF3507EBE}"/>
          </ac:spMkLst>
        </pc:spChg>
        <pc:spChg chg="add del mod">
          <ac:chgData name="Bhumi Mehta" userId="fbb9c873b9ebe90b" providerId="LiveId" clId="{9FA880F5-DC81-4FFC-BFBF-0ADF9F7D2119}" dt="2024-11-04T02:53:35.649" v="1087" actId="26606"/>
          <ac:spMkLst>
            <pc:docMk/>
            <pc:sldMk cId="3104029901" sldId="267"/>
            <ac:spMk id="7" creationId="{D19DBEE5-8F42-1536-F64C-E7A4B7045717}"/>
          </ac:spMkLst>
        </pc:spChg>
        <pc:graphicFrameChg chg="add del">
          <ac:chgData name="Bhumi Mehta" userId="fbb9c873b9ebe90b" providerId="LiveId" clId="{9FA880F5-DC81-4FFC-BFBF-0ADF9F7D2119}" dt="2024-11-04T02:53:35.617" v="1086" actId="26606"/>
          <ac:graphicFrameMkLst>
            <pc:docMk/>
            <pc:sldMk cId="3104029901" sldId="267"/>
            <ac:graphicFrameMk id="9" creationId="{6FAF2902-A566-6824-8DC4-20EF6273ED1F}"/>
          </ac:graphicFrameMkLst>
        </pc:graphicFrameChg>
        <pc:graphicFrameChg chg="add mod modGraphic">
          <ac:chgData name="Bhumi Mehta" userId="fbb9c873b9ebe90b" providerId="LiveId" clId="{9FA880F5-DC81-4FFC-BFBF-0ADF9F7D2119}" dt="2024-11-04T03:30:26.514" v="1321" actId="2711"/>
          <ac:graphicFrameMkLst>
            <pc:docMk/>
            <pc:sldMk cId="3104029901" sldId="267"/>
            <ac:graphicFrameMk id="11" creationId="{65ABB3AD-48B9-1DAD-A07D-8C3283CA81FF}"/>
          </ac:graphicFrameMkLst>
        </pc:graphicFrameChg>
        <pc:picChg chg="add mod modCrop">
          <ac:chgData name="Bhumi Mehta" userId="fbb9c873b9ebe90b" providerId="LiveId" clId="{9FA880F5-DC81-4FFC-BFBF-0ADF9F7D2119}" dt="2024-11-04T02:53:41.504" v="1088" actId="27614"/>
          <ac:picMkLst>
            <pc:docMk/>
            <pc:sldMk cId="3104029901" sldId="267"/>
            <ac:picMk id="5" creationId="{D00327C6-B054-73B4-5C92-DD1D0C34E37D}"/>
          </ac:picMkLst>
        </pc:picChg>
      </pc:sldChg>
      <pc:sldChg chg="new del">
        <pc:chgData name="Bhumi Mehta" userId="fbb9c873b9ebe90b" providerId="LiveId" clId="{9FA880F5-DC81-4FFC-BFBF-0ADF9F7D2119}" dt="2024-11-04T00:34:59.707" v="297" actId="680"/>
        <pc:sldMkLst>
          <pc:docMk/>
          <pc:sldMk cId="3370352210" sldId="268"/>
        </pc:sldMkLst>
      </pc:sldChg>
      <pc:sldChg chg="addSp delSp modSp add mod">
        <pc:chgData name="Bhumi Mehta" userId="fbb9c873b9ebe90b" providerId="LiveId" clId="{9FA880F5-DC81-4FFC-BFBF-0ADF9F7D2119}" dt="2024-11-04T03:43:52.626" v="1416" actId="113"/>
        <pc:sldMkLst>
          <pc:docMk/>
          <pc:sldMk cId="3800836849" sldId="268"/>
        </pc:sldMkLst>
        <pc:spChg chg="mod">
          <ac:chgData name="Bhumi Mehta" userId="fbb9c873b9ebe90b" providerId="LiveId" clId="{9FA880F5-DC81-4FFC-BFBF-0ADF9F7D2119}" dt="2024-11-04T03:43:52.626" v="1416" actId="113"/>
          <ac:spMkLst>
            <pc:docMk/>
            <pc:sldMk cId="3800836849" sldId="268"/>
            <ac:spMk id="3" creationId="{FB6F1D03-5854-9B32-7338-D843447047E4}"/>
          </ac:spMkLst>
        </pc:spChg>
        <pc:spChg chg="add mod">
          <ac:chgData name="Bhumi Mehta" userId="fbb9c873b9ebe90b" providerId="LiveId" clId="{9FA880F5-DC81-4FFC-BFBF-0ADF9F7D2119}" dt="2024-11-04T03:00:50.097" v="1140" actId="2711"/>
          <ac:spMkLst>
            <pc:docMk/>
            <pc:sldMk cId="3800836849" sldId="268"/>
            <ac:spMk id="8" creationId="{AD6EEA44-9225-5A10-BA4F-1BE367D7C167}"/>
          </ac:spMkLst>
        </pc:spChg>
        <pc:spChg chg="add mod">
          <ac:chgData name="Bhumi Mehta" userId="fbb9c873b9ebe90b" providerId="LiveId" clId="{9FA880F5-DC81-4FFC-BFBF-0ADF9F7D2119}" dt="2024-11-04T03:00:41.235" v="1139" actId="20577"/>
          <ac:spMkLst>
            <pc:docMk/>
            <pc:sldMk cId="3800836849" sldId="268"/>
            <ac:spMk id="9" creationId="{D9DAF60E-EDD1-EF95-1655-2A723590D09A}"/>
          </ac:spMkLst>
        </pc:spChg>
        <pc:picChg chg="add mod">
          <ac:chgData name="Bhumi Mehta" userId="fbb9c873b9ebe90b" providerId="LiveId" clId="{9FA880F5-DC81-4FFC-BFBF-0ADF9F7D2119}" dt="2024-11-04T02:58:37.896" v="1130" actId="1038"/>
          <ac:picMkLst>
            <pc:docMk/>
            <pc:sldMk cId="3800836849" sldId="268"/>
            <ac:picMk id="4" creationId="{270E0B9D-CFBE-5515-B244-64C6DE918907}"/>
          </ac:picMkLst>
        </pc:picChg>
        <pc:picChg chg="del">
          <ac:chgData name="Bhumi Mehta" userId="fbb9c873b9ebe90b" providerId="LiveId" clId="{9FA880F5-DC81-4FFC-BFBF-0ADF9F7D2119}" dt="2024-11-04T00:35:07.589" v="299" actId="478"/>
          <ac:picMkLst>
            <pc:docMk/>
            <pc:sldMk cId="3800836849" sldId="268"/>
            <ac:picMk id="5" creationId="{462CD26E-B3B7-4EF1-34AD-7917F4D770B5}"/>
          </ac:picMkLst>
        </pc:picChg>
        <pc:picChg chg="add mod">
          <ac:chgData name="Bhumi Mehta" userId="fbb9c873b9ebe90b" providerId="LiveId" clId="{9FA880F5-DC81-4FFC-BFBF-0ADF9F7D2119}" dt="2024-11-04T02:59:53.935" v="1133" actId="14100"/>
          <ac:picMkLst>
            <pc:docMk/>
            <pc:sldMk cId="3800836849" sldId="268"/>
            <ac:picMk id="7" creationId="{A30E0184-F5BE-FFEB-0237-40F00EFB39CC}"/>
          </ac:picMkLst>
        </pc:picChg>
      </pc:sldChg>
      <pc:sldChg chg="addSp delSp modSp add mod ord">
        <pc:chgData name="Bhumi Mehta" userId="fbb9c873b9ebe90b" providerId="LiveId" clId="{9FA880F5-DC81-4FFC-BFBF-0ADF9F7D2119}" dt="2024-11-04T03:11:56.820" v="1294" actId="255"/>
        <pc:sldMkLst>
          <pc:docMk/>
          <pc:sldMk cId="143021280" sldId="269"/>
        </pc:sldMkLst>
        <pc:spChg chg="mod">
          <ac:chgData name="Bhumi Mehta" userId="fbb9c873b9ebe90b" providerId="LiveId" clId="{9FA880F5-DC81-4FFC-BFBF-0ADF9F7D2119}" dt="2024-11-04T03:11:08.155" v="1285" actId="113"/>
          <ac:spMkLst>
            <pc:docMk/>
            <pc:sldMk cId="143021280" sldId="269"/>
            <ac:spMk id="3" creationId="{6DB98F66-2240-6359-57E7-21590047823A}"/>
          </ac:spMkLst>
        </pc:spChg>
        <pc:spChg chg="add mod">
          <ac:chgData name="Bhumi Mehta" userId="fbb9c873b9ebe90b" providerId="LiveId" clId="{9FA880F5-DC81-4FFC-BFBF-0ADF9F7D2119}" dt="2024-11-04T03:11:43.780" v="1292" actId="20577"/>
          <ac:spMkLst>
            <pc:docMk/>
            <pc:sldMk cId="143021280" sldId="269"/>
            <ac:spMk id="8" creationId="{06375FBC-1584-5032-C645-F9F8D19AF44A}"/>
          </ac:spMkLst>
        </pc:spChg>
        <pc:spChg chg="add mod">
          <ac:chgData name="Bhumi Mehta" userId="fbb9c873b9ebe90b" providerId="LiveId" clId="{9FA880F5-DC81-4FFC-BFBF-0ADF9F7D2119}" dt="2024-11-04T03:11:56.820" v="1294" actId="255"/>
          <ac:spMkLst>
            <pc:docMk/>
            <pc:sldMk cId="143021280" sldId="269"/>
            <ac:spMk id="9" creationId="{F2AC5224-71E5-48FF-5E8A-EBF834FA9D41}"/>
          </ac:spMkLst>
        </pc:spChg>
        <pc:picChg chg="add mod">
          <ac:chgData name="Bhumi Mehta" userId="fbb9c873b9ebe90b" providerId="LiveId" clId="{9FA880F5-DC81-4FFC-BFBF-0ADF9F7D2119}" dt="2024-11-04T00:49:54.637" v="440" actId="14100"/>
          <ac:picMkLst>
            <pc:docMk/>
            <pc:sldMk cId="143021280" sldId="269"/>
            <ac:picMk id="4" creationId="{A864F340-B239-5FB5-FFA0-50B996BC87DC}"/>
          </ac:picMkLst>
        </pc:picChg>
        <pc:picChg chg="del">
          <ac:chgData name="Bhumi Mehta" userId="fbb9c873b9ebe90b" providerId="LiveId" clId="{9FA880F5-DC81-4FFC-BFBF-0ADF9F7D2119}" dt="2024-11-04T00:46:25.964" v="381" actId="478"/>
          <ac:picMkLst>
            <pc:docMk/>
            <pc:sldMk cId="143021280" sldId="269"/>
            <ac:picMk id="5" creationId="{B553A58A-81FB-C94F-EC99-709C1FA7D9E0}"/>
          </ac:picMkLst>
        </pc:picChg>
        <pc:picChg chg="add mod">
          <ac:chgData name="Bhumi Mehta" userId="fbb9c873b9ebe90b" providerId="LiveId" clId="{9FA880F5-DC81-4FFC-BFBF-0ADF9F7D2119}" dt="2024-11-04T03:10:54.703" v="1283" actId="1076"/>
          <ac:picMkLst>
            <pc:docMk/>
            <pc:sldMk cId="143021280" sldId="269"/>
            <ac:picMk id="7" creationId="{8A14C7BD-C95A-3E76-28E7-635EB877478D}"/>
          </ac:picMkLst>
        </pc:picChg>
      </pc:sldChg>
      <pc:sldChg chg="addSp delSp modSp new mod setBg">
        <pc:chgData name="Bhumi Mehta" userId="fbb9c873b9ebe90b" providerId="LiveId" clId="{9FA880F5-DC81-4FFC-BFBF-0ADF9F7D2119}" dt="2024-11-04T03:10:26.259" v="1278" actId="27636"/>
        <pc:sldMkLst>
          <pc:docMk/>
          <pc:sldMk cId="1765044037" sldId="270"/>
        </pc:sldMkLst>
        <pc:spChg chg="mod">
          <ac:chgData name="Bhumi Mehta" userId="fbb9c873b9ebe90b" providerId="LiveId" clId="{9FA880F5-DC81-4FFC-BFBF-0ADF9F7D2119}" dt="2024-11-04T03:09:26.832" v="1257" actId="20577"/>
          <ac:spMkLst>
            <pc:docMk/>
            <pc:sldMk cId="1765044037" sldId="270"/>
            <ac:spMk id="2" creationId="{9A5C62A5-ED1A-9C71-BB27-077F50931CE9}"/>
          </ac:spMkLst>
        </pc:spChg>
        <pc:spChg chg="del mod">
          <ac:chgData name="Bhumi Mehta" userId="fbb9c873b9ebe90b" providerId="LiveId" clId="{9FA880F5-DC81-4FFC-BFBF-0ADF9F7D2119}" dt="2024-11-04T00:55:26.606" v="455" actId="22"/>
          <ac:spMkLst>
            <pc:docMk/>
            <pc:sldMk cId="1765044037" sldId="270"/>
            <ac:spMk id="3" creationId="{95E0B0FC-8BF8-BEE4-C463-F908FA006121}"/>
          </ac:spMkLst>
        </pc:spChg>
        <pc:spChg chg="add mod">
          <ac:chgData name="Bhumi Mehta" userId="fbb9c873b9ebe90b" providerId="LiveId" clId="{9FA880F5-DC81-4FFC-BFBF-0ADF9F7D2119}" dt="2024-11-04T03:10:26.259" v="1278" actId="27636"/>
          <ac:spMkLst>
            <pc:docMk/>
            <pc:sldMk cId="1765044037" sldId="270"/>
            <ac:spMk id="6" creationId="{04361F6B-5DBA-ED88-D918-533D4AC23126}"/>
          </ac:spMkLst>
        </pc:spChg>
        <pc:spChg chg="add">
          <ac:chgData name="Bhumi Mehta" userId="fbb9c873b9ebe90b" providerId="LiveId" clId="{9FA880F5-DC81-4FFC-BFBF-0ADF9F7D2119}" dt="2024-11-04T03:03:26.025" v="1214" actId="26606"/>
          <ac:spMkLst>
            <pc:docMk/>
            <pc:sldMk cId="1765044037" sldId="270"/>
            <ac:spMk id="11" creationId="{A8908DB7-C3A6-4FCB-9820-CEE02B398C4A}"/>
          </ac:spMkLst>
        </pc:spChg>
        <pc:spChg chg="add">
          <ac:chgData name="Bhumi Mehta" userId="fbb9c873b9ebe90b" providerId="LiveId" clId="{9FA880F5-DC81-4FFC-BFBF-0ADF9F7D2119}" dt="2024-11-04T03:03:26.025" v="1214" actId="26606"/>
          <ac:spMkLst>
            <pc:docMk/>
            <pc:sldMk cId="1765044037" sldId="270"/>
            <ac:spMk id="13" creationId="{535742DD-1B16-4E9D-B715-0D74B4574A68}"/>
          </ac:spMkLst>
        </pc:spChg>
        <pc:picChg chg="add mod ord">
          <ac:chgData name="Bhumi Mehta" userId="fbb9c873b9ebe90b" providerId="LiveId" clId="{9FA880F5-DC81-4FFC-BFBF-0ADF9F7D2119}" dt="2024-11-04T03:03:26.025" v="1214" actId="26606"/>
          <ac:picMkLst>
            <pc:docMk/>
            <pc:sldMk cId="1765044037" sldId="270"/>
            <ac:picMk id="5" creationId="{3671D9E5-0DDA-764B-4A77-967E5E6ACFB3}"/>
          </ac:picMkLst>
        </pc:picChg>
      </pc:sldChg>
      <pc:sldChg chg="add del ord">
        <pc:chgData name="Bhumi Mehta" userId="fbb9c873b9ebe90b" providerId="LiveId" clId="{9FA880F5-DC81-4FFC-BFBF-0ADF9F7D2119}" dt="2024-11-04T00:54:18.491" v="449" actId="2696"/>
        <pc:sldMkLst>
          <pc:docMk/>
          <pc:sldMk cId="3097360296" sldId="270"/>
        </pc:sldMkLst>
      </pc:sldChg>
      <pc:sldChg chg="add del">
        <pc:chgData name="Bhumi Mehta" userId="fbb9c873b9ebe90b" providerId="LiveId" clId="{9FA880F5-DC81-4FFC-BFBF-0ADF9F7D2119}" dt="2024-11-04T00:54:23.756" v="452"/>
        <pc:sldMkLst>
          <pc:docMk/>
          <pc:sldMk cId="150244822" sldId="271"/>
        </pc:sldMkLst>
      </pc:sldChg>
      <pc:sldChg chg="addSp delSp modSp new mod">
        <pc:chgData name="Bhumi Mehta" userId="fbb9c873b9ebe90b" providerId="LiveId" clId="{9FA880F5-DC81-4FFC-BFBF-0ADF9F7D2119}" dt="2024-11-04T03:09:05.401" v="1253" actId="2711"/>
        <pc:sldMkLst>
          <pc:docMk/>
          <pc:sldMk cId="2321233596" sldId="271"/>
        </pc:sldMkLst>
        <pc:spChg chg="del">
          <ac:chgData name="Bhumi Mehta" userId="fbb9c873b9ebe90b" providerId="LiveId" clId="{9FA880F5-DC81-4FFC-BFBF-0ADF9F7D2119}" dt="2024-11-04T00:55:52.408" v="459" actId="21"/>
          <ac:spMkLst>
            <pc:docMk/>
            <pc:sldMk cId="2321233596" sldId="271"/>
            <ac:spMk id="2" creationId="{F6D1C124-F64B-2BA6-848A-58C3ADCCD5AE}"/>
          </ac:spMkLst>
        </pc:spChg>
        <pc:spChg chg="mod">
          <ac:chgData name="Bhumi Mehta" userId="fbb9c873b9ebe90b" providerId="LiveId" clId="{9FA880F5-DC81-4FFC-BFBF-0ADF9F7D2119}" dt="2024-11-04T03:08:56.882" v="1252" actId="2711"/>
          <ac:spMkLst>
            <pc:docMk/>
            <pc:sldMk cId="2321233596" sldId="271"/>
            <ac:spMk id="3" creationId="{5D3BDE49-3A12-D0EA-EF6D-7A46CC214D63}"/>
          </ac:spMkLst>
        </pc:spChg>
        <pc:spChg chg="del mod">
          <ac:chgData name="Bhumi Mehta" userId="fbb9c873b9ebe90b" providerId="LiveId" clId="{9FA880F5-DC81-4FFC-BFBF-0ADF9F7D2119}" dt="2024-11-04T00:57:22.518" v="496" actId="22"/>
          <ac:spMkLst>
            <pc:docMk/>
            <pc:sldMk cId="2321233596" sldId="271"/>
            <ac:spMk id="4" creationId="{3BA27BF1-F271-1BE9-41D8-2B543B29D749}"/>
          </ac:spMkLst>
        </pc:spChg>
        <pc:spChg chg="mod">
          <ac:chgData name="Bhumi Mehta" userId="fbb9c873b9ebe90b" providerId="LiveId" clId="{9FA880F5-DC81-4FFC-BFBF-0ADF9F7D2119}" dt="2024-11-04T03:09:05.401" v="1253" actId="2711"/>
          <ac:spMkLst>
            <pc:docMk/>
            <pc:sldMk cId="2321233596" sldId="271"/>
            <ac:spMk id="5" creationId="{F89FBAF2-EFA6-B62F-0632-0EFDC4CDE871}"/>
          </ac:spMkLst>
        </pc:spChg>
        <pc:spChg chg="del mod">
          <ac:chgData name="Bhumi Mehta" userId="fbb9c873b9ebe90b" providerId="LiveId" clId="{9FA880F5-DC81-4FFC-BFBF-0ADF9F7D2119}" dt="2024-11-04T00:58:14.514" v="500" actId="22"/>
          <ac:spMkLst>
            <pc:docMk/>
            <pc:sldMk cId="2321233596" sldId="271"/>
            <ac:spMk id="6" creationId="{B5130AE7-006D-127B-E714-F50D1E5F112D}"/>
          </ac:spMkLst>
        </pc:spChg>
        <pc:spChg chg="add mod">
          <ac:chgData name="Bhumi Mehta" userId="fbb9c873b9ebe90b" providerId="LiveId" clId="{9FA880F5-DC81-4FFC-BFBF-0ADF9F7D2119}" dt="2024-11-04T03:08:47.288" v="1251" actId="2711"/>
          <ac:spMkLst>
            <pc:docMk/>
            <pc:sldMk cId="2321233596" sldId="271"/>
            <ac:spMk id="11" creationId="{03872DED-1382-EBB6-1D65-8F70546E5F8A}"/>
          </ac:spMkLst>
        </pc:spChg>
        <pc:picChg chg="add mod ord">
          <ac:chgData name="Bhumi Mehta" userId="fbb9c873b9ebe90b" providerId="LiveId" clId="{9FA880F5-DC81-4FFC-BFBF-0ADF9F7D2119}" dt="2024-11-04T00:59:07.445" v="563" actId="1076"/>
          <ac:picMkLst>
            <pc:docMk/>
            <pc:sldMk cId="2321233596" sldId="271"/>
            <ac:picMk id="8" creationId="{DC1FCEE0-CC48-45C5-F968-A09B62E0A1E2}"/>
          </ac:picMkLst>
        </pc:picChg>
        <pc:picChg chg="add mod ord">
          <ac:chgData name="Bhumi Mehta" userId="fbb9c873b9ebe90b" providerId="LiveId" clId="{9FA880F5-DC81-4FFC-BFBF-0ADF9F7D2119}" dt="2024-11-04T00:59:22.315" v="564" actId="1076"/>
          <ac:picMkLst>
            <pc:docMk/>
            <pc:sldMk cId="2321233596" sldId="271"/>
            <ac:picMk id="10" creationId="{B9F477F1-4385-1285-F55E-F4B8B9BCDE7E}"/>
          </ac:picMkLst>
        </pc:picChg>
      </pc:sldChg>
      <pc:sldChg chg="new del">
        <pc:chgData name="Bhumi Mehta" userId="fbb9c873b9ebe90b" providerId="LiveId" clId="{9FA880F5-DC81-4FFC-BFBF-0ADF9F7D2119}" dt="2024-11-04T01:01:17.829" v="581" actId="47"/>
        <pc:sldMkLst>
          <pc:docMk/>
          <pc:sldMk cId="3968283717" sldId="272"/>
        </pc:sldMkLst>
      </pc:sldChg>
      <pc:sldChg chg="addSp delSp modSp add mod ord setBg">
        <pc:chgData name="Bhumi Mehta" userId="fbb9c873b9ebe90b" providerId="LiveId" clId="{9FA880F5-DC81-4FFC-BFBF-0ADF9F7D2119}" dt="2024-11-04T03:08:36.614" v="1250" actId="27636"/>
        <pc:sldMkLst>
          <pc:docMk/>
          <pc:sldMk cId="3047079901" sldId="273"/>
        </pc:sldMkLst>
        <pc:spChg chg="mod">
          <ac:chgData name="Bhumi Mehta" userId="fbb9c873b9ebe90b" providerId="LiveId" clId="{9FA880F5-DC81-4FFC-BFBF-0ADF9F7D2119}" dt="2024-11-04T03:07:19.528" v="1240" actId="2711"/>
          <ac:spMkLst>
            <pc:docMk/>
            <pc:sldMk cId="3047079901" sldId="273"/>
            <ac:spMk id="2" creationId="{8A05DCAC-F961-714B-8A34-34E7606B4784}"/>
          </ac:spMkLst>
        </pc:spChg>
        <pc:spChg chg="add del mod">
          <ac:chgData name="Bhumi Mehta" userId="fbb9c873b9ebe90b" providerId="LiveId" clId="{9FA880F5-DC81-4FFC-BFBF-0ADF9F7D2119}" dt="2024-11-04T01:00:48.661" v="575" actId="22"/>
          <ac:spMkLst>
            <pc:docMk/>
            <pc:sldMk cId="3047079901" sldId="273"/>
            <ac:spMk id="4" creationId="{B4C69204-38DB-97D4-AD47-51646FEBCA63}"/>
          </ac:spMkLst>
        </pc:spChg>
        <pc:spChg chg="add mod">
          <ac:chgData name="Bhumi Mehta" userId="fbb9c873b9ebe90b" providerId="LiveId" clId="{9FA880F5-DC81-4FFC-BFBF-0ADF9F7D2119}" dt="2024-11-04T03:08:36.614" v="1250" actId="27636"/>
          <ac:spMkLst>
            <pc:docMk/>
            <pc:sldMk cId="3047079901" sldId="273"/>
            <ac:spMk id="8" creationId="{1B698129-F8AD-4044-83A9-001A042BEAFD}"/>
          </ac:spMkLst>
        </pc:spChg>
        <pc:spChg chg="add">
          <ac:chgData name="Bhumi Mehta" userId="fbb9c873b9ebe90b" providerId="LiveId" clId="{9FA880F5-DC81-4FFC-BFBF-0ADF9F7D2119}" dt="2024-11-04T03:03:59.984" v="1217" actId="26606"/>
          <ac:spMkLst>
            <pc:docMk/>
            <pc:sldMk cId="3047079901" sldId="273"/>
            <ac:spMk id="13" creationId="{A8908DB7-C3A6-4FCB-9820-CEE02B398C4A}"/>
          </ac:spMkLst>
        </pc:spChg>
        <pc:spChg chg="add">
          <ac:chgData name="Bhumi Mehta" userId="fbb9c873b9ebe90b" providerId="LiveId" clId="{9FA880F5-DC81-4FFC-BFBF-0ADF9F7D2119}" dt="2024-11-04T03:03:59.984" v="1217" actId="26606"/>
          <ac:spMkLst>
            <pc:docMk/>
            <pc:sldMk cId="3047079901" sldId="273"/>
            <ac:spMk id="15" creationId="{535742DD-1B16-4E9D-B715-0D74B4574A68}"/>
          </ac:spMkLst>
        </pc:spChg>
        <pc:picChg chg="del">
          <ac:chgData name="Bhumi Mehta" userId="fbb9c873b9ebe90b" providerId="LiveId" clId="{9FA880F5-DC81-4FFC-BFBF-0ADF9F7D2119}" dt="2024-11-04T01:00:00.910" v="574" actId="478"/>
          <ac:picMkLst>
            <pc:docMk/>
            <pc:sldMk cId="3047079901" sldId="273"/>
            <ac:picMk id="5" creationId="{3749A970-B837-2881-09E0-9C2705579AD9}"/>
          </ac:picMkLst>
        </pc:picChg>
        <pc:picChg chg="add mod ord">
          <ac:chgData name="Bhumi Mehta" userId="fbb9c873b9ebe90b" providerId="LiveId" clId="{9FA880F5-DC81-4FFC-BFBF-0ADF9F7D2119}" dt="2024-11-04T03:04:06.419" v="1218" actId="27614"/>
          <ac:picMkLst>
            <pc:docMk/>
            <pc:sldMk cId="3047079901" sldId="273"/>
            <ac:picMk id="7" creationId="{36668EBD-F469-2FD6-892D-6ED20520B757}"/>
          </ac:picMkLst>
        </pc:picChg>
      </pc:sldChg>
      <pc:sldChg chg="addSp delSp modSp add mod ord">
        <pc:chgData name="Bhumi Mehta" userId="fbb9c873b9ebe90b" providerId="LiveId" clId="{9FA880F5-DC81-4FFC-BFBF-0ADF9F7D2119}" dt="2024-11-04T03:08:19.265" v="1248" actId="20577"/>
        <pc:sldMkLst>
          <pc:docMk/>
          <pc:sldMk cId="2101755187" sldId="274"/>
        </pc:sldMkLst>
        <pc:spChg chg="mod">
          <ac:chgData name="Bhumi Mehta" userId="fbb9c873b9ebe90b" providerId="LiveId" clId="{9FA880F5-DC81-4FFC-BFBF-0ADF9F7D2119}" dt="2024-11-04T03:07:43.117" v="1242" actId="2711"/>
          <ac:spMkLst>
            <pc:docMk/>
            <pc:sldMk cId="2101755187" sldId="274"/>
            <ac:spMk id="3" creationId="{A98FB0A8-3DB7-EDE4-75C2-83985430177D}"/>
          </ac:spMkLst>
        </pc:spChg>
        <pc:spChg chg="add del mod">
          <ac:chgData name="Bhumi Mehta" userId="fbb9c873b9ebe90b" providerId="LiveId" clId="{9FA880F5-DC81-4FFC-BFBF-0ADF9F7D2119}" dt="2024-11-04T01:01:25.979" v="583" actId="21"/>
          <ac:spMkLst>
            <pc:docMk/>
            <pc:sldMk cId="2101755187" sldId="274"/>
            <ac:spMk id="4" creationId="{2D8AB8D8-5C6B-7A2A-6858-2D286D9DA262}"/>
          </ac:spMkLst>
        </pc:spChg>
        <pc:spChg chg="mod">
          <ac:chgData name="Bhumi Mehta" userId="fbb9c873b9ebe90b" providerId="LiveId" clId="{9FA880F5-DC81-4FFC-BFBF-0ADF9F7D2119}" dt="2024-11-04T03:07:50.880" v="1245" actId="2711"/>
          <ac:spMkLst>
            <pc:docMk/>
            <pc:sldMk cId="2101755187" sldId="274"/>
            <ac:spMk id="5" creationId="{8AC38882-3661-E16F-9F41-449C77BD4825}"/>
          </ac:spMkLst>
        </pc:spChg>
        <pc:spChg chg="add del mod">
          <ac:chgData name="Bhumi Mehta" userId="fbb9c873b9ebe90b" providerId="LiveId" clId="{9FA880F5-DC81-4FFC-BFBF-0ADF9F7D2119}" dt="2024-11-04T01:01:36.306" v="585" actId="21"/>
          <ac:spMkLst>
            <pc:docMk/>
            <pc:sldMk cId="2101755187" sldId="274"/>
            <ac:spMk id="7" creationId="{1C2E1BA7-270C-501C-6B27-E774B75E17B6}"/>
          </ac:spMkLst>
        </pc:spChg>
        <pc:spChg chg="add del mod">
          <ac:chgData name="Bhumi Mehta" userId="fbb9c873b9ebe90b" providerId="LiveId" clId="{9FA880F5-DC81-4FFC-BFBF-0ADF9F7D2119}" dt="2024-11-04T03:08:19.265" v="1248" actId="20577"/>
          <ac:spMkLst>
            <pc:docMk/>
            <pc:sldMk cId="2101755187" sldId="274"/>
            <ac:spMk id="14" creationId="{9BEA345B-EF10-919A-4C01-2CDD895588C3}"/>
          </ac:spMkLst>
        </pc:spChg>
        <pc:graphicFrameChg chg="add del">
          <ac:chgData name="Bhumi Mehta" userId="fbb9c873b9ebe90b" providerId="LiveId" clId="{9FA880F5-DC81-4FFC-BFBF-0ADF9F7D2119}" dt="2024-11-04T03:04:31.361" v="1221" actId="26606"/>
          <ac:graphicFrameMkLst>
            <pc:docMk/>
            <pc:sldMk cId="2101755187" sldId="274"/>
            <ac:graphicFrameMk id="16" creationId="{FD38988E-9F41-0052-9D8E-BBD3493F8B4B}"/>
          </ac:graphicFrameMkLst>
        </pc:graphicFrameChg>
        <pc:picChg chg="del">
          <ac:chgData name="Bhumi Mehta" userId="fbb9c873b9ebe90b" providerId="LiveId" clId="{9FA880F5-DC81-4FFC-BFBF-0ADF9F7D2119}" dt="2024-11-04T01:01:21.526" v="582" actId="478"/>
          <ac:picMkLst>
            <pc:docMk/>
            <pc:sldMk cId="2101755187" sldId="274"/>
            <ac:picMk id="8" creationId="{72948857-E289-B9FB-A5E9-7BFDD8841F4C}"/>
          </ac:picMkLst>
        </pc:picChg>
        <pc:picChg chg="del">
          <ac:chgData name="Bhumi Mehta" userId="fbb9c873b9ebe90b" providerId="LiveId" clId="{9FA880F5-DC81-4FFC-BFBF-0ADF9F7D2119}" dt="2024-11-04T01:01:29.592" v="584" actId="21"/>
          <ac:picMkLst>
            <pc:docMk/>
            <pc:sldMk cId="2101755187" sldId="274"/>
            <ac:picMk id="10" creationId="{942089AC-FCA7-B65B-8ABC-CD9B30FBF804}"/>
          </ac:picMkLst>
        </pc:picChg>
        <pc:picChg chg="add mod">
          <ac:chgData name="Bhumi Mehta" userId="fbb9c873b9ebe90b" providerId="LiveId" clId="{9FA880F5-DC81-4FFC-BFBF-0ADF9F7D2119}" dt="2024-11-04T01:03:16.415" v="598" actId="14100"/>
          <ac:picMkLst>
            <pc:docMk/>
            <pc:sldMk cId="2101755187" sldId="274"/>
            <ac:picMk id="11" creationId="{2AB81531-2A1A-FD93-EE6B-E701BE4E1F78}"/>
          </ac:picMkLst>
        </pc:picChg>
        <pc:picChg chg="add mod">
          <ac:chgData name="Bhumi Mehta" userId="fbb9c873b9ebe90b" providerId="LiveId" clId="{9FA880F5-DC81-4FFC-BFBF-0ADF9F7D2119}" dt="2024-11-04T01:03:06.448" v="597" actId="1076"/>
          <ac:picMkLst>
            <pc:docMk/>
            <pc:sldMk cId="2101755187" sldId="274"/>
            <ac:picMk id="13" creationId="{FFE523C2-1E08-444D-B7B9-05E0C197AF92}"/>
          </ac:picMkLst>
        </pc:picChg>
      </pc:sldChg>
      <pc:sldChg chg="addSp delSp modSp new mod setBg">
        <pc:chgData name="Bhumi Mehta" userId="fbb9c873b9ebe90b" providerId="LiveId" clId="{9FA880F5-DC81-4FFC-BFBF-0ADF9F7D2119}" dt="2024-11-04T03:07:30.100" v="1241" actId="2711"/>
        <pc:sldMkLst>
          <pc:docMk/>
          <pc:sldMk cId="881279655" sldId="275"/>
        </pc:sldMkLst>
        <pc:spChg chg="mod">
          <ac:chgData name="Bhumi Mehta" userId="fbb9c873b9ebe90b" providerId="LiveId" clId="{9FA880F5-DC81-4FFC-BFBF-0ADF9F7D2119}" dt="2024-11-04T03:07:30.100" v="1241" actId="2711"/>
          <ac:spMkLst>
            <pc:docMk/>
            <pc:sldMk cId="881279655" sldId="275"/>
            <ac:spMk id="2" creationId="{0211FF37-C871-6AA2-4E73-8C42851190C6}"/>
          </ac:spMkLst>
        </pc:spChg>
        <pc:spChg chg="add del mod">
          <ac:chgData name="Bhumi Mehta" userId="fbb9c873b9ebe90b" providerId="LiveId" clId="{9FA880F5-DC81-4FFC-BFBF-0ADF9F7D2119}" dt="2024-11-04T03:04:52.022" v="1224" actId="26606"/>
          <ac:spMkLst>
            <pc:docMk/>
            <pc:sldMk cId="881279655" sldId="275"/>
            <ac:spMk id="3" creationId="{C5C7FD1D-5186-6769-9629-25A7BC712308}"/>
          </ac:spMkLst>
        </pc:spChg>
        <pc:spChg chg="add">
          <ac:chgData name="Bhumi Mehta" userId="fbb9c873b9ebe90b" providerId="LiveId" clId="{9FA880F5-DC81-4FFC-BFBF-0ADF9F7D2119}" dt="2024-11-04T03:04:52.022" v="1224" actId="26606"/>
          <ac:spMkLst>
            <pc:docMk/>
            <pc:sldMk cId="881279655" sldId="275"/>
            <ac:spMk id="8" creationId="{100EDD19-6802-4EC3-95CE-CFFAB042CFD6}"/>
          </ac:spMkLst>
        </pc:spChg>
        <pc:spChg chg="add del">
          <ac:chgData name="Bhumi Mehta" userId="fbb9c873b9ebe90b" providerId="LiveId" clId="{9FA880F5-DC81-4FFC-BFBF-0ADF9F7D2119}" dt="2024-11-04T03:04:52.004" v="1223" actId="26606"/>
          <ac:spMkLst>
            <pc:docMk/>
            <pc:sldMk cId="881279655" sldId="275"/>
            <ac:spMk id="9" creationId="{35DB3719-6FDC-4E5D-891D-FF40B7300F64}"/>
          </ac:spMkLst>
        </pc:spChg>
        <pc:spChg chg="add">
          <ac:chgData name="Bhumi Mehta" userId="fbb9c873b9ebe90b" providerId="LiveId" clId="{9FA880F5-DC81-4FFC-BFBF-0ADF9F7D2119}" dt="2024-11-04T03:04:52.022" v="1224" actId="26606"/>
          <ac:spMkLst>
            <pc:docMk/>
            <pc:sldMk cId="881279655" sldId="275"/>
            <ac:spMk id="10" creationId="{DB17E863-922E-4C26-BD64-E8FD41D28661}"/>
          </ac:spMkLst>
        </pc:spChg>
        <pc:spChg chg="add del">
          <ac:chgData name="Bhumi Mehta" userId="fbb9c873b9ebe90b" providerId="LiveId" clId="{9FA880F5-DC81-4FFC-BFBF-0ADF9F7D2119}" dt="2024-11-04T03:04:52.004" v="1223" actId="26606"/>
          <ac:spMkLst>
            <pc:docMk/>
            <pc:sldMk cId="881279655" sldId="275"/>
            <ac:spMk id="11" creationId="{E0CBAC23-2E3F-4A90-BA59-F8299F6A5439}"/>
          </ac:spMkLst>
        </pc:spChg>
        <pc:spChg chg="add mod">
          <ac:chgData name="Bhumi Mehta" userId="fbb9c873b9ebe90b" providerId="LiveId" clId="{9FA880F5-DC81-4FFC-BFBF-0ADF9F7D2119}" dt="2024-11-04T03:05:49.725" v="1231" actId="2711"/>
          <ac:spMkLst>
            <pc:docMk/>
            <pc:sldMk cId="881279655" sldId="275"/>
            <ac:spMk id="13" creationId="{C5C7FD1D-5186-6769-9629-25A7BC712308}"/>
          </ac:spMkLst>
        </pc:spChg>
        <pc:graphicFrameChg chg="add del">
          <ac:chgData name="Bhumi Mehta" userId="fbb9c873b9ebe90b" providerId="LiveId" clId="{9FA880F5-DC81-4FFC-BFBF-0ADF9F7D2119}" dt="2024-11-04T03:04:52.004" v="1223" actId="26606"/>
          <ac:graphicFrameMkLst>
            <pc:docMk/>
            <pc:sldMk cId="881279655" sldId="275"/>
            <ac:graphicFrameMk id="5" creationId="{EF473340-DE1D-0321-B73D-015F0B8EBE04}"/>
          </ac:graphicFrameMkLst>
        </pc:graphicFrameChg>
      </pc:sldChg>
      <pc:sldChg chg="addSp delSp modSp new mod setBg">
        <pc:chgData name="Bhumi Mehta" userId="fbb9c873b9ebe90b" providerId="LiveId" clId="{9FA880F5-DC81-4FFC-BFBF-0ADF9F7D2119}" dt="2024-11-04T03:28:01.907" v="1314" actId="1076"/>
        <pc:sldMkLst>
          <pc:docMk/>
          <pc:sldMk cId="89101563" sldId="276"/>
        </pc:sldMkLst>
        <pc:spChg chg="mod">
          <ac:chgData name="Bhumi Mehta" userId="fbb9c873b9ebe90b" providerId="LiveId" clId="{9FA880F5-DC81-4FFC-BFBF-0ADF9F7D2119}" dt="2024-11-04T03:20:50.309" v="1304"/>
          <ac:spMkLst>
            <pc:docMk/>
            <pc:sldMk cId="89101563" sldId="276"/>
            <ac:spMk id="2" creationId="{81312831-6A42-8563-39EE-0E0A5732CF9E}"/>
          </ac:spMkLst>
        </pc:spChg>
        <pc:spChg chg="del">
          <ac:chgData name="Bhumi Mehta" userId="fbb9c873b9ebe90b" providerId="LiveId" clId="{9FA880F5-DC81-4FFC-BFBF-0ADF9F7D2119}" dt="2024-11-04T02:00:06.715" v="829" actId="22"/>
          <ac:spMkLst>
            <pc:docMk/>
            <pc:sldMk cId="89101563" sldId="276"/>
            <ac:spMk id="3" creationId="{8B96C671-EF0D-1E5F-BA4C-BCF0BB35A33C}"/>
          </ac:spMkLst>
        </pc:spChg>
        <pc:spChg chg="add mod">
          <ac:chgData name="Bhumi Mehta" userId="fbb9c873b9ebe90b" providerId="LiveId" clId="{9FA880F5-DC81-4FFC-BFBF-0ADF9F7D2119}" dt="2024-11-04T03:28:01.907" v="1314" actId="1076"/>
          <ac:spMkLst>
            <pc:docMk/>
            <pc:sldMk cId="89101563" sldId="276"/>
            <ac:spMk id="8" creationId="{D12CD48A-EFE6-ECDC-214D-B68AFA24EDB3}"/>
          </ac:spMkLst>
        </pc:spChg>
        <pc:spChg chg="add">
          <ac:chgData name="Bhumi Mehta" userId="fbb9c873b9ebe90b" providerId="LiveId" clId="{9FA880F5-DC81-4FFC-BFBF-0ADF9F7D2119}" dt="2024-11-04T02:54:42.391" v="1090" actId="26606"/>
          <ac:spMkLst>
            <pc:docMk/>
            <pc:sldMk cId="89101563" sldId="276"/>
            <ac:spMk id="13" creationId="{B712E947-0734-45F9-9C4F-41114EC3A33E}"/>
          </ac:spMkLst>
        </pc:spChg>
        <pc:grpChg chg="add">
          <ac:chgData name="Bhumi Mehta" userId="fbb9c873b9ebe90b" providerId="LiveId" clId="{9FA880F5-DC81-4FFC-BFBF-0ADF9F7D2119}" dt="2024-11-04T02:54:42.391" v="1090" actId="26606"/>
          <ac:grpSpMkLst>
            <pc:docMk/>
            <pc:sldMk cId="89101563" sldId="276"/>
            <ac:grpSpMk id="15" creationId="{12B3290A-D3BF-4B87-B55B-FD9A98B49727}"/>
          </ac:grpSpMkLst>
        </pc:grpChg>
        <pc:picChg chg="add mod ord">
          <ac:chgData name="Bhumi Mehta" userId="fbb9c873b9ebe90b" providerId="LiveId" clId="{9FA880F5-DC81-4FFC-BFBF-0ADF9F7D2119}" dt="2024-11-04T02:54:47.858" v="1092" actId="27614"/>
          <ac:picMkLst>
            <pc:docMk/>
            <pc:sldMk cId="89101563" sldId="276"/>
            <ac:picMk id="5" creationId="{9AA702DF-4E10-21E7-22C6-84D8E4961A6D}"/>
          </ac:picMkLst>
        </pc:picChg>
        <pc:picChg chg="add mod">
          <ac:chgData name="Bhumi Mehta" userId="fbb9c873b9ebe90b" providerId="LiveId" clId="{9FA880F5-DC81-4FFC-BFBF-0ADF9F7D2119}" dt="2024-11-04T02:54:47.860" v="1094" actId="27614"/>
          <ac:picMkLst>
            <pc:docMk/>
            <pc:sldMk cId="89101563" sldId="276"/>
            <ac:picMk id="7" creationId="{6B9691E7-76A6-967D-BA9C-485A294BC4DB}"/>
          </ac:picMkLst>
        </pc:picChg>
      </pc:sldChg>
      <pc:sldChg chg="addSp delSp modSp new mod setBg">
        <pc:chgData name="Bhumi Mehta" userId="fbb9c873b9ebe90b" providerId="LiveId" clId="{9FA880F5-DC81-4FFC-BFBF-0ADF9F7D2119}" dt="2024-11-04T03:05:22.028" v="1227" actId="26606"/>
        <pc:sldMkLst>
          <pc:docMk/>
          <pc:sldMk cId="1002806297" sldId="277"/>
        </pc:sldMkLst>
        <pc:spChg chg="mod">
          <ac:chgData name="Bhumi Mehta" userId="fbb9c873b9ebe90b" providerId="LiveId" clId="{9FA880F5-DC81-4FFC-BFBF-0ADF9F7D2119}" dt="2024-11-04T03:05:22.028" v="1227" actId="26606"/>
          <ac:spMkLst>
            <pc:docMk/>
            <pc:sldMk cId="1002806297" sldId="277"/>
            <ac:spMk id="2" creationId="{4450E6DA-5CF2-A470-00C6-6E0CDA3747D4}"/>
          </ac:spMkLst>
        </pc:spChg>
        <pc:spChg chg="add del">
          <ac:chgData name="Bhumi Mehta" userId="fbb9c873b9ebe90b" providerId="LiveId" clId="{9FA880F5-DC81-4FFC-BFBF-0ADF9F7D2119}" dt="2024-11-04T03:05:22.008" v="1226" actId="26606"/>
          <ac:spMkLst>
            <pc:docMk/>
            <pc:sldMk cId="1002806297" sldId="277"/>
            <ac:spMk id="7" creationId="{32D45EE4-C4F0-4F72-B1C6-39F596D138A9}"/>
          </ac:spMkLst>
        </pc:spChg>
        <pc:spChg chg="add del">
          <ac:chgData name="Bhumi Mehta" userId="fbb9c873b9ebe90b" providerId="LiveId" clId="{9FA880F5-DC81-4FFC-BFBF-0ADF9F7D2119}" dt="2024-11-04T03:05:22.008" v="1226" actId="26606"/>
          <ac:spMkLst>
            <pc:docMk/>
            <pc:sldMk cId="1002806297" sldId="277"/>
            <ac:spMk id="9" creationId="{8C459BAD-4279-4A9D-B0C5-662C5F5ED21F}"/>
          </ac:spMkLst>
        </pc:spChg>
        <pc:spChg chg="add del">
          <ac:chgData name="Bhumi Mehta" userId="fbb9c873b9ebe90b" providerId="LiveId" clId="{9FA880F5-DC81-4FFC-BFBF-0ADF9F7D2119}" dt="2024-11-04T03:05:22.008" v="1226" actId="26606"/>
          <ac:spMkLst>
            <pc:docMk/>
            <pc:sldMk cId="1002806297" sldId="277"/>
            <ac:spMk id="11" creationId="{0953BC39-9D68-40BE-BF3C-5C4EB782AF94}"/>
          </ac:spMkLst>
        </pc:spChg>
        <pc:spChg chg="add">
          <ac:chgData name="Bhumi Mehta" userId="fbb9c873b9ebe90b" providerId="LiveId" clId="{9FA880F5-DC81-4FFC-BFBF-0ADF9F7D2119}" dt="2024-11-04T03:05:22.028" v="1227" actId="26606"/>
          <ac:spMkLst>
            <pc:docMk/>
            <pc:sldMk cId="1002806297" sldId="277"/>
            <ac:spMk id="13" creationId="{D4E68339-1B90-44F9-BCC4-4600A6E240A2}"/>
          </ac:spMkLst>
        </pc:spChg>
        <pc:picChg chg="add">
          <ac:chgData name="Bhumi Mehta" userId="fbb9c873b9ebe90b" providerId="LiveId" clId="{9FA880F5-DC81-4FFC-BFBF-0ADF9F7D2119}" dt="2024-11-04T03:05:22.028" v="1227" actId="26606"/>
          <ac:picMkLst>
            <pc:docMk/>
            <pc:sldMk cId="1002806297" sldId="277"/>
            <ac:picMk id="6" creationId="{386B9190-E529-EC60-39DD-9B88ECD8B5FE}"/>
          </ac:picMkLst>
        </pc:picChg>
      </pc:sldChg>
      <pc:sldChg chg="addSp delSp modSp new mod setBg">
        <pc:chgData name="Bhumi Mehta" userId="fbb9c873b9ebe90b" providerId="LiveId" clId="{9FA880F5-DC81-4FFC-BFBF-0ADF9F7D2119}" dt="2024-11-04T03:14:05.839" v="1300" actId="732"/>
        <pc:sldMkLst>
          <pc:docMk/>
          <pc:sldMk cId="4242901713" sldId="278"/>
        </pc:sldMkLst>
        <pc:spChg chg="del">
          <ac:chgData name="Bhumi Mehta" userId="fbb9c873b9ebe90b" providerId="LiveId" clId="{9FA880F5-DC81-4FFC-BFBF-0ADF9F7D2119}" dt="2024-11-04T03:12:29.835" v="1296" actId="21"/>
          <ac:spMkLst>
            <pc:docMk/>
            <pc:sldMk cId="4242901713" sldId="278"/>
            <ac:spMk id="2" creationId="{73D5AEC7-30A2-4446-3F37-3368FACBAD2C}"/>
          </ac:spMkLst>
        </pc:spChg>
        <pc:spChg chg="del">
          <ac:chgData name="Bhumi Mehta" userId="fbb9c873b9ebe90b" providerId="LiveId" clId="{9FA880F5-DC81-4FFC-BFBF-0ADF9F7D2119}" dt="2024-11-04T03:13:47.333" v="1297" actId="22"/>
          <ac:spMkLst>
            <pc:docMk/>
            <pc:sldMk cId="4242901713" sldId="278"/>
            <ac:spMk id="3" creationId="{18503335-1B22-997A-A0CB-5C1E87ED8635}"/>
          </ac:spMkLst>
        </pc:spChg>
        <pc:spChg chg="add">
          <ac:chgData name="Bhumi Mehta" userId="fbb9c873b9ebe90b" providerId="LiveId" clId="{9FA880F5-DC81-4FFC-BFBF-0ADF9F7D2119}" dt="2024-11-04T03:13:55.980" v="1299" actId="26606"/>
          <ac:spMkLst>
            <pc:docMk/>
            <pc:sldMk cId="4242901713" sldId="278"/>
            <ac:spMk id="10" creationId="{C7D023E4-8DE1-436E-9847-ED6A4B4B04FD}"/>
          </ac:spMkLst>
        </pc:spChg>
        <pc:spChg chg="add">
          <ac:chgData name="Bhumi Mehta" userId="fbb9c873b9ebe90b" providerId="LiveId" clId="{9FA880F5-DC81-4FFC-BFBF-0ADF9F7D2119}" dt="2024-11-04T03:13:55.980" v="1299" actId="26606"/>
          <ac:spMkLst>
            <pc:docMk/>
            <pc:sldMk cId="4242901713" sldId="278"/>
            <ac:spMk id="12" creationId="{8B2B1708-8CE4-4A20-94F5-55118AE2CBD7}"/>
          </ac:spMkLst>
        </pc:spChg>
        <pc:grpChg chg="add">
          <ac:chgData name="Bhumi Mehta" userId="fbb9c873b9ebe90b" providerId="LiveId" clId="{9FA880F5-DC81-4FFC-BFBF-0ADF9F7D2119}" dt="2024-11-04T03:13:55.980" v="1299" actId="26606"/>
          <ac:grpSpMkLst>
            <pc:docMk/>
            <pc:sldMk cId="4242901713" sldId="278"/>
            <ac:grpSpMk id="14" creationId="{EC2D6DD8-FAD6-401D-9DE6-71DD04C980F3}"/>
          </ac:grpSpMkLst>
        </pc:grpChg>
        <pc:grpChg chg="add">
          <ac:chgData name="Bhumi Mehta" userId="fbb9c873b9ebe90b" providerId="LiveId" clId="{9FA880F5-DC81-4FFC-BFBF-0ADF9F7D2119}" dt="2024-11-04T03:13:55.980" v="1299" actId="26606"/>
          <ac:grpSpMkLst>
            <pc:docMk/>
            <pc:sldMk cId="4242901713" sldId="278"/>
            <ac:grpSpMk id="18" creationId="{43F5E015-E085-4624-B431-B42414448684}"/>
          </ac:grpSpMkLst>
        </pc:grpChg>
        <pc:picChg chg="add mod ord modCrop">
          <ac:chgData name="Bhumi Mehta" userId="fbb9c873b9ebe90b" providerId="LiveId" clId="{9FA880F5-DC81-4FFC-BFBF-0ADF9F7D2119}" dt="2024-11-04T03:14:05.839" v="1300" actId="732"/>
          <ac:picMkLst>
            <pc:docMk/>
            <pc:sldMk cId="4242901713" sldId="278"/>
            <ac:picMk id="5" creationId="{F5C47E25-7A46-BF79-0B67-A392CCC149B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A6CF9F-29CB-45B2-80C8-5E00213BB64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28B65F1-745B-4279-AD71-D625F3A86434}">
      <dgm:prSet/>
      <dgm:spPr/>
      <dgm:t>
        <a:bodyPr/>
        <a:lstStyle/>
        <a:p>
          <a:r>
            <a:rPr lang="en-US" i="0" dirty="0">
              <a:latin typeface="Cambria" panose="02040503050406030204" pitchFamily="18" charset="0"/>
              <a:ea typeface="Cambria" panose="02040503050406030204" pitchFamily="18" charset="0"/>
            </a:rPr>
            <a:t>The average booking includes around 1.59 passengers, with most involving 1-2 passengers and a maximum of 9, indicating some group travels.</a:t>
          </a:r>
          <a:endParaRPr lang="en-US" dirty="0">
            <a:latin typeface="Cambria" panose="02040503050406030204" pitchFamily="18" charset="0"/>
            <a:ea typeface="Cambria" panose="02040503050406030204" pitchFamily="18" charset="0"/>
          </a:endParaRPr>
        </a:p>
      </dgm:t>
    </dgm:pt>
    <dgm:pt modelId="{1C9AC9BC-7A3F-407E-A96F-65A1EA138807}" type="parTrans" cxnId="{518DA0D3-26C5-4C54-A8C4-D246358CF614}">
      <dgm:prSet/>
      <dgm:spPr/>
      <dgm:t>
        <a:bodyPr/>
        <a:lstStyle/>
        <a:p>
          <a:endParaRPr lang="en-US"/>
        </a:p>
      </dgm:t>
    </dgm:pt>
    <dgm:pt modelId="{18889418-5B47-436C-BDB7-8289A933DC2B}" type="sibTrans" cxnId="{518DA0D3-26C5-4C54-A8C4-D246358CF614}">
      <dgm:prSet/>
      <dgm:spPr/>
      <dgm:t>
        <a:bodyPr/>
        <a:lstStyle/>
        <a:p>
          <a:endParaRPr lang="en-US"/>
        </a:p>
      </dgm:t>
    </dgm:pt>
    <dgm:pt modelId="{165EBF39-7E9D-4285-9ECC-AC5B8B66CC3D}">
      <dgm:prSet/>
      <dgm:spPr/>
      <dgm:t>
        <a:bodyPr/>
        <a:lstStyle/>
        <a:p>
          <a:r>
            <a:rPr lang="en-US" i="0" dirty="0">
              <a:latin typeface="Cambria" panose="02040503050406030204" pitchFamily="18" charset="0"/>
              <a:ea typeface="Cambria" panose="02040503050406030204" pitchFamily="18" charset="0"/>
            </a:rPr>
            <a:t>The mean lead time is about 84.73 days, showing wide variation as some customers book well in advance while others book closer to the travel date.</a:t>
          </a:r>
          <a:endParaRPr lang="en-US" dirty="0">
            <a:latin typeface="Cambria" panose="02040503050406030204" pitchFamily="18" charset="0"/>
            <a:ea typeface="Cambria" panose="02040503050406030204" pitchFamily="18" charset="0"/>
          </a:endParaRPr>
        </a:p>
      </dgm:t>
    </dgm:pt>
    <dgm:pt modelId="{38C0082B-2323-4FC7-9EE7-77CF3D0EE2C2}" type="parTrans" cxnId="{48E40AB0-56D7-492E-9CDE-5AB57BC002C0}">
      <dgm:prSet/>
      <dgm:spPr/>
      <dgm:t>
        <a:bodyPr/>
        <a:lstStyle/>
        <a:p>
          <a:endParaRPr lang="en-US"/>
        </a:p>
      </dgm:t>
    </dgm:pt>
    <dgm:pt modelId="{29BB710F-BCC9-47BA-A117-F7C5E6B5C0CE}" type="sibTrans" cxnId="{48E40AB0-56D7-492E-9CDE-5AB57BC002C0}">
      <dgm:prSet/>
      <dgm:spPr/>
      <dgm:t>
        <a:bodyPr/>
        <a:lstStyle/>
        <a:p>
          <a:endParaRPr lang="en-US"/>
        </a:p>
      </dgm:t>
    </dgm:pt>
    <dgm:pt modelId="{AD590954-CCBD-43A6-B2CF-D381CCA02E4E}">
      <dgm:prSet/>
      <dgm:spPr/>
      <dgm:t>
        <a:bodyPr/>
        <a:lstStyle/>
        <a:p>
          <a:r>
            <a:rPr lang="en-US" i="0" dirty="0">
              <a:latin typeface="Cambria" panose="02040503050406030204" pitchFamily="18" charset="0"/>
              <a:ea typeface="Cambria" panose="02040503050406030204" pitchFamily="18" charset="0"/>
            </a:rPr>
            <a:t>The average stay is 23.05 days, but varies significantly, ranging from 0 to 778 days.</a:t>
          </a:r>
          <a:endParaRPr lang="en-US" dirty="0">
            <a:latin typeface="Cambria" panose="02040503050406030204" pitchFamily="18" charset="0"/>
            <a:ea typeface="Cambria" panose="02040503050406030204" pitchFamily="18" charset="0"/>
          </a:endParaRPr>
        </a:p>
      </dgm:t>
    </dgm:pt>
    <dgm:pt modelId="{7D0B1100-0889-47E3-9840-A48AE41745BA}" type="parTrans" cxnId="{C8B74E1B-6033-4096-92AB-B73431CFA893}">
      <dgm:prSet/>
      <dgm:spPr/>
      <dgm:t>
        <a:bodyPr/>
        <a:lstStyle/>
        <a:p>
          <a:endParaRPr lang="en-US"/>
        </a:p>
      </dgm:t>
    </dgm:pt>
    <dgm:pt modelId="{06C9CD30-927B-474C-AECA-D5FB9D403759}" type="sibTrans" cxnId="{C8B74E1B-6033-4096-92AB-B73431CFA893}">
      <dgm:prSet/>
      <dgm:spPr/>
      <dgm:t>
        <a:bodyPr/>
        <a:lstStyle/>
        <a:p>
          <a:endParaRPr lang="en-US"/>
        </a:p>
      </dgm:t>
    </dgm:pt>
    <dgm:pt modelId="{B36B2D9C-D899-42C5-840B-54DBBC7A67B9}">
      <dgm:prSet/>
      <dgm:spPr/>
      <dgm:t>
        <a:bodyPr/>
        <a:lstStyle/>
        <a:p>
          <a:r>
            <a:rPr lang="en-US" i="0" dirty="0">
              <a:latin typeface="Cambria" panose="02040503050406030204" pitchFamily="18" charset="0"/>
              <a:ea typeface="Cambria" panose="02040503050406030204" pitchFamily="18" charset="0"/>
            </a:rPr>
            <a:t>Most flights occur around 9 AM, with flight days evenly distributed across the week and a slight preference for mid-week.</a:t>
          </a:r>
          <a:endParaRPr lang="en-US" dirty="0">
            <a:latin typeface="Cambria" panose="02040503050406030204" pitchFamily="18" charset="0"/>
            <a:ea typeface="Cambria" panose="02040503050406030204" pitchFamily="18" charset="0"/>
          </a:endParaRPr>
        </a:p>
      </dgm:t>
    </dgm:pt>
    <dgm:pt modelId="{39C13B12-22B7-4C51-8997-30F6BB015EA8}" type="parTrans" cxnId="{08D01936-3122-444D-BB50-0D8C0DCDEF9B}">
      <dgm:prSet/>
      <dgm:spPr/>
      <dgm:t>
        <a:bodyPr/>
        <a:lstStyle/>
        <a:p>
          <a:endParaRPr lang="en-US"/>
        </a:p>
      </dgm:t>
    </dgm:pt>
    <dgm:pt modelId="{16384BA8-0DAB-4E9D-B56D-B12C26E659F3}" type="sibTrans" cxnId="{08D01936-3122-444D-BB50-0D8C0DCDEF9B}">
      <dgm:prSet/>
      <dgm:spPr/>
      <dgm:t>
        <a:bodyPr/>
        <a:lstStyle/>
        <a:p>
          <a:endParaRPr lang="en-US"/>
        </a:p>
      </dgm:t>
    </dgm:pt>
    <dgm:pt modelId="{C60BABFE-0356-4560-90AD-F51905B351A0}">
      <dgm:prSet/>
      <dgm:spPr/>
      <dgm:t>
        <a:bodyPr/>
        <a:lstStyle/>
        <a:p>
          <a:r>
            <a:rPr lang="en-US" i="0" dirty="0">
              <a:latin typeface="Cambria" panose="02040503050406030204" pitchFamily="18" charset="0"/>
              <a:ea typeface="Cambria" panose="02040503050406030204" pitchFamily="18" charset="0"/>
            </a:rPr>
            <a:t>67% of customers want extra baggage, 29.5% prefer seating, 42.6% want in-flight meals, and only about 15% of bookings are completed, indicating a high drop-off rate.</a:t>
          </a:r>
          <a:endParaRPr lang="en-US" dirty="0">
            <a:latin typeface="Cambria" panose="02040503050406030204" pitchFamily="18" charset="0"/>
            <a:ea typeface="Cambria" panose="02040503050406030204" pitchFamily="18" charset="0"/>
          </a:endParaRPr>
        </a:p>
      </dgm:t>
    </dgm:pt>
    <dgm:pt modelId="{A9879E01-B89D-444D-A1C5-C4CE673188AE}" type="parTrans" cxnId="{7AA10D27-7951-405E-90AD-A596B3927824}">
      <dgm:prSet/>
      <dgm:spPr/>
      <dgm:t>
        <a:bodyPr/>
        <a:lstStyle/>
        <a:p>
          <a:endParaRPr lang="en-US"/>
        </a:p>
      </dgm:t>
    </dgm:pt>
    <dgm:pt modelId="{19DA5819-2601-4B4C-8AC4-A1380EEB3776}" type="sibTrans" cxnId="{7AA10D27-7951-405E-90AD-A596B3927824}">
      <dgm:prSet/>
      <dgm:spPr/>
      <dgm:t>
        <a:bodyPr/>
        <a:lstStyle/>
        <a:p>
          <a:endParaRPr lang="en-US"/>
        </a:p>
      </dgm:t>
    </dgm:pt>
    <dgm:pt modelId="{1DCA4C76-D7C2-46C1-BF45-D00F5E3DBD79}" type="pres">
      <dgm:prSet presAssocID="{B6A6CF9F-29CB-45B2-80C8-5E00213BB640}" presName="vert0" presStyleCnt="0">
        <dgm:presLayoutVars>
          <dgm:dir/>
          <dgm:animOne val="branch"/>
          <dgm:animLvl val="lvl"/>
        </dgm:presLayoutVars>
      </dgm:prSet>
      <dgm:spPr/>
    </dgm:pt>
    <dgm:pt modelId="{EB77C7BC-137D-4195-A51D-FE2F7C418080}" type="pres">
      <dgm:prSet presAssocID="{728B65F1-745B-4279-AD71-D625F3A86434}" presName="thickLine" presStyleLbl="alignNode1" presStyleIdx="0" presStyleCnt="5"/>
      <dgm:spPr/>
    </dgm:pt>
    <dgm:pt modelId="{6A00112B-220C-4730-8DB4-D8949151C8D2}" type="pres">
      <dgm:prSet presAssocID="{728B65F1-745B-4279-AD71-D625F3A86434}" presName="horz1" presStyleCnt="0"/>
      <dgm:spPr/>
    </dgm:pt>
    <dgm:pt modelId="{D85E6888-7BC3-4368-BF6B-7D64FE23FD0E}" type="pres">
      <dgm:prSet presAssocID="{728B65F1-745B-4279-AD71-D625F3A86434}" presName="tx1" presStyleLbl="revTx" presStyleIdx="0" presStyleCnt="5"/>
      <dgm:spPr/>
    </dgm:pt>
    <dgm:pt modelId="{A54474D4-BC51-4FD9-A489-5D2A28FC8E0D}" type="pres">
      <dgm:prSet presAssocID="{728B65F1-745B-4279-AD71-D625F3A86434}" presName="vert1" presStyleCnt="0"/>
      <dgm:spPr/>
    </dgm:pt>
    <dgm:pt modelId="{56EDEADA-EC8A-464E-84F5-4F5B38F0BE29}" type="pres">
      <dgm:prSet presAssocID="{165EBF39-7E9D-4285-9ECC-AC5B8B66CC3D}" presName="thickLine" presStyleLbl="alignNode1" presStyleIdx="1" presStyleCnt="5"/>
      <dgm:spPr/>
    </dgm:pt>
    <dgm:pt modelId="{0BE43BDD-4EEB-4DFC-8065-104ACDF825BA}" type="pres">
      <dgm:prSet presAssocID="{165EBF39-7E9D-4285-9ECC-AC5B8B66CC3D}" presName="horz1" presStyleCnt="0"/>
      <dgm:spPr/>
    </dgm:pt>
    <dgm:pt modelId="{266536CE-B368-49E8-8762-8B627C7B06EE}" type="pres">
      <dgm:prSet presAssocID="{165EBF39-7E9D-4285-9ECC-AC5B8B66CC3D}" presName="tx1" presStyleLbl="revTx" presStyleIdx="1" presStyleCnt="5"/>
      <dgm:spPr/>
    </dgm:pt>
    <dgm:pt modelId="{5638B046-810A-45C2-B00E-A8EAE9AB6962}" type="pres">
      <dgm:prSet presAssocID="{165EBF39-7E9D-4285-9ECC-AC5B8B66CC3D}" presName="vert1" presStyleCnt="0"/>
      <dgm:spPr/>
    </dgm:pt>
    <dgm:pt modelId="{66643B6D-B459-410D-A945-716C64195F6F}" type="pres">
      <dgm:prSet presAssocID="{AD590954-CCBD-43A6-B2CF-D381CCA02E4E}" presName="thickLine" presStyleLbl="alignNode1" presStyleIdx="2" presStyleCnt="5"/>
      <dgm:spPr/>
    </dgm:pt>
    <dgm:pt modelId="{3B47317B-EC3F-4009-834E-3D036FC924FE}" type="pres">
      <dgm:prSet presAssocID="{AD590954-CCBD-43A6-B2CF-D381CCA02E4E}" presName="horz1" presStyleCnt="0"/>
      <dgm:spPr/>
    </dgm:pt>
    <dgm:pt modelId="{FFF05EA6-528D-4F44-857A-3282A2228E84}" type="pres">
      <dgm:prSet presAssocID="{AD590954-CCBD-43A6-B2CF-D381CCA02E4E}" presName="tx1" presStyleLbl="revTx" presStyleIdx="2" presStyleCnt="5"/>
      <dgm:spPr/>
    </dgm:pt>
    <dgm:pt modelId="{EC1F8F6E-4DD5-4986-98DB-86025DE23D17}" type="pres">
      <dgm:prSet presAssocID="{AD590954-CCBD-43A6-B2CF-D381CCA02E4E}" presName="vert1" presStyleCnt="0"/>
      <dgm:spPr/>
    </dgm:pt>
    <dgm:pt modelId="{31C04FFF-440C-42C4-BE8F-2D9D5FB2C0EC}" type="pres">
      <dgm:prSet presAssocID="{B36B2D9C-D899-42C5-840B-54DBBC7A67B9}" presName="thickLine" presStyleLbl="alignNode1" presStyleIdx="3" presStyleCnt="5"/>
      <dgm:spPr/>
    </dgm:pt>
    <dgm:pt modelId="{6C160829-4EA9-4960-93C6-8CC5B980D710}" type="pres">
      <dgm:prSet presAssocID="{B36B2D9C-D899-42C5-840B-54DBBC7A67B9}" presName="horz1" presStyleCnt="0"/>
      <dgm:spPr/>
    </dgm:pt>
    <dgm:pt modelId="{46DCA846-29B6-4A80-9FA1-3FD135541D2C}" type="pres">
      <dgm:prSet presAssocID="{B36B2D9C-D899-42C5-840B-54DBBC7A67B9}" presName="tx1" presStyleLbl="revTx" presStyleIdx="3" presStyleCnt="5"/>
      <dgm:spPr/>
    </dgm:pt>
    <dgm:pt modelId="{0332E08C-1C12-4022-AF01-7A0F3EE5426F}" type="pres">
      <dgm:prSet presAssocID="{B36B2D9C-D899-42C5-840B-54DBBC7A67B9}" presName="vert1" presStyleCnt="0"/>
      <dgm:spPr/>
    </dgm:pt>
    <dgm:pt modelId="{75C398A8-2D18-4369-BEF7-AFA9AB5952C7}" type="pres">
      <dgm:prSet presAssocID="{C60BABFE-0356-4560-90AD-F51905B351A0}" presName="thickLine" presStyleLbl="alignNode1" presStyleIdx="4" presStyleCnt="5"/>
      <dgm:spPr/>
    </dgm:pt>
    <dgm:pt modelId="{2BD149B5-8404-4D9C-B380-E71FB11BC311}" type="pres">
      <dgm:prSet presAssocID="{C60BABFE-0356-4560-90AD-F51905B351A0}" presName="horz1" presStyleCnt="0"/>
      <dgm:spPr/>
    </dgm:pt>
    <dgm:pt modelId="{7D7D6CB7-A807-4103-9560-7D1DF36EE8B2}" type="pres">
      <dgm:prSet presAssocID="{C60BABFE-0356-4560-90AD-F51905B351A0}" presName="tx1" presStyleLbl="revTx" presStyleIdx="4" presStyleCnt="5"/>
      <dgm:spPr/>
    </dgm:pt>
    <dgm:pt modelId="{4A1ADA19-59E0-4982-AF92-CCE1455848D3}" type="pres">
      <dgm:prSet presAssocID="{C60BABFE-0356-4560-90AD-F51905B351A0}" presName="vert1" presStyleCnt="0"/>
      <dgm:spPr/>
    </dgm:pt>
  </dgm:ptLst>
  <dgm:cxnLst>
    <dgm:cxn modelId="{BB0B5409-6F92-48A6-8C68-7B08EBF52ED8}" type="presOf" srcId="{B6A6CF9F-29CB-45B2-80C8-5E00213BB640}" destId="{1DCA4C76-D7C2-46C1-BF45-D00F5E3DBD79}" srcOrd="0" destOrd="0" presId="urn:microsoft.com/office/officeart/2008/layout/LinedList"/>
    <dgm:cxn modelId="{C8B74E1B-6033-4096-92AB-B73431CFA893}" srcId="{B6A6CF9F-29CB-45B2-80C8-5E00213BB640}" destId="{AD590954-CCBD-43A6-B2CF-D381CCA02E4E}" srcOrd="2" destOrd="0" parTransId="{7D0B1100-0889-47E3-9840-A48AE41745BA}" sibTransId="{06C9CD30-927B-474C-AECA-D5FB9D403759}"/>
    <dgm:cxn modelId="{7AA10D27-7951-405E-90AD-A596B3927824}" srcId="{B6A6CF9F-29CB-45B2-80C8-5E00213BB640}" destId="{C60BABFE-0356-4560-90AD-F51905B351A0}" srcOrd="4" destOrd="0" parTransId="{A9879E01-B89D-444D-A1C5-C4CE673188AE}" sibTransId="{19DA5819-2601-4B4C-8AC4-A1380EEB3776}"/>
    <dgm:cxn modelId="{08D01936-3122-444D-BB50-0D8C0DCDEF9B}" srcId="{B6A6CF9F-29CB-45B2-80C8-5E00213BB640}" destId="{B36B2D9C-D899-42C5-840B-54DBBC7A67B9}" srcOrd="3" destOrd="0" parTransId="{39C13B12-22B7-4C51-8997-30F6BB015EA8}" sibTransId="{16384BA8-0DAB-4E9D-B56D-B12C26E659F3}"/>
    <dgm:cxn modelId="{292DF540-BC12-40A5-9B4D-51E84048018A}" type="presOf" srcId="{AD590954-CCBD-43A6-B2CF-D381CCA02E4E}" destId="{FFF05EA6-528D-4F44-857A-3282A2228E84}" srcOrd="0" destOrd="0" presId="urn:microsoft.com/office/officeart/2008/layout/LinedList"/>
    <dgm:cxn modelId="{65AD0272-AE95-4663-917F-EE3BED81E82B}" type="presOf" srcId="{C60BABFE-0356-4560-90AD-F51905B351A0}" destId="{7D7D6CB7-A807-4103-9560-7D1DF36EE8B2}" srcOrd="0" destOrd="0" presId="urn:microsoft.com/office/officeart/2008/layout/LinedList"/>
    <dgm:cxn modelId="{FC2F7998-EF38-40B4-B7D7-B9AD635E87A7}" type="presOf" srcId="{728B65F1-745B-4279-AD71-D625F3A86434}" destId="{D85E6888-7BC3-4368-BF6B-7D64FE23FD0E}" srcOrd="0" destOrd="0" presId="urn:microsoft.com/office/officeart/2008/layout/LinedList"/>
    <dgm:cxn modelId="{3C30A1AF-B9FD-4CD8-945F-0F0C8EE626CB}" type="presOf" srcId="{165EBF39-7E9D-4285-9ECC-AC5B8B66CC3D}" destId="{266536CE-B368-49E8-8762-8B627C7B06EE}" srcOrd="0" destOrd="0" presId="urn:microsoft.com/office/officeart/2008/layout/LinedList"/>
    <dgm:cxn modelId="{48E40AB0-56D7-492E-9CDE-5AB57BC002C0}" srcId="{B6A6CF9F-29CB-45B2-80C8-5E00213BB640}" destId="{165EBF39-7E9D-4285-9ECC-AC5B8B66CC3D}" srcOrd="1" destOrd="0" parTransId="{38C0082B-2323-4FC7-9EE7-77CF3D0EE2C2}" sibTransId="{29BB710F-BCC9-47BA-A117-F7C5E6B5C0CE}"/>
    <dgm:cxn modelId="{518DA0D3-26C5-4C54-A8C4-D246358CF614}" srcId="{B6A6CF9F-29CB-45B2-80C8-5E00213BB640}" destId="{728B65F1-745B-4279-AD71-D625F3A86434}" srcOrd="0" destOrd="0" parTransId="{1C9AC9BC-7A3F-407E-A96F-65A1EA138807}" sibTransId="{18889418-5B47-436C-BDB7-8289A933DC2B}"/>
    <dgm:cxn modelId="{43EB67DB-4FA8-44B3-86E7-76C14D634FC5}" type="presOf" srcId="{B36B2D9C-D899-42C5-840B-54DBBC7A67B9}" destId="{46DCA846-29B6-4A80-9FA1-3FD135541D2C}" srcOrd="0" destOrd="0" presId="urn:microsoft.com/office/officeart/2008/layout/LinedList"/>
    <dgm:cxn modelId="{338E918F-3991-4193-8266-8610C042F97D}" type="presParOf" srcId="{1DCA4C76-D7C2-46C1-BF45-D00F5E3DBD79}" destId="{EB77C7BC-137D-4195-A51D-FE2F7C418080}" srcOrd="0" destOrd="0" presId="urn:microsoft.com/office/officeart/2008/layout/LinedList"/>
    <dgm:cxn modelId="{DB6BA57A-44C1-45B0-90F8-3F1671D9B647}" type="presParOf" srcId="{1DCA4C76-D7C2-46C1-BF45-D00F5E3DBD79}" destId="{6A00112B-220C-4730-8DB4-D8949151C8D2}" srcOrd="1" destOrd="0" presId="urn:microsoft.com/office/officeart/2008/layout/LinedList"/>
    <dgm:cxn modelId="{5E8ABB1B-FB9D-4598-BA8B-00A18EB4BE1E}" type="presParOf" srcId="{6A00112B-220C-4730-8DB4-D8949151C8D2}" destId="{D85E6888-7BC3-4368-BF6B-7D64FE23FD0E}" srcOrd="0" destOrd="0" presId="urn:microsoft.com/office/officeart/2008/layout/LinedList"/>
    <dgm:cxn modelId="{67713765-94D4-469F-A777-7CEBB4874D1C}" type="presParOf" srcId="{6A00112B-220C-4730-8DB4-D8949151C8D2}" destId="{A54474D4-BC51-4FD9-A489-5D2A28FC8E0D}" srcOrd="1" destOrd="0" presId="urn:microsoft.com/office/officeart/2008/layout/LinedList"/>
    <dgm:cxn modelId="{818CEB04-56A6-46EA-A799-DD9C330602F2}" type="presParOf" srcId="{1DCA4C76-D7C2-46C1-BF45-D00F5E3DBD79}" destId="{56EDEADA-EC8A-464E-84F5-4F5B38F0BE29}" srcOrd="2" destOrd="0" presId="urn:microsoft.com/office/officeart/2008/layout/LinedList"/>
    <dgm:cxn modelId="{84DEB729-7FEC-4324-91A7-C085E7EA2AB2}" type="presParOf" srcId="{1DCA4C76-D7C2-46C1-BF45-D00F5E3DBD79}" destId="{0BE43BDD-4EEB-4DFC-8065-104ACDF825BA}" srcOrd="3" destOrd="0" presId="urn:microsoft.com/office/officeart/2008/layout/LinedList"/>
    <dgm:cxn modelId="{8EBA7858-E618-4BDB-915E-68F4F643D86D}" type="presParOf" srcId="{0BE43BDD-4EEB-4DFC-8065-104ACDF825BA}" destId="{266536CE-B368-49E8-8762-8B627C7B06EE}" srcOrd="0" destOrd="0" presId="urn:microsoft.com/office/officeart/2008/layout/LinedList"/>
    <dgm:cxn modelId="{97C411AD-3099-43AD-B60D-B4E12B5CD636}" type="presParOf" srcId="{0BE43BDD-4EEB-4DFC-8065-104ACDF825BA}" destId="{5638B046-810A-45C2-B00E-A8EAE9AB6962}" srcOrd="1" destOrd="0" presId="urn:microsoft.com/office/officeart/2008/layout/LinedList"/>
    <dgm:cxn modelId="{55854693-0A71-463F-AEFA-10B85B06D332}" type="presParOf" srcId="{1DCA4C76-D7C2-46C1-BF45-D00F5E3DBD79}" destId="{66643B6D-B459-410D-A945-716C64195F6F}" srcOrd="4" destOrd="0" presId="urn:microsoft.com/office/officeart/2008/layout/LinedList"/>
    <dgm:cxn modelId="{07C05DF8-FAF1-46E0-A362-2B8B0D989966}" type="presParOf" srcId="{1DCA4C76-D7C2-46C1-BF45-D00F5E3DBD79}" destId="{3B47317B-EC3F-4009-834E-3D036FC924FE}" srcOrd="5" destOrd="0" presId="urn:microsoft.com/office/officeart/2008/layout/LinedList"/>
    <dgm:cxn modelId="{32461720-D80E-4ACD-8081-99FBAA4DCDBA}" type="presParOf" srcId="{3B47317B-EC3F-4009-834E-3D036FC924FE}" destId="{FFF05EA6-528D-4F44-857A-3282A2228E84}" srcOrd="0" destOrd="0" presId="urn:microsoft.com/office/officeart/2008/layout/LinedList"/>
    <dgm:cxn modelId="{6F3D2F92-739B-4B20-8353-22D1F4F258D1}" type="presParOf" srcId="{3B47317B-EC3F-4009-834E-3D036FC924FE}" destId="{EC1F8F6E-4DD5-4986-98DB-86025DE23D17}" srcOrd="1" destOrd="0" presId="urn:microsoft.com/office/officeart/2008/layout/LinedList"/>
    <dgm:cxn modelId="{FD5FE6F6-7D4E-47D8-A60F-BD6C72FF58F3}" type="presParOf" srcId="{1DCA4C76-D7C2-46C1-BF45-D00F5E3DBD79}" destId="{31C04FFF-440C-42C4-BE8F-2D9D5FB2C0EC}" srcOrd="6" destOrd="0" presId="urn:microsoft.com/office/officeart/2008/layout/LinedList"/>
    <dgm:cxn modelId="{C49D14B8-61B1-4BBB-B486-98972B592CA3}" type="presParOf" srcId="{1DCA4C76-D7C2-46C1-BF45-D00F5E3DBD79}" destId="{6C160829-4EA9-4960-93C6-8CC5B980D710}" srcOrd="7" destOrd="0" presId="urn:microsoft.com/office/officeart/2008/layout/LinedList"/>
    <dgm:cxn modelId="{7808FD81-F958-4BBD-A9AE-87A2626AB117}" type="presParOf" srcId="{6C160829-4EA9-4960-93C6-8CC5B980D710}" destId="{46DCA846-29B6-4A80-9FA1-3FD135541D2C}" srcOrd="0" destOrd="0" presId="urn:microsoft.com/office/officeart/2008/layout/LinedList"/>
    <dgm:cxn modelId="{DA43E5B3-6E8C-4D78-856A-7C58D1E3E9D3}" type="presParOf" srcId="{6C160829-4EA9-4960-93C6-8CC5B980D710}" destId="{0332E08C-1C12-4022-AF01-7A0F3EE5426F}" srcOrd="1" destOrd="0" presId="urn:microsoft.com/office/officeart/2008/layout/LinedList"/>
    <dgm:cxn modelId="{0EA0AE2B-4217-474A-8BBA-8E2512B5FE32}" type="presParOf" srcId="{1DCA4C76-D7C2-46C1-BF45-D00F5E3DBD79}" destId="{75C398A8-2D18-4369-BEF7-AFA9AB5952C7}" srcOrd="8" destOrd="0" presId="urn:microsoft.com/office/officeart/2008/layout/LinedList"/>
    <dgm:cxn modelId="{6245E1D0-4B34-4E2D-8FC6-4DD189061D1F}" type="presParOf" srcId="{1DCA4C76-D7C2-46C1-BF45-D00F5E3DBD79}" destId="{2BD149B5-8404-4D9C-B380-E71FB11BC311}" srcOrd="9" destOrd="0" presId="urn:microsoft.com/office/officeart/2008/layout/LinedList"/>
    <dgm:cxn modelId="{E6B5271A-1E97-4D49-BB03-6527F6534F3D}" type="presParOf" srcId="{2BD149B5-8404-4D9C-B380-E71FB11BC311}" destId="{7D7D6CB7-A807-4103-9560-7D1DF36EE8B2}" srcOrd="0" destOrd="0" presId="urn:microsoft.com/office/officeart/2008/layout/LinedList"/>
    <dgm:cxn modelId="{9611C14D-9E16-4313-8138-525549CD05C4}" type="presParOf" srcId="{2BD149B5-8404-4D9C-B380-E71FB11BC311}" destId="{4A1ADA19-59E0-4982-AF92-CCE1455848D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77C7BC-137D-4195-A51D-FE2F7C418080}">
      <dsp:nvSpPr>
        <dsp:cNvPr id="0" name=""/>
        <dsp:cNvSpPr/>
      </dsp:nvSpPr>
      <dsp:spPr>
        <a:xfrm>
          <a:off x="0" y="458"/>
          <a:ext cx="626403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5E6888-7BC3-4368-BF6B-7D64FE23FD0E}">
      <dsp:nvSpPr>
        <dsp:cNvPr id="0" name=""/>
        <dsp:cNvSpPr/>
      </dsp:nvSpPr>
      <dsp:spPr>
        <a:xfrm>
          <a:off x="0" y="458"/>
          <a:ext cx="6264032" cy="750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i="0" kern="1200" dirty="0">
              <a:latin typeface="Cambria" panose="02040503050406030204" pitchFamily="18" charset="0"/>
              <a:ea typeface="Cambria" panose="02040503050406030204" pitchFamily="18" charset="0"/>
            </a:rPr>
            <a:t>The average booking includes around 1.59 passengers, with most involving 1-2 passengers and a maximum of 9, indicating some group travels.</a:t>
          </a:r>
          <a:endParaRPr lang="en-US" sz="1500" kern="1200" dirty="0">
            <a:latin typeface="Cambria" panose="02040503050406030204" pitchFamily="18" charset="0"/>
            <a:ea typeface="Cambria" panose="02040503050406030204" pitchFamily="18" charset="0"/>
          </a:endParaRPr>
        </a:p>
      </dsp:txBody>
      <dsp:txXfrm>
        <a:off x="0" y="458"/>
        <a:ext cx="6264032" cy="750791"/>
      </dsp:txXfrm>
    </dsp:sp>
    <dsp:sp modelId="{56EDEADA-EC8A-464E-84F5-4F5B38F0BE29}">
      <dsp:nvSpPr>
        <dsp:cNvPr id="0" name=""/>
        <dsp:cNvSpPr/>
      </dsp:nvSpPr>
      <dsp:spPr>
        <a:xfrm>
          <a:off x="0" y="751249"/>
          <a:ext cx="626403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6536CE-B368-49E8-8762-8B627C7B06EE}">
      <dsp:nvSpPr>
        <dsp:cNvPr id="0" name=""/>
        <dsp:cNvSpPr/>
      </dsp:nvSpPr>
      <dsp:spPr>
        <a:xfrm>
          <a:off x="0" y="751249"/>
          <a:ext cx="6264032" cy="750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i="0" kern="1200" dirty="0">
              <a:latin typeface="Cambria" panose="02040503050406030204" pitchFamily="18" charset="0"/>
              <a:ea typeface="Cambria" panose="02040503050406030204" pitchFamily="18" charset="0"/>
            </a:rPr>
            <a:t>The mean lead time is about 84.73 days, showing wide variation as some customers book well in advance while others book closer to the travel date.</a:t>
          </a:r>
          <a:endParaRPr lang="en-US" sz="1500" kern="1200" dirty="0">
            <a:latin typeface="Cambria" panose="02040503050406030204" pitchFamily="18" charset="0"/>
            <a:ea typeface="Cambria" panose="02040503050406030204" pitchFamily="18" charset="0"/>
          </a:endParaRPr>
        </a:p>
      </dsp:txBody>
      <dsp:txXfrm>
        <a:off x="0" y="751249"/>
        <a:ext cx="6264032" cy="750791"/>
      </dsp:txXfrm>
    </dsp:sp>
    <dsp:sp modelId="{66643B6D-B459-410D-A945-716C64195F6F}">
      <dsp:nvSpPr>
        <dsp:cNvPr id="0" name=""/>
        <dsp:cNvSpPr/>
      </dsp:nvSpPr>
      <dsp:spPr>
        <a:xfrm>
          <a:off x="0" y="1502041"/>
          <a:ext cx="626403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F05EA6-528D-4F44-857A-3282A2228E84}">
      <dsp:nvSpPr>
        <dsp:cNvPr id="0" name=""/>
        <dsp:cNvSpPr/>
      </dsp:nvSpPr>
      <dsp:spPr>
        <a:xfrm>
          <a:off x="0" y="1502041"/>
          <a:ext cx="6264032" cy="750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i="0" kern="1200" dirty="0">
              <a:latin typeface="Cambria" panose="02040503050406030204" pitchFamily="18" charset="0"/>
              <a:ea typeface="Cambria" panose="02040503050406030204" pitchFamily="18" charset="0"/>
            </a:rPr>
            <a:t>The average stay is 23.05 days, but varies significantly, ranging from 0 to 778 days.</a:t>
          </a:r>
          <a:endParaRPr lang="en-US" sz="1500" kern="1200" dirty="0">
            <a:latin typeface="Cambria" panose="02040503050406030204" pitchFamily="18" charset="0"/>
            <a:ea typeface="Cambria" panose="02040503050406030204" pitchFamily="18" charset="0"/>
          </a:endParaRPr>
        </a:p>
      </dsp:txBody>
      <dsp:txXfrm>
        <a:off x="0" y="1502041"/>
        <a:ext cx="6264032" cy="750791"/>
      </dsp:txXfrm>
    </dsp:sp>
    <dsp:sp modelId="{31C04FFF-440C-42C4-BE8F-2D9D5FB2C0EC}">
      <dsp:nvSpPr>
        <dsp:cNvPr id="0" name=""/>
        <dsp:cNvSpPr/>
      </dsp:nvSpPr>
      <dsp:spPr>
        <a:xfrm>
          <a:off x="0" y="2252832"/>
          <a:ext cx="626403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DCA846-29B6-4A80-9FA1-3FD135541D2C}">
      <dsp:nvSpPr>
        <dsp:cNvPr id="0" name=""/>
        <dsp:cNvSpPr/>
      </dsp:nvSpPr>
      <dsp:spPr>
        <a:xfrm>
          <a:off x="0" y="2252832"/>
          <a:ext cx="6264032" cy="750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i="0" kern="1200" dirty="0">
              <a:latin typeface="Cambria" panose="02040503050406030204" pitchFamily="18" charset="0"/>
              <a:ea typeface="Cambria" panose="02040503050406030204" pitchFamily="18" charset="0"/>
            </a:rPr>
            <a:t>Most flights occur around 9 AM, with flight days evenly distributed across the week and a slight preference for mid-week.</a:t>
          </a:r>
          <a:endParaRPr lang="en-US" sz="1500" kern="1200" dirty="0">
            <a:latin typeface="Cambria" panose="02040503050406030204" pitchFamily="18" charset="0"/>
            <a:ea typeface="Cambria" panose="02040503050406030204" pitchFamily="18" charset="0"/>
          </a:endParaRPr>
        </a:p>
      </dsp:txBody>
      <dsp:txXfrm>
        <a:off x="0" y="2252832"/>
        <a:ext cx="6264032" cy="750791"/>
      </dsp:txXfrm>
    </dsp:sp>
    <dsp:sp modelId="{75C398A8-2D18-4369-BEF7-AFA9AB5952C7}">
      <dsp:nvSpPr>
        <dsp:cNvPr id="0" name=""/>
        <dsp:cNvSpPr/>
      </dsp:nvSpPr>
      <dsp:spPr>
        <a:xfrm>
          <a:off x="0" y="3003624"/>
          <a:ext cx="626403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7D6CB7-A807-4103-9560-7D1DF36EE8B2}">
      <dsp:nvSpPr>
        <dsp:cNvPr id="0" name=""/>
        <dsp:cNvSpPr/>
      </dsp:nvSpPr>
      <dsp:spPr>
        <a:xfrm>
          <a:off x="0" y="3003624"/>
          <a:ext cx="6264032" cy="750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i="0" kern="1200" dirty="0">
              <a:latin typeface="Cambria" panose="02040503050406030204" pitchFamily="18" charset="0"/>
              <a:ea typeface="Cambria" panose="02040503050406030204" pitchFamily="18" charset="0"/>
            </a:rPr>
            <a:t>67% of customers want extra baggage, 29.5% prefer seating, 42.6% want in-flight meals, and only about 15% of bookings are completed, indicating a high drop-off rate.</a:t>
          </a:r>
          <a:endParaRPr lang="en-US" sz="1500" kern="1200" dirty="0">
            <a:latin typeface="Cambria" panose="02040503050406030204" pitchFamily="18" charset="0"/>
            <a:ea typeface="Cambria" panose="02040503050406030204" pitchFamily="18" charset="0"/>
          </a:endParaRPr>
        </a:p>
      </dsp:txBody>
      <dsp:txXfrm>
        <a:off x="0" y="3003624"/>
        <a:ext cx="6264032" cy="75079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8DE428-2CC9-4AC4-BE15-4B24DD30C970}" type="datetimeFigureOut">
              <a:rPr lang="en-CA" smtClean="0"/>
              <a:t>2024-11-18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4C48CE-61DA-4F09-927E-EDE5A832B665}" type="slidenum">
              <a:rPr lang="en-CA" smtClean="0"/>
              <a:t>‹#›</a:t>
            </a:fld>
            <a:endParaRPr lang="en-CA"/>
          </a:p>
        </p:txBody>
      </p:sp>
    </p:spTree>
    <p:extLst>
      <p:ext uri="{BB962C8B-B14F-4D97-AF65-F5344CB8AC3E}">
        <p14:creationId xmlns:p14="http://schemas.microsoft.com/office/powerpoint/2010/main" val="3601424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94C48CE-61DA-4F09-927E-EDE5A832B665}" type="slidenum">
              <a:rPr lang="en-CA" smtClean="0"/>
              <a:t>15</a:t>
            </a:fld>
            <a:endParaRPr lang="en-CA"/>
          </a:p>
        </p:txBody>
      </p:sp>
    </p:spTree>
    <p:extLst>
      <p:ext uri="{BB962C8B-B14F-4D97-AF65-F5344CB8AC3E}">
        <p14:creationId xmlns:p14="http://schemas.microsoft.com/office/powerpoint/2010/main" val="3081309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1A8A-DF60-AE32-E876-B09B63EECB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44337A0-29E5-A9AD-46C9-081B616322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0A0FA32-2EF2-E8B6-CF1F-C731E1B9D0A6}"/>
              </a:ext>
            </a:extLst>
          </p:cNvPr>
          <p:cNvSpPr>
            <a:spLocks noGrp="1"/>
          </p:cNvSpPr>
          <p:nvPr>
            <p:ph type="dt" sz="half" idx="10"/>
          </p:nvPr>
        </p:nvSpPr>
        <p:spPr/>
        <p:txBody>
          <a:bodyPr/>
          <a:lstStyle/>
          <a:p>
            <a:fld id="{C3A40CF9-9DBA-43A3-A3AB-9D71C74F7EDE}" type="datetimeFigureOut">
              <a:rPr lang="en-CA" smtClean="0"/>
              <a:t>2024-11-18</a:t>
            </a:fld>
            <a:endParaRPr lang="en-CA"/>
          </a:p>
        </p:txBody>
      </p:sp>
      <p:sp>
        <p:nvSpPr>
          <p:cNvPr id="5" name="Footer Placeholder 4">
            <a:extLst>
              <a:ext uri="{FF2B5EF4-FFF2-40B4-BE49-F238E27FC236}">
                <a16:creationId xmlns:a16="http://schemas.microsoft.com/office/drawing/2014/main" id="{5C4009F1-4370-D5D5-DE50-9DC557C943B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6F1C3E4-30F5-C8ED-A0CA-D6C6AE30D7D0}"/>
              </a:ext>
            </a:extLst>
          </p:cNvPr>
          <p:cNvSpPr>
            <a:spLocks noGrp="1"/>
          </p:cNvSpPr>
          <p:nvPr>
            <p:ph type="sldNum" sz="quarter" idx="12"/>
          </p:nvPr>
        </p:nvSpPr>
        <p:spPr/>
        <p:txBody>
          <a:bodyPr/>
          <a:lstStyle/>
          <a:p>
            <a:fld id="{FAF0429F-879D-4B16-8CD2-063698EE852D}" type="slidenum">
              <a:rPr lang="en-CA" smtClean="0"/>
              <a:t>‹#›</a:t>
            </a:fld>
            <a:endParaRPr lang="en-CA"/>
          </a:p>
        </p:txBody>
      </p:sp>
    </p:spTree>
    <p:extLst>
      <p:ext uri="{BB962C8B-B14F-4D97-AF65-F5344CB8AC3E}">
        <p14:creationId xmlns:p14="http://schemas.microsoft.com/office/powerpoint/2010/main" val="3477888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3DCD-3644-A871-E5D1-F0D2ED2206E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30A4639-ACD1-A9A7-EB7B-5C96A4142B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94C9FA1-E4BE-99E3-11CC-F8B9E303D8AF}"/>
              </a:ext>
            </a:extLst>
          </p:cNvPr>
          <p:cNvSpPr>
            <a:spLocks noGrp="1"/>
          </p:cNvSpPr>
          <p:nvPr>
            <p:ph type="dt" sz="half" idx="10"/>
          </p:nvPr>
        </p:nvSpPr>
        <p:spPr/>
        <p:txBody>
          <a:bodyPr/>
          <a:lstStyle/>
          <a:p>
            <a:fld id="{C3A40CF9-9DBA-43A3-A3AB-9D71C74F7EDE}" type="datetimeFigureOut">
              <a:rPr lang="en-CA" smtClean="0"/>
              <a:t>2024-11-18</a:t>
            </a:fld>
            <a:endParaRPr lang="en-CA"/>
          </a:p>
        </p:txBody>
      </p:sp>
      <p:sp>
        <p:nvSpPr>
          <p:cNvPr id="5" name="Footer Placeholder 4">
            <a:extLst>
              <a:ext uri="{FF2B5EF4-FFF2-40B4-BE49-F238E27FC236}">
                <a16:creationId xmlns:a16="http://schemas.microsoft.com/office/drawing/2014/main" id="{299286D6-17EB-5BB5-0D1D-312698D0DAE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4063FD2-64B2-AF00-D8AD-6721B6ABD957}"/>
              </a:ext>
            </a:extLst>
          </p:cNvPr>
          <p:cNvSpPr>
            <a:spLocks noGrp="1"/>
          </p:cNvSpPr>
          <p:nvPr>
            <p:ph type="sldNum" sz="quarter" idx="12"/>
          </p:nvPr>
        </p:nvSpPr>
        <p:spPr/>
        <p:txBody>
          <a:bodyPr/>
          <a:lstStyle/>
          <a:p>
            <a:fld id="{FAF0429F-879D-4B16-8CD2-063698EE852D}" type="slidenum">
              <a:rPr lang="en-CA" smtClean="0"/>
              <a:t>‹#›</a:t>
            </a:fld>
            <a:endParaRPr lang="en-CA"/>
          </a:p>
        </p:txBody>
      </p:sp>
    </p:spTree>
    <p:extLst>
      <p:ext uri="{BB962C8B-B14F-4D97-AF65-F5344CB8AC3E}">
        <p14:creationId xmlns:p14="http://schemas.microsoft.com/office/powerpoint/2010/main" val="1356756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279F1B-92EE-2D05-F4C9-707BE12CEE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EA14745-6FDA-A688-E356-B4237EDEC9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1A7D94D-6031-5853-8077-2C2A96295B24}"/>
              </a:ext>
            </a:extLst>
          </p:cNvPr>
          <p:cNvSpPr>
            <a:spLocks noGrp="1"/>
          </p:cNvSpPr>
          <p:nvPr>
            <p:ph type="dt" sz="half" idx="10"/>
          </p:nvPr>
        </p:nvSpPr>
        <p:spPr/>
        <p:txBody>
          <a:bodyPr/>
          <a:lstStyle/>
          <a:p>
            <a:fld id="{C3A40CF9-9DBA-43A3-A3AB-9D71C74F7EDE}" type="datetimeFigureOut">
              <a:rPr lang="en-CA" smtClean="0"/>
              <a:t>2024-11-18</a:t>
            </a:fld>
            <a:endParaRPr lang="en-CA"/>
          </a:p>
        </p:txBody>
      </p:sp>
      <p:sp>
        <p:nvSpPr>
          <p:cNvPr id="5" name="Footer Placeholder 4">
            <a:extLst>
              <a:ext uri="{FF2B5EF4-FFF2-40B4-BE49-F238E27FC236}">
                <a16:creationId xmlns:a16="http://schemas.microsoft.com/office/drawing/2014/main" id="{2B794AB9-14AA-D185-348E-9B8A805C383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D480188-21F0-C9BC-E2A0-6386732BC5E3}"/>
              </a:ext>
            </a:extLst>
          </p:cNvPr>
          <p:cNvSpPr>
            <a:spLocks noGrp="1"/>
          </p:cNvSpPr>
          <p:nvPr>
            <p:ph type="sldNum" sz="quarter" idx="12"/>
          </p:nvPr>
        </p:nvSpPr>
        <p:spPr/>
        <p:txBody>
          <a:bodyPr/>
          <a:lstStyle/>
          <a:p>
            <a:fld id="{FAF0429F-879D-4B16-8CD2-063698EE852D}" type="slidenum">
              <a:rPr lang="en-CA" smtClean="0"/>
              <a:t>‹#›</a:t>
            </a:fld>
            <a:endParaRPr lang="en-CA"/>
          </a:p>
        </p:txBody>
      </p:sp>
    </p:spTree>
    <p:extLst>
      <p:ext uri="{BB962C8B-B14F-4D97-AF65-F5344CB8AC3E}">
        <p14:creationId xmlns:p14="http://schemas.microsoft.com/office/powerpoint/2010/main" val="4252840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648F-A139-432A-D117-E3E6F68A3E8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C356086-D982-ABC1-D395-3CE7F2D00E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269FA38-085C-CCF8-E6EF-897F3B024EF3}"/>
              </a:ext>
            </a:extLst>
          </p:cNvPr>
          <p:cNvSpPr>
            <a:spLocks noGrp="1"/>
          </p:cNvSpPr>
          <p:nvPr>
            <p:ph type="dt" sz="half" idx="10"/>
          </p:nvPr>
        </p:nvSpPr>
        <p:spPr/>
        <p:txBody>
          <a:bodyPr/>
          <a:lstStyle/>
          <a:p>
            <a:fld id="{C3A40CF9-9DBA-43A3-A3AB-9D71C74F7EDE}" type="datetimeFigureOut">
              <a:rPr lang="en-CA" smtClean="0"/>
              <a:t>2024-11-18</a:t>
            </a:fld>
            <a:endParaRPr lang="en-CA"/>
          </a:p>
        </p:txBody>
      </p:sp>
      <p:sp>
        <p:nvSpPr>
          <p:cNvPr id="5" name="Footer Placeholder 4">
            <a:extLst>
              <a:ext uri="{FF2B5EF4-FFF2-40B4-BE49-F238E27FC236}">
                <a16:creationId xmlns:a16="http://schemas.microsoft.com/office/drawing/2014/main" id="{D8A68612-6265-248D-5E79-0A7C8CA036F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1E96194-EF10-9185-64A4-E344CCDACC8F}"/>
              </a:ext>
            </a:extLst>
          </p:cNvPr>
          <p:cNvSpPr>
            <a:spLocks noGrp="1"/>
          </p:cNvSpPr>
          <p:nvPr>
            <p:ph type="sldNum" sz="quarter" idx="12"/>
          </p:nvPr>
        </p:nvSpPr>
        <p:spPr/>
        <p:txBody>
          <a:bodyPr/>
          <a:lstStyle/>
          <a:p>
            <a:fld id="{FAF0429F-879D-4B16-8CD2-063698EE852D}" type="slidenum">
              <a:rPr lang="en-CA" smtClean="0"/>
              <a:t>‹#›</a:t>
            </a:fld>
            <a:endParaRPr lang="en-CA"/>
          </a:p>
        </p:txBody>
      </p:sp>
    </p:spTree>
    <p:extLst>
      <p:ext uri="{BB962C8B-B14F-4D97-AF65-F5344CB8AC3E}">
        <p14:creationId xmlns:p14="http://schemas.microsoft.com/office/powerpoint/2010/main" val="174498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DA0C6-330D-F92F-05B7-CC952B8A3F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BEAC55C-D299-43CB-49BE-ACFAC0B096C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4BBF53-02F5-16D5-DA55-07CDDFBC39B9}"/>
              </a:ext>
            </a:extLst>
          </p:cNvPr>
          <p:cNvSpPr>
            <a:spLocks noGrp="1"/>
          </p:cNvSpPr>
          <p:nvPr>
            <p:ph type="dt" sz="half" idx="10"/>
          </p:nvPr>
        </p:nvSpPr>
        <p:spPr/>
        <p:txBody>
          <a:bodyPr/>
          <a:lstStyle/>
          <a:p>
            <a:fld id="{C3A40CF9-9DBA-43A3-A3AB-9D71C74F7EDE}" type="datetimeFigureOut">
              <a:rPr lang="en-CA" smtClean="0"/>
              <a:t>2024-11-18</a:t>
            </a:fld>
            <a:endParaRPr lang="en-CA"/>
          </a:p>
        </p:txBody>
      </p:sp>
      <p:sp>
        <p:nvSpPr>
          <p:cNvPr id="5" name="Footer Placeholder 4">
            <a:extLst>
              <a:ext uri="{FF2B5EF4-FFF2-40B4-BE49-F238E27FC236}">
                <a16:creationId xmlns:a16="http://schemas.microsoft.com/office/drawing/2014/main" id="{D5FA3144-1BF1-B614-9036-07238B1B1DE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C41B1B5-D534-EF35-3DAD-24DB2A8D239B}"/>
              </a:ext>
            </a:extLst>
          </p:cNvPr>
          <p:cNvSpPr>
            <a:spLocks noGrp="1"/>
          </p:cNvSpPr>
          <p:nvPr>
            <p:ph type="sldNum" sz="quarter" idx="12"/>
          </p:nvPr>
        </p:nvSpPr>
        <p:spPr/>
        <p:txBody>
          <a:bodyPr/>
          <a:lstStyle/>
          <a:p>
            <a:fld id="{FAF0429F-879D-4B16-8CD2-063698EE852D}" type="slidenum">
              <a:rPr lang="en-CA" smtClean="0"/>
              <a:t>‹#›</a:t>
            </a:fld>
            <a:endParaRPr lang="en-CA"/>
          </a:p>
        </p:txBody>
      </p:sp>
    </p:spTree>
    <p:extLst>
      <p:ext uri="{BB962C8B-B14F-4D97-AF65-F5344CB8AC3E}">
        <p14:creationId xmlns:p14="http://schemas.microsoft.com/office/powerpoint/2010/main" val="2469277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A33F-3E8E-C75B-2684-739EE1E8E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1ACC718-BF84-22F3-D73A-26E2FAA6A5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A16E33A-CF16-27D4-68AC-FC863A50D3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000587F-0046-BBF4-1998-C9C169473941}"/>
              </a:ext>
            </a:extLst>
          </p:cNvPr>
          <p:cNvSpPr>
            <a:spLocks noGrp="1"/>
          </p:cNvSpPr>
          <p:nvPr>
            <p:ph type="dt" sz="half" idx="10"/>
          </p:nvPr>
        </p:nvSpPr>
        <p:spPr/>
        <p:txBody>
          <a:bodyPr/>
          <a:lstStyle/>
          <a:p>
            <a:fld id="{C3A40CF9-9DBA-43A3-A3AB-9D71C74F7EDE}" type="datetimeFigureOut">
              <a:rPr lang="en-CA" smtClean="0"/>
              <a:t>2024-11-18</a:t>
            </a:fld>
            <a:endParaRPr lang="en-CA"/>
          </a:p>
        </p:txBody>
      </p:sp>
      <p:sp>
        <p:nvSpPr>
          <p:cNvPr id="6" name="Footer Placeholder 5">
            <a:extLst>
              <a:ext uri="{FF2B5EF4-FFF2-40B4-BE49-F238E27FC236}">
                <a16:creationId xmlns:a16="http://schemas.microsoft.com/office/drawing/2014/main" id="{42B7DC89-823B-A8B3-A91A-FD5CE2BC832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FCE00A9-9BD3-A874-8D25-0B83B8079439}"/>
              </a:ext>
            </a:extLst>
          </p:cNvPr>
          <p:cNvSpPr>
            <a:spLocks noGrp="1"/>
          </p:cNvSpPr>
          <p:nvPr>
            <p:ph type="sldNum" sz="quarter" idx="12"/>
          </p:nvPr>
        </p:nvSpPr>
        <p:spPr/>
        <p:txBody>
          <a:bodyPr/>
          <a:lstStyle/>
          <a:p>
            <a:fld id="{FAF0429F-879D-4B16-8CD2-063698EE852D}" type="slidenum">
              <a:rPr lang="en-CA" smtClean="0"/>
              <a:t>‹#›</a:t>
            </a:fld>
            <a:endParaRPr lang="en-CA"/>
          </a:p>
        </p:txBody>
      </p:sp>
    </p:spTree>
    <p:extLst>
      <p:ext uri="{BB962C8B-B14F-4D97-AF65-F5344CB8AC3E}">
        <p14:creationId xmlns:p14="http://schemas.microsoft.com/office/powerpoint/2010/main" val="1108892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B9B88-023B-DD73-4A52-2B66B8E4B53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4999B14-6C2F-6DF1-4D20-BBD67789B6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C7AFC5-1896-6CF6-3346-93389C1956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34A2869-4043-5FCF-F810-E9A1397AB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BC2D30-55AC-D6C5-2308-EBE56658AE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18B7110-5ED9-940F-AFCA-67E4F363651E}"/>
              </a:ext>
            </a:extLst>
          </p:cNvPr>
          <p:cNvSpPr>
            <a:spLocks noGrp="1"/>
          </p:cNvSpPr>
          <p:nvPr>
            <p:ph type="dt" sz="half" idx="10"/>
          </p:nvPr>
        </p:nvSpPr>
        <p:spPr/>
        <p:txBody>
          <a:bodyPr/>
          <a:lstStyle/>
          <a:p>
            <a:fld id="{C3A40CF9-9DBA-43A3-A3AB-9D71C74F7EDE}" type="datetimeFigureOut">
              <a:rPr lang="en-CA" smtClean="0"/>
              <a:t>2024-11-18</a:t>
            </a:fld>
            <a:endParaRPr lang="en-CA"/>
          </a:p>
        </p:txBody>
      </p:sp>
      <p:sp>
        <p:nvSpPr>
          <p:cNvPr id="8" name="Footer Placeholder 7">
            <a:extLst>
              <a:ext uri="{FF2B5EF4-FFF2-40B4-BE49-F238E27FC236}">
                <a16:creationId xmlns:a16="http://schemas.microsoft.com/office/drawing/2014/main" id="{DA5EF1E4-0A1E-3263-27BA-0A7675F3D09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312974B-02DE-6712-80DD-034C667F2FD8}"/>
              </a:ext>
            </a:extLst>
          </p:cNvPr>
          <p:cNvSpPr>
            <a:spLocks noGrp="1"/>
          </p:cNvSpPr>
          <p:nvPr>
            <p:ph type="sldNum" sz="quarter" idx="12"/>
          </p:nvPr>
        </p:nvSpPr>
        <p:spPr/>
        <p:txBody>
          <a:bodyPr/>
          <a:lstStyle/>
          <a:p>
            <a:fld id="{FAF0429F-879D-4B16-8CD2-063698EE852D}" type="slidenum">
              <a:rPr lang="en-CA" smtClean="0"/>
              <a:t>‹#›</a:t>
            </a:fld>
            <a:endParaRPr lang="en-CA"/>
          </a:p>
        </p:txBody>
      </p:sp>
    </p:spTree>
    <p:extLst>
      <p:ext uri="{BB962C8B-B14F-4D97-AF65-F5344CB8AC3E}">
        <p14:creationId xmlns:p14="http://schemas.microsoft.com/office/powerpoint/2010/main" val="2465675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2335-49DA-3DC1-7B4B-F04C5BC7C7B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29ADB79-B7BD-6C5C-564D-188CB9F1BB0C}"/>
              </a:ext>
            </a:extLst>
          </p:cNvPr>
          <p:cNvSpPr>
            <a:spLocks noGrp="1"/>
          </p:cNvSpPr>
          <p:nvPr>
            <p:ph type="dt" sz="half" idx="10"/>
          </p:nvPr>
        </p:nvSpPr>
        <p:spPr/>
        <p:txBody>
          <a:bodyPr/>
          <a:lstStyle/>
          <a:p>
            <a:fld id="{C3A40CF9-9DBA-43A3-A3AB-9D71C74F7EDE}" type="datetimeFigureOut">
              <a:rPr lang="en-CA" smtClean="0"/>
              <a:t>2024-11-18</a:t>
            </a:fld>
            <a:endParaRPr lang="en-CA"/>
          </a:p>
        </p:txBody>
      </p:sp>
      <p:sp>
        <p:nvSpPr>
          <p:cNvPr id="4" name="Footer Placeholder 3">
            <a:extLst>
              <a:ext uri="{FF2B5EF4-FFF2-40B4-BE49-F238E27FC236}">
                <a16:creationId xmlns:a16="http://schemas.microsoft.com/office/drawing/2014/main" id="{221C1367-9CEF-7901-C03A-567B3B6342A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086AC73-E0E4-56F2-D5C2-A4A5C7D6B985}"/>
              </a:ext>
            </a:extLst>
          </p:cNvPr>
          <p:cNvSpPr>
            <a:spLocks noGrp="1"/>
          </p:cNvSpPr>
          <p:nvPr>
            <p:ph type="sldNum" sz="quarter" idx="12"/>
          </p:nvPr>
        </p:nvSpPr>
        <p:spPr/>
        <p:txBody>
          <a:bodyPr/>
          <a:lstStyle/>
          <a:p>
            <a:fld id="{FAF0429F-879D-4B16-8CD2-063698EE852D}" type="slidenum">
              <a:rPr lang="en-CA" smtClean="0"/>
              <a:t>‹#›</a:t>
            </a:fld>
            <a:endParaRPr lang="en-CA"/>
          </a:p>
        </p:txBody>
      </p:sp>
    </p:spTree>
    <p:extLst>
      <p:ext uri="{BB962C8B-B14F-4D97-AF65-F5344CB8AC3E}">
        <p14:creationId xmlns:p14="http://schemas.microsoft.com/office/powerpoint/2010/main" val="3109471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E4DE5-4D39-BBF0-D5EF-18C693F82C11}"/>
              </a:ext>
            </a:extLst>
          </p:cNvPr>
          <p:cNvSpPr>
            <a:spLocks noGrp="1"/>
          </p:cNvSpPr>
          <p:nvPr>
            <p:ph type="dt" sz="half" idx="10"/>
          </p:nvPr>
        </p:nvSpPr>
        <p:spPr/>
        <p:txBody>
          <a:bodyPr/>
          <a:lstStyle/>
          <a:p>
            <a:fld id="{C3A40CF9-9DBA-43A3-A3AB-9D71C74F7EDE}" type="datetimeFigureOut">
              <a:rPr lang="en-CA" smtClean="0"/>
              <a:t>2024-11-18</a:t>
            </a:fld>
            <a:endParaRPr lang="en-CA"/>
          </a:p>
        </p:txBody>
      </p:sp>
      <p:sp>
        <p:nvSpPr>
          <p:cNvPr id="3" name="Footer Placeholder 2">
            <a:extLst>
              <a:ext uri="{FF2B5EF4-FFF2-40B4-BE49-F238E27FC236}">
                <a16:creationId xmlns:a16="http://schemas.microsoft.com/office/drawing/2014/main" id="{FEAAEB19-4B0D-EF7F-43B2-B747F29B174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4977AB92-F797-C89E-13D8-34AEF9B88D4F}"/>
              </a:ext>
            </a:extLst>
          </p:cNvPr>
          <p:cNvSpPr>
            <a:spLocks noGrp="1"/>
          </p:cNvSpPr>
          <p:nvPr>
            <p:ph type="sldNum" sz="quarter" idx="12"/>
          </p:nvPr>
        </p:nvSpPr>
        <p:spPr/>
        <p:txBody>
          <a:bodyPr/>
          <a:lstStyle/>
          <a:p>
            <a:fld id="{FAF0429F-879D-4B16-8CD2-063698EE852D}" type="slidenum">
              <a:rPr lang="en-CA" smtClean="0"/>
              <a:t>‹#›</a:t>
            </a:fld>
            <a:endParaRPr lang="en-CA"/>
          </a:p>
        </p:txBody>
      </p:sp>
    </p:spTree>
    <p:extLst>
      <p:ext uri="{BB962C8B-B14F-4D97-AF65-F5344CB8AC3E}">
        <p14:creationId xmlns:p14="http://schemas.microsoft.com/office/powerpoint/2010/main" val="800358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EBEB-E094-7484-1276-0CB7C71075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9DA0E35-ABBE-5A2D-C6EF-CC5568E092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CE5ECBB-9F07-6A86-CA57-7F0E441EE8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8008F6-4837-4D97-293D-B7C7E4C05DFA}"/>
              </a:ext>
            </a:extLst>
          </p:cNvPr>
          <p:cNvSpPr>
            <a:spLocks noGrp="1"/>
          </p:cNvSpPr>
          <p:nvPr>
            <p:ph type="dt" sz="half" idx="10"/>
          </p:nvPr>
        </p:nvSpPr>
        <p:spPr/>
        <p:txBody>
          <a:bodyPr/>
          <a:lstStyle/>
          <a:p>
            <a:fld id="{C3A40CF9-9DBA-43A3-A3AB-9D71C74F7EDE}" type="datetimeFigureOut">
              <a:rPr lang="en-CA" smtClean="0"/>
              <a:t>2024-11-18</a:t>
            </a:fld>
            <a:endParaRPr lang="en-CA"/>
          </a:p>
        </p:txBody>
      </p:sp>
      <p:sp>
        <p:nvSpPr>
          <p:cNvPr id="6" name="Footer Placeholder 5">
            <a:extLst>
              <a:ext uri="{FF2B5EF4-FFF2-40B4-BE49-F238E27FC236}">
                <a16:creationId xmlns:a16="http://schemas.microsoft.com/office/drawing/2014/main" id="{E5084402-C3A9-1B07-252F-B11DC37E6AF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5ACF3B3-3FE7-BC22-0280-0546E9917520}"/>
              </a:ext>
            </a:extLst>
          </p:cNvPr>
          <p:cNvSpPr>
            <a:spLocks noGrp="1"/>
          </p:cNvSpPr>
          <p:nvPr>
            <p:ph type="sldNum" sz="quarter" idx="12"/>
          </p:nvPr>
        </p:nvSpPr>
        <p:spPr/>
        <p:txBody>
          <a:bodyPr/>
          <a:lstStyle/>
          <a:p>
            <a:fld id="{FAF0429F-879D-4B16-8CD2-063698EE852D}" type="slidenum">
              <a:rPr lang="en-CA" smtClean="0"/>
              <a:t>‹#›</a:t>
            </a:fld>
            <a:endParaRPr lang="en-CA"/>
          </a:p>
        </p:txBody>
      </p:sp>
    </p:spTree>
    <p:extLst>
      <p:ext uri="{BB962C8B-B14F-4D97-AF65-F5344CB8AC3E}">
        <p14:creationId xmlns:p14="http://schemas.microsoft.com/office/powerpoint/2010/main" val="2946044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95E03-7D71-06E2-ED59-4BDDB23968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4E84F00-E2F4-CE12-5D82-81431AF776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A95A599-1F4B-1B31-3C65-5707A1B34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D1A02D-9B28-29B2-4FE7-B93C5D232417}"/>
              </a:ext>
            </a:extLst>
          </p:cNvPr>
          <p:cNvSpPr>
            <a:spLocks noGrp="1"/>
          </p:cNvSpPr>
          <p:nvPr>
            <p:ph type="dt" sz="half" idx="10"/>
          </p:nvPr>
        </p:nvSpPr>
        <p:spPr/>
        <p:txBody>
          <a:bodyPr/>
          <a:lstStyle/>
          <a:p>
            <a:fld id="{C3A40CF9-9DBA-43A3-A3AB-9D71C74F7EDE}" type="datetimeFigureOut">
              <a:rPr lang="en-CA" smtClean="0"/>
              <a:t>2024-11-18</a:t>
            </a:fld>
            <a:endParaRPr lang="en-CA"/>
          </a:p>
        </p:txBody>
      </p:sp>
      <p:sp>
        <p:nvSpPr>
          <p:cNvPr id="6" name="Footer Placeholder 5">
            <a:extLst>
              <a:ext uri="{FF2B5EF4-FFF2-40B4-BE49-F238E27FC236}">
                <a16:creationId xmlns:a16="http://schemas.microsoft.com/office/drawing/2014/main" id="{AD0FBA26-CE02-E583-1B01-4D15AD2AA2F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C5FE65B-4DEA-D527-985A-A094099D645E}"/>
              </a:ext>
            </a:extLst>
          </p:cNvPr>
          <p:cNvSpPr>
            <a:spLocks noGrp="1"/>
          </p:cNvSpPr>
          <p:nvPr>
            <p:ph type="sldNum" sz="quarter" idx="12"/>
          </p:nvPr>
        </p:nvSpPr>
        <p:spPr/>
        <p:txBody>
          <a:bodyPr/>
          <a:lstStyle/>
          <a:p>
            <a:fld id="{FAF0429F-879D-4B16-8CD2-063698EE852D}" type="slidenum">
              <a:rPr lang="en-CA" smtClean="0"/>
              <a:t>‹#›</a:t>
            </a:fld>
            <a:endParaRPr lang="en-CA"/>
          </a:p>
        </p:txBody>
      </p:sp>
    </p:spTree>
    <p:extLst>
      <p:ext uri="{BB962C8B-B14F-4D97-AF65-F5344CB8AC3E}">
        <p14:creationId xmlns:p14="http://schemas.microsoft.com/office/powerpoint/2010/main" val="140970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80C64C-B195-1A9E-89A7-5F090321E7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64271E4-88A5-4B7B-E7A8-DAF5EAA52C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D567713-D35E-7FF5-B2E4-BB704D9F0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3A40CF9-9DBA-43A3-A3AB-9D71C74F7EDE}" type="datetimeFigureOut">
              <a:rPr lang="en-CA" smtClean="0"/>
              <a:t>2024-11-18</a:t>
            </a:fld>
            <a:endParaRPr lang="en-CA"/>
          </a:p>
        </p:txBody>
      </p:sp>
      <p:sp>
        <p:nvSpPr>
          <p:cNvPr id="5" name="Footer Placeholder 4">
            <a:extLst>
              <a:ext uri="{FF2B5EF4-FFF2-40B4-BE49-F238E27FC236}">
                <a16:creationId xmlns:a16="http://schemas.microsoft.com/office/drawing/2014/main" id="{20209899-0480-591F-04DB-A2FA15A9AB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C0AC5715-5E32-DB61-386F-5139420DB0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F0429F-879D-4B16-8CD2-063698EE852D}" type="slidenum">
              <a:rPr lang="en-CA" smtClean="0"/>
              <a:t>‹#›</a:t>
            </a:fld>
            <a:endParaRPr lang="en-CA"/>
          </a:p>
        </p:txBody>
      </p:sp>
    </p:spTree>
    <p:extLst>
      <p:ext uri="{BB962C8B-B14F-4D97-AF65-F5344CB8AC3E}">
        <p14:creationId xmlns:p14="http://schemas.microsoft.com/office/powerpoint/2010/main" val="1826329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26" name="Picture 25" descr="Aerial view of parked airplane">
            <a:extLst>
              <a:ext uri="{FF2B5EF4-FFF2-40B4-BE49-F238E27FC236}">
                <a16:creationId xmlns:a16="http://schemas.microsoft.com/office/drawing/2014/main" id="{AEC889DB-DC19-E3E9-5B9E-61F63AE75639}"/>
              </a:ext>
            </a:extLst>
          </p:cNvPr>
          <p:cNvPicPr>
            <a:picLocks noChangeAspect="1"/>
          </p:cNvPicPr>
          <p:nvPr/>
        </p:nvPicPr>
        <p:blipFill>
          <a:blip r:embed="rId2">
            <a:alphaModFix amt="60000"/>
          </a:blip>
          <a:srcRect t="13920" b="1811"/>
          <a:stretch/>
        </p:blipFill>
        <p:spPr>
          <a:xfrm>
            <a:off x="-1" y="10"/>
            <a:ext cx="12192001" cy="6857990"/>
          </a:xfrm>
          <a:prstGeom prst="rect">
            <a:avLst/>
          </a:prstGeom>
        </p:spPr>
      </p:pic>
      <p:sp>
        <p:nvSpPr>
          <p:cNvPr id="2" name="Title 1">
            <a:extLst>
              <a:ext uri="{FF2B5EF4-FFF2-40B4-BE49-F238E27FC236}">
                <a16:creationId xmlns:a16="http://schemas.microsoft.com/office/drawing/2014/main" id="{3FC3874B-D38D-91AD-EF35-DD325107BD3D}"/>
              </a:ext>
            </a:extLst>
          </p:cNvPr>
          <p:cNvSpPr>
            <a:spLocks noGrp="1"/>
          </p:cNvSpPr>
          <p:nvPr>
            <p:ph type="ctrTitle"/>
          </p:nvPr>
        </p:nvSpPr>
        <p:spPr>
          <a:xfrm>
            <a:off x="1198181" y="1122363"/>
            <a:ext cx="9795637" cy="2220775"/>
          </a:xfrm>
        </p:spPr>
        <p:txBody>
          <a:bodyPr>
            <a:normAutofit/>
          </a:bodyPr>
          <a:lstStyle/>
          <a:p>
            <a:r>
              <a:rPr lang="en-CA" sz="5200" b="1" dirty="0">
                <a:solidFill>
                  <a:srgbClr val="FFFFFF"/>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British Airways</a:t>
            </a:r>
          </a:p>
        </p:txBody>
      </p:sp>
      <p:sp>
        <p:nvSpPr>
          <p:cNvPr id="3" name="Subtitle 2">
            <a:extLst>
              <a:ext uri="{FF2B5EF4-FFF2-40B4-BE49-F238E27FC236}">
                <a16:creationId xmlns:a16="http://schemas.microsoft.com/office/drawing/2014/main" id="{2196EF5B-AD96-A104-9C20-0CA6471CD1B0}"/>
              </a:ext>
            </a:extLst>
          </p:cNvPr>
          <p:cNvSpPr>
            <a:spLocks noGrp="1"/>
          </p:cNvSpPr>
          <p:nvPr>
            <p:ph type="subTitle" idx="1"/>
          </p:nvPr>
        </p:nvSpPr>
        <p:spPr>
          <a:xfrm>
            <a:off x="1198181" y="3514853"/>
            <a:ext cx="9795637" cy="2057043"/>
          </a:xfrm>
        </p:spPr>
        <p:txBody>
          <a:bodyPr>
            <a:normAutofit/>
          </a:bodyPr>
          <a:lstStyle/>
          <a:p>
            <a:r>
              <a:rPr lang="en-CA" dirty="0">
                <a:solidFill>
                  <a:srgbClr val="FFFFFF"/>
                </a:solidFill>
                <a:latin typeface="Cambria" panose="02040503050406030204" pitchFamily="18" charset="0"/>
                <a:ea typeface="Cambria" panose="02040503050406030204" pitchFamily="18" charset="0"/>
              </a:rPr>
              <a:t>Web Scrapping and Predict Audience Behavior</a:t>
            </a:r>
          </a:p>
          <a:p>
            <a:r>
              <a:rPr lang="en-CA" dirty="0">
                <a:solidFill>
                  <a:srgbClr val="FFFFFF"/>
                </a:solidFill>
              </a:rPr>
              <a:t>							</a:t>
            </a:r>
          </a:p>
        </p:txBody>
      </p:sp>
      <p:sp>
        <p:nvSpPr>
          <p:cNvPr id="6" name="TextBox 5">
            <a:extLst>
              <a:ext uri="{FF2B5EF4-FFF2-40B4-BE49-F238E27FC236}">
                <a16:creationId xmlns:a16="http://schemas.microsoft.com/office/drawing/2014/main" id="{DCBE3769-2461-0F94-D75A-469BE161CD9A}"/>
              </a:ext>
            </a:extLst>
          </p:cNvPr>
          <p:cNvSpPr txBox="1"/>
          <p:nvPr/>
        </p:nvSpPr>
        <p:spPr>
          <a:xfrm>
            <a:off x="3742592" y="5571896"/>
            <a:ext cx="4394200" cy="646331"/>
          </a:xfrm>
          <a:prstGeom prst="rect">
            <a:avLst/>
          </a:prstGeom>
          <a:noFill/>
        </p:spPr>
        <p:txBody>
          <a:bodyPr wrap="square" rtlCol="0">
            <a:spAutoFit/>
          </a:bodyPr>
          <a:lstStyle/>
          <a:p>
            <a:pPr algn="ctr"/>
            <a:r>
              <a:rPr lang="en-CA" sz="1800" i="1" dirty="0">
                <a:solidFill>
                  <a:schemeClr val="bg1"/>
                </a:solidFill>
                <a:latin typeface="Cambria" panose="02040503050406030204" pitchFamily="18" charset="0"/>
                <a:ea typeface="Cambria" panose="02040503050406030204" pitchFamily="18" charset="0"/>
              </a:rPr>
              <a:t>Submitted By: </a:t>
            </a:r>
          </a:p>
          <a:p>
            <a:pPr algn="ctr"/>
            <a:r>
              <a:rPr lang="en-CA" sz="1800" dirty="0">
                <a:solidFill>
                  <a:schemeClr val="bg1"/>
                </a:solidFill>
                <a:latin typeface="Cambria" panose="02040503050406030204" pitchFamily="18" charset="0"/>
                <a:ea typeface="Cambria" panose="02040503050406030204" pitchFamily="18" charset="0"/>
              </a:rPr>
              <a:t> Bhumi Mehta</a:t>
            </a:r>
            <a:endParaRPr lang="en-CA"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5672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E4E610-B48D-8282-BCCA-AE17323814B1}"/>
              </a:ext>
            </a:extLst>
          </p:cNvPr>
          <p:cNvSpPr>
            <a:spLocks noGrp="1"/>
          </p:cNvSpPr>
          <p:nvPr>
            <p:ph type="title"/>
          </p:nvPr>
        </p:nvSpPr>
        <p:spPr>
          <a:xfrm>
            <a:off x="1043631" y="873940"/>
            <a:ext cx="4928291" cy="1035781"/>
          </a:xfrm>
        </p:spPr>
        <p:txBody>
          <a:bodyPr anchor="ctr">
            <a:normAutofit/>
          </a:bodyPr>
          <a:lstStyle/>
          <a:p>
            <a:pPr algn="ctr"/>
            <a:r>
              <a:rPr lang="en-CA" sz="3600" b="1" dirty="0"/>
              <a:t>EDA</a:t>
            </a:r>
          </a:p>
        </p:txBody>
      </p:sp>
      <p:sp>
        <p:nvSpPr>
          <p:cNvPr id="3" name="Content Placeholder 2">
            <a:extLst>
              <a:ext uri="{FF2B5EF4-FFF2-40B4-BE49-F238E27FC236}">
                <a16:creationId xmlns:a16="http://schemas.microsoft.com/office/drawing/2014/main" id="{719D2C1C-D3E1-8398-56ED-E02E24EFDBE0}"/>
              </a:ext>
            </a:extLst>
          </p:cNvPr>
          <p:cNvSpPr>
            <a:spLocks noGrp="1"/>
          </p:cNvSpPr>
          <p:nvPr>
            <p:ph idx="1"/>
          </p:nvPr>
        </p:nvSpPr>
        <p:spPr>
          <a:xfrm>
            <a:off x="1045029" y="2524721"/>
            <a:ext cx="4991629" cy="3677123"/>
          </a:xfrm>
        </p:spPr>
        <p:txBody>
          <a:bodyPr anchor="ctr">
            <a:normAutofit/>
          </a:bodyPr>
          <a:lstStyle/>
          <a:p>
            <a:pPr marL="514350" indent="-514350">
              <a:buAutoNum type="arabicPeriod"/>
            </a:pPr>
            <a:r>
              <a:rPr lang="en-CA" sz="1800" b="1" dirty="0"/>
              <a:t>Data Cleaning: </a:t>
            </a:r>
          </a:p>
          <a:p>
            <a:pPr lvl="1"/>
            <a:r>
              <a:rPr lang="en-CA" sz="1800" dirty="0"/>
              <a:t>Checked for null values.</a:t>
            </a:r>
          </a:p>
          <a:p>
            <a:pPr lvl="1"/>
            <a:r>
              <a:rPr lang="en-CA" sz="1800" dirty="0"/>
              <a:t>Identified 719 duplicate values and deleted them for accurate analysis.</a:t>
            </a:r>
          </a:p>
          <a:p>
            <a:pPr lvl="1"/>
            <a:r>
              <a:rPr lang="en-CA" sz="1800" dirty="0"/>
              <a:t>Converted ‘flight_day’ datatype to integer.</a:t>
            </a:r>
          </a:p>
          <a:p>
            <a:pPr lvl="1"/>
            <a:endParaRPr lang="en-CA" sz="1800" dirty="0"/>
          </a:p>
          <a:p>
            <a:pPr marL="457200" lvl="1" indent="0">
              <a:buNone/>
            </a:pPr>
            <a:endParaRPr lang="en-CA" sz="1800" dirty="0"/>
          </a:p>
        </p:txBody>
      </p:sp>
      <p:pic>
        <p:nvPicPr>
          <p:cNvPr id="5" name="Picture 4" descr="A screenshot of a computer program&#10;&#10;Description automatically generated">
            <a:extLst>
              <a:ext uri="{FF2B5EF4-FFF2-40B4-BE49-F238E27FC236}">
                <a16:creationId xmlns:a16="http://schemas.microsoft.com/office/drawing/2014/main" id="{F3674D00-4036-382B-B421-91C55CD33B2A}"/>
              </a:ext>
            </a:extLst>
          </p:cNvPr>
          <p:cNvPicPr>
            <a:picLocks noChangeAspect="1"/>
          </p:cNvPicPr>
          <p:nvPr/>
        </p:nvPicPr>
        <p:blipFill>
          <a:blip r:embed="rId2"/>
          <a:srcRect r="46335" b="1"/>
          <a:stretch/>
        </p:blipFill>
        <p:spPr>
          <a:xfrm>
            <a:off x="6788383" y="613147"/>
            <a:ext cx="4565417" cy="5593443"/>
          </a:xfrm>
          <a:prstGeom prst="rect">
            <a:avLst/>
          </a:prstGeom>
        </p:spPr>
      </p:pic>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644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6907F5-25EB-67F1-82BD-2B1DF3507EBE}"/>
              </a:ext>
            </a:extLst>
          </p:cNvPr>
          <p:cNvSpPr>
            <a:spLocks noGrp="1"/>
          </p:cNvSpPr>
          <p:nvPr>
            <p:ph idx="1"/>
          </p:nvPr>
        </p:nvSpPr>
        <p:spPr>
          <a:xfrm>
            <a:off x="838200" y="335666"/>
            <a:ext cx="10515600" cy="5841297"/>
          </a:xfrm>
        </p:spPr>
        <p:txBody>
          <a:bodyPr/>
          <a:lstStyle/>
          <a:p>
            <a:pPr marL="0" indent="0">
              <a:buNone/>
            </a:pPr>
            <a:r>
              <a:rPr lang="en-CA" dirty="0">
                <a:latin typeface="Cambria" panose="02040503050406030204" pitchFamily="18" charset="0"/>
                <a:ea typeface="Cambria" panose="02040503050406030204" pitchFamily="18" charset="0"/>
              </a:rPr>
              <a:t>2. </a:t>
            </a:r>
            <a:r>
              <a:rPr lang="en-CA" b="1" dirty="0">
                <a:latin typeface="Cambria" panose="02040503050406030204" pitchFamily="18" charset="0"/>
                <a:ea typeface="Cambria" panose="02040503050406030204" pitchFamily="18" charset="0"/>
              </a:rPr>
              <a:t>Summary Statistics:</a:t>
            </a:r>
          </a:p>
          <a:p>
            <a:pPr marL="0" indent="0">
              <a:buNone/>
            </a:pPr>
            <a:endParaRPr lang="en-CA" dirty="0"/>
          </a:p>
        </p:txBody>
      </p:sp>
      <p:pic>
        <p:nvPicPr>
          <p:cNvPr id="5" name="Picture 4" descr="A screenshot of a computer&#10;&#10;Description automatically generated">
            <a:extLst>
              <a:ext uri="{FF2B5EF4-FFF2-40B4-BE49-F238E27FC236}">
                <a16:creationId xmlns:a16="http://schemas.microsoft.com/office/drawing/2014/main" id="{D00327C6-B054-73B4-5C92-DD1D0C34E37D}"/>
              </a:ext>
            </a:extLst>
          </p:cNvPr>
          <p:cNvPicPr>
            <a:picLocks noChangeAspect="1"/>
          </p:cNvPicPr>
          <p:nvPr/>
        </p:nvPicPr>
        <p:blipFill>
          <a:blip r:embed="rId2"/>
          <a:srcRect l="13035" t="1630" r="14404"/>
          <a:stretch/>
        </p:blipFill>
        <p:spPr>
          <a:xfrm>
            <a:off x="1062892" y="890954"/>
            <a:ext cx="4364242" cy="4484843"/>
          </a:xfrm>
          <a:prstGeom prst="rect">
            <a:avLst/>
          </a:prstGeom>
        </p:spPr>
      </p:pic>
      <p:graphicFrame>
        <p:nvGraphicFramePr>
          <p:cNvPr id="11" name="TextBox 6">
            <a:extLst>
              <a:ext uri="{FF2B5EF4-FFF2-40B4-BE49-F238E27FC236}">
                <a16:creationId xmlns:a16="http://schemas.microsoft.com/office/drawing/2014/main" id="{65ABB3AD-48B9-1DAD-A07D-8C3283CA81FF}"/>
              </a:ext>
            </a:extLst>
          </p:cNvPr>
          <p:cNvGraphicFramePr/>
          <p:nvPr>
            <p:extLst>
              <p:ext uri="{D42A27DB-BD31-4B8C-83A1-F6EECF244321}">
                <p14:modId xmlns:p14="http://schemas.microsoft.com/office/powerpoint/2010/main" val="4054352587"/>
              </p:ext>
            </p:extLst>
          </p:nvPr>
        </p:nvGraphicFramePr>
        <p:xfrm>
          <a:off x="5651826" y="1112837"/>
          <a:ext cx="6264033" cy="3754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04029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6" name="Rectangle 15">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1312831-6A42-8563-39EE-0E0A5732CF9E}"/>
              </a:ext>
            </a:extLst>
          </p:cNvPr>
          <p:cNvSpPr>
            <a:spLocks noGrp="1"/>
          </p:cNvSpPr>
          <p:nvPr>
            <p:ph type="title"/>
          </p:nvPr>
        </p:nvSpPr>
        <p:spPr>
          <a:xfrm>
            <a:off x="1371598" y="319314"/>
            <a:ext cx="9477377" cy="1030515"/>
          </a:xfrm>
        </p:spPr>
        <p:txBody>
          <a:bodyPr vert="horz" lIns="91440" tIns="45720" rIns="91440" bIns="45720" rtlCol="0" anchor="ctr">
            <a:normAutofit/>
          </a:bodyPr>
          <a:lstStyle/>
          <a:p>
            <a:pPr algn="ctr"/>
            <a:r>
              <a:rPr lang="en-US" sz="4000" dirty="0">
                <a:solidFill>
                  <a:srgbClr val="FFFFFF"/>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Top Features</a:t>
            </a:r>
          </a:p>
        </p:txBody>
      </p:sp>
      <p:pic>
        <p:nvPicPr>
          <p:cNvPr id="7" name="Picture 6" descr="A screen shot of a computer&#10;&#10;Description automatically generated">
            <a:extLst>
              <a:ext uri="{FF2B5EF4-FFF2-40B4-BE49-F238E27FC236}">
                <a16:creationId xmlns:a16="http://schemas.microsoft.com/office/drawing/2014/main" id="{6B9691E7-76A6-967D-BA9C-485A294BC4DB}"/>
              </a:ext>
            </a:extLst>
          </p:cNvPr>
          <p:cNvPicPr>
            <a:picLocks noChangeAspect="1"/>
          </p:cNvPicPr>
          <p:nvPr/>
        </p:nvPicPr>
        <p:blipFill>
          <a:blip r:embed="rId2"/>
          <a:stretch>
            <a:fillRect/>
          </a:stretch>
        </p:blipFill>
        <p:spPr>
          <a:xfrm>
            <a:off x="2654886" y="2050595"/>
            <a:ext cx="3281962" cy="2617365"/>
          </a:xfrm>
          <a:prstGeom prst="rect">
            <a:avLst/>
          </a:prstGeom>
        </p:spPr>
      </p:pic>
      <p:pic>
        <p:nvPicPr>
          <p:cNvPr id="5" name="Content Placeholder 4" descr="A screenshot of a computer&#10;&#10;Description automatically generated">
            <a:extLst>
              <a:ext uri="{FF2B5EF4-FFF2-40B4-BE49-F238E27FC236}">
                <a16:creationId xmlns:a16="http://schemas.microsoft.com/office/drawing/2014/main" id="{9AA702DF-4E10-21E7-22C6-84D8E4961A6D}"/>
              </a:ext>
            </a:extLst>
          </p:cNvPr>
          <p:cNvPicPr>
            <a:picLocks noGrp="1" noChangeAspect="1"/>
          </p:cNvPicPr>
          <p:nvPr>
            <p:ph idx="1"/>
          </p:nvPr>
        </p:nvPicPr>
        <p:blipFill>
          <a:blip r:embed="rId3"/>
          <a:stretch>
            <a:fillRect/>
          </a:stretch>
        </p:blipFill>
        <p:spPr>
          <a:xfrm>
            <a:off x="6267671" y="2074130"/>
            <a:ext cx="3546896" cy="2617365"/>
          </a:xfrm>
          <a:prstGeom prst="rect">
            <a:avLst/>
          </a:prstGeom>
        </p:spPr>
      </p:pic>
      <p:sp>
        <p:nvSpPr>
          <p:cNvPr id="8" name="TextBox 7">
            <a:extLst>
              <a:ext uri="{FF2B5EF4-FFF2-40B4-BE49-F238E27FC236}">
                <a16:creationId xmlns:a16="http://schemas.microsoft.com/office/drawing/2014/main" id="{D12CD48A-EFE6-ECDC-214D-B68AFA24EDB3}"/>
              </a:ext>
            </a:extLst>
          </p:cNvPr>
          <p:cNvSpPr txBox="1"/>
          <p:nvPr/>
        </p:nvSpPr>
        <p:spPr>
          <a:xfrm>
            <a:off x="711200" y="5265079"/>
            <a:ext cx="11235267" cy="737787"/>
          </a:xfrm>
          <a:prstGeom prst="rect">
            <a:avLst/>
          </a:prstGeom>
        </p:spPr>
        <p:txBody>
          <a:bodyPr vert="horz" lIns="91440" tIns="45720" rIns="91440" bIns="45720" rtlCol="0">
            <a:normAutofit/>
          </a:bodyPr>
          <a:lstStyle/>
          <a:p>
            <a:pPr>
              <a:lnSpc>
                <a:spcPct val="90000"/>
              </a:lnSpc>
              <a:spcAft>
                <a:spcPts val="600"/>
              </a:spcAft>
            </a:pPr>
            <a:r>
              <a:rPr lang="en-US" sz="2000" i="0" dirty="0">
                <a:effectLst/>
                <a:latin typeface="Cambria" panose="02040503050406030204" pitchFamily="18" charset="0"/>
                <a:ea typeface="Cambria" panose="02040503050406030204" pitchFamily="18" charset="0"/>
              </a:rPr>
              <a:t>From the above plot we can see that: route, booking_origin, flight_duration, wants_extra_baggage, length_of_stay are the top 5 features which are dependent with booking_complete feature.</a:t>
            </a:r>
          </a:p>
        </p:txBody>
      </p:sp>
    </p:spTree>
    <p:extLst>
      <p:ext uri="{BB962C8B-B14F-4D97-AF65-F5344CB8AC3E}">
        <p14:creationId xmlns:p14="http://schemas.microsoft.com/office/powerpoint/2010/main" val="89101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F7ABE-C753-452D-6C59-2E360D6F721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6F1D03-5854-9B32-7338-D843447047E4}"/>
              </a:ext>
            </a:extLst>
          </p:cNvPr>
          <p:cNvSpPr>
            <a:spLocks noGrp="1"/>
          </p:cNvSpPr>
          <p:nvPr>
            <p:ph idx="1"/>
          </p:nvPr>
        </p:nvSpPr>
        <p:spPr>
          <a:xfrm>
            <a:off x="838200" y="335666"/>
            <a:ext cx="10515600" cy="6293734"/>
          </a:xfrm>
        </p:spPr>
        <p:txBody>
          <a:bodyPr/>
          <a:lstStyle/>
          <a:p>
            <a:pPr marL="0" indent="0">
              <a:buNone/>
            </a:pPr>
            <a:r>
              <a:rPr lang="en-CA" sz="1800" b="1" dirty="0">
                <a:latin typeface="Cambria" panose="02040503050406030204" pitchFamily="18" charset="0"/>
                <a:ea typeface="Cambria" panose="02040503050406030204" pitchFamily="18" charset="0"/>
              </a:rPr>
              <a:t>3. Distribution of Target Variable- ‘</a:t>
            </a:r>
            <a:r>
              <a:rPr lang="en-CA" sz="1800" b="1" dirty="0" err="1">
                <a:latin typeface="Cambria" panose="02040503050406030204" pitchFamily="18" charset="0"/>
                <a:ea typeface="Cambria" panose="02040503050406030204" pitchFamily="18" charset="0"/>
              </a:rPr>
              <a:t>booking_complete</a:t>
            </a:r>
            <a:r>
              <a:rPr lang="en-CA" sz="1800" b="1" dirty="0">
                <a:latin typeface="Cambria" panose="02040503050406030204" pitchFamily="18" charset="0"/>
                <a:ea typeface="Cambria" panose="02040503050406030204" pitchFamily="18" charset="0"/>
              </a:rPr>
              <a:t>’</a:t>
            </a:r>
          </a:p>
          <a:p>
            <a:pPr marL="0" indent="0">
              <a:buNone/>
            </a:pPr>
            <a:endParaRPr lang="en-CA" dirty="0">
              <a:latin typeface="Cambria" panose="02040503050406030204" pitchFamily="18" charset="0"/>
              <a:ea typeface="Cambria" panose="02040503050406030204" pitchFamily="18" charset="0"/>
            </a:endParaRPr>
          </a:p>
          <a:p>
            <a:pPr marL="0" indent="0">
              <a:buNone/>
            </a:pPr>
            <a:endParaRPr lang="en-CA" dirty="0">
              <a:latin typeface="Cambria" panose="02040503050406030204" pitchFamily="18" charset="0"/>
              <a:ea typeface="Cambria" panose="02040503050406030204" pitchFamily="18" charset="0"/>
            </a:endParaRPr>
          </a:p>
          <a:p>
            <a:pPr marL="0" indent="0">
              <a:buNone/>
            </a:pPr>
            <a:endParaRPr lang="en-CA" dirty="0">
              <a:latin typeface="Cambria" panose="02040503050406030204" pitchFamily="18" charset="0"/>
              <a:ea typeface="Cambria" panose="02040503050406030204" pitchFamily="18" charset="0"/>
            </a:endParaRPr>
          </a:p>
          <a:p>
            <a:pPr marL="0" indent="0">
              <a:buNone/>
            </a:pPr>
            <a:endParaRPr lang="en-CA" dirty="0">
              <a:latin typeface="Cambria" panose="02040503050406030204" pitchFamily="18" charset="0"/>
              <a:ea typeface="Cambria" panose="02040503050406030204" pitchFamily="18" charset="0"/>
            </a:endParaRPr>
          </a:p>
          <a:p>
            <a:pPr marL="0" indent="0">
              <a:buNone/>
            </a:pPr>
            <a:r>
              <a:rPr lang="en-CA" sz="1800" b="1" dirty="0">
                <a:latin typeface="Cambria" panose="02040503050406030204" pitchFamily="18" charset="0"/>
                <a:ea typeface="Cambria" panose="02040503050406030204" pitchFamily="18" charset="0"/>
              </a:rPr>
              <a:t>4. </a:t>
            </a:r>
            <a:r>
              <a:rPr lang="en-CA" sz="1800" b="1" i="0" dirty="0">
                <a:solidFill>
                  <a:srgbClr val="282523"/>
                </a:solidFill>
                <a:effectLst/>
                <a:latin typeface="Cambria" panose="02040503050406030204" pitchFamily="18" charset="0"/>
                <a:ea typeface="Cambria" panose="02040503050406030204" pitchFamily="18" charset="0"/>
              </a:rPr>
              <a:t>Bookings by Sales Channel:</a:t>
            </a:r>
            <a:endParaRPr lang="en-CA" sz="1800" b="1" dirty="0">
              <a:latin typeface="Cambria" panose="02040503050406030204" pitchFamily="18" charset="0"/>
              <a:ea typeface="Cambria" panose="02040503050406030204" pitchFamily="18" charset="0"/>
            </a:endParaRPr>
          </a:p>
          <a:p>
            <a:pPr marL="0" indent="0">
              <a:buNone/>
            </a:pPr>
            <a:endParaRPr lang="en-CA" dirty="0">
              <a:latin typeface="Cambria" panose="02040503050406030204" pitchFamily="18" charset="0"/>
              <a:ea typeface="Cambria" panose="02040503050406030204" pitchFamily="18" charset="0"/>
            </a:endParaRPr>
          </a:p>
          <a:p>
            <a:pPr marL="0" indent="0">
              <a:buNone/>
            </a:pPr>
            <a:endParaRPr lang="en-CA"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270E0B9D-CFBE-5515-B244-64C6DE918907}"/>
              </a:ext>
            </a:extLst>
          </p:cNvPr>
          <p:cNvPicPr>
            <a:picLocks noChangeAspect="1"/>
          </p:cNvPicPr>
          <p:nvPr/>
        </p:nvPicPr>
        <p:blipFill>
          <a:blip r:embed="rId2"/>
          <a:stretch>
            <a:fillRect/>
          </a:stretch>
        </p:blipFill>
        <p:spPr>
          <a:xfrm>
            <a:off x="1111671" y="1003520"/>
            <a:ext cx="4429743" cy="1448002"/>
          </a:xfrm>
          <a:prstGeom prst="rect">
            <a:avLst/>
          </a:prstGeom>
        </p:spPr>
      </p:pic>
      <p:pic>
        <p:nvPicPr>
          <p:cNvPr id="7" name="Picture 6">
            <a:extLst>
              <a:ext uri="{FF2B5EF4-FFF2-40B4-BE49-F238E27FC236}">
                <a16:creationId xmlns:a16="http://schemas.microsoft.com/office/drawing/2014/main" id="{A30E0184-F5BE-FFEB-0237-40F00EFB39CC}"/>
              </a:ext>
            </a:extLst>
          </p:cNvPr>
          <p:cNvPicPr>
            <a:picLocks noChangeAspect="1"/>
          </p:cNvPicPr>
          <p:nvPr/>
        </p:nvPicPr>
        <p:blipFill>
          <a:blip r:embed="rId3"/>
          <a:stretch>
            <a:fillRect/>
          </a:stretch>
        </p:blipFill>
        <p:spPr>
          <a:xfrm>
            <a:off x="1384046" y="3522133"/>
            <a:ext cx="4233842" cy="2818088"/>
          </a:xfrm>
          <a:prstGeom prst="rect">
            <a:avLst/>
          </a:prstGeom>
        </p:spPr>
      </p:pic>
      <p:sp>
        <p:nvSpPr>
          <p:cNvPr id="8" name="TextBox 7">
            <a:extLst>
              <a:ext uri="{FF2B5EF4-FFF2-40B4-BE49-F238E27FC236}">
                <a16:creationId xmlns:a16="http://schemas.microsoft.com/office/drawing/2014/main" id="{AD6EEA44-9225-5A10-BA4F-1BE367D7C167}"/>
              </a:ext>
            </a:extLst>
          </p:cNvPr>
          <p:cNvSpPr txBox="1"/>
          <p:nvPr/>
        </p:nvSpPr>
        <p:spPr>
          <a:xfrm>
            <a:off x="6163734" y="3256314"/>
            <a:ext cx="4876800" cy="1477328"/>
          </a:xfrm>
          <a:prstGeom prst="rect">
            <a:avLst/>
          </a:prstGeom>
          <a:noFill/>
        </p:spPr>
        <p:txBody>
          <a:bodyPr wrap="square" rtlCol="0">
            <a:spAutoFit/>
          </a:bodyPr>
          <a:lstStyle/>
          <a:p>
            <a:endParaRPr lang="en-US" dirty="0">
              <a:solidFill>
                <a:srgbClr val="282523"/>
              </a:solidFill>
              <a:latin typeface="Ginto"/>
            </a:endParaRPr>
          </a:p>
          <a:p>
            <a:r>
              <a:rPr lang="en-US" dirty="0">
                <a:latin typeface="Cambria" panose="02040503050406030204" pitchFamily="18" charset="0"/>
                <a:ea typeface="Cambria" panose="02040503050406030204" pitchFamily="18" charset="0"/>
              </a:rPr>
              <a:t>According to the count plot, online bookings(above 40,000) contribute to the majority of bookings, drastically overtaking mobile bookings(around 10,000).</a:t>
            </a:r>
            <a:endParaRPr lang="en-CA"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D9DAF60E-EDD1-EF95-1655-2A723590D09A}"/>
              </a:ext>
            </a:extLst>
          </p:cNvPr>
          <p:cNvSpPr txBox="1"/>
          <p:nvPr/>
        </p:nvSpPr>
        <p:spPr>
          <a:xfrm>
            <a:off x="5797951" y="1251193"/>
            <a:ext cx="4876800" cy="1200329"/>
          </a:xfrm>
          <a:prstGeom prst="rect">
            <a:avLst/>
          </a:prstGeom>
          <a:noFill/>
        </p:spPr>
        <p:txBody>
          <a:bodyPr wrap="square" rtlCol="0">
            <a:spAutoFit/>
          </a:bodyPr>
          <a:lstStyle/>
          <a:p>
            <a:r>
              <a:rPr lang="en-US" b="0" i="0" dirty="0">
                <a:solidFill>
                  <a:srgbClr val="282523"/>
                </a:solidFill>
                <a:effectLst/>
                <a:latin typeface="Cambria" panose="02040503050406030204" pitchFamily="18" charset="0"/>
                <a:ea typeface="Cambria" panose="02040503050406030204" pitchFamily="18" charset="0"/>
              </a:rPr>
              <a:t>There are significantly more incomplete bookings (41,890) compared to completed bookings </a:t>
            </a:r>
          </a:p>
          <a:p>
            <a:r>
              <a:rPr lang="en-US" b="0" i="0" dirty="0">
                <a:solidFill>
                  <a:srgbClr val="282523"/>
                </a:solidFill>
                <a:effectLst/>
                <a:latin typeface="Cambria" panose="02040503050406030204" pitchFamily="18" charset="0"/>
                <a:ea typeface="Cambria" panose="02040503050406030204" pitchFamily="18" charset="0"/>
              </a:rPr>
              <a:t>(7,391), indicating a high </a:t>
            </a:r>
            <a:r>
              <a:rPr lang="en-US" b="0" i="0" dirty="0" err="1">
                <a:solidFill>
                  <a:srgbClr val="282523"/>
                </a:solidFill>
                <a:effectLst/>
                <a:latin typeface="Cambria" panose="02040503050406030204" pitchFamily="18" charset="0"/>
                <a:ea typeface="Cambria" panose="02040503050406030204" pitchFamily="18" charset="0"/>
              </a:rPr>
              <a:t>dropoff</a:t>
            </a:r>
            <a:r>
              <a:rPr lang="en-US" b="0" i="0" dirty="0">
                <a:solidFill>
                  <a:srgbClr val="282523"/>
                </a:solidFill>
                <a:effectLst/>
                <a:latin typeface="Cambria" panose="02040503050406030204" pitchFamily="18" charset="0"/>
                <a:ea typeface="Cambria" panose="02040503050406030204" pitchFamily="18" charset="0"/>
              </a:rPr>
              <a:t> rate in the </a:t>
            </a:r>
          </a:p>
          <a:p>
            <a:r>
              <a:rPr lang="en-US" b="0" i="0" dirty="0">
                <a:solidFill>
                  <a:srgbClr val="282523"/>
                </a:solidFill>
                <a:effectLst/>
                <a:latin typeface="Cambria" panose="02040503050406030204" pitchFamily="18" charset="0"/>
                <a:ea typeface="Cambria" panose="02040503050406030204" pitchFamily="18" charset="0"/>
              </a:rPr>
              <a:t>booking process.</a:t>
            </a:r>
          </a:p>
        </p:txBody>
      </p:sp>
    </p:spTree>
    <p:extLst>
      <p:ext uri="{BB962C8B-B14F-4D97-AF65-F5344CB8AC3E}">
        <p14:creationId xmlns:p14="http://schemas.microsoft.com/office/powerpoint/2010/main" val="3800836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51BE0-3DB7-B6C0-F98A-8A5F8778F3E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B98F66-2240-6359-57E7-21590047823A}"/>
              </a:ext>
            </a:extLst>
          </p:cNvPr>
          <p:cNvSpPr>
            <a:spLocks noGrp="1"/>
          </p:cNvSpPr>
          <p:nvPr>
            <p:ph idx="1"/>
          </p:nvPr>
        </p:nvSpPr>
        <p:spPr>
          <a:xfrm>
            <a:off x="838200" y="335666"/>
            <a:ext cx="10515600" cy="5841297"/>
          </a:xfrm>
        </p:spPr>
        <p:txBody>
          <a:bodyPr/>
          <a:lstStyle/>
          <a:p>
            <a:pPr marL="0" indent="0">
              <a:buNone/>
            </a:pPr>
            <a:r>
              <a:rPr lang="en-CA" sz="1800" dirty="0">
                <a:latin typeface="Cambria" panose="02040503050406030204" pitchFamily="18" charset="0"/>
                <a:ea typeface="Cambria" panose="02040503050406030204" pitchFamily="18" charset="0"/>
              </a:rPr>
              <a:t>    5.  </a:t>
            </a:r>
            <a:r>
              <a:rPr lang="en-US" sz="1800" b="1" dirty="0">
                <a:latin typeface="Cambria" panose="02040503050406030204" pitchFamily="18" charset="0"/>
                <a:ea typeface="Cambria" panose="02040503050406030204" pitchFamily="18" charset="0"/>
              </a:rPr>
              <a:t>Completion Rates by Trip Type:                                                            </a:t>
            </a:r>
            <a:r>
              <a:rPr lang="en-CA" sz="1800" b="1" dirty="0">
                <a:latin typeface="Cambria" panose="02040503050406030204" pitchFamily="18" charset="0"/>
                <a:ea typeface="Cambria" panose="02040503050406030204" pitchFamily="18" charset="0"/>
              </a:rPr>
              <a:t>6. Top 20 Booking origins:</a:t>
            </a:r>
          </a:p>
          <a:p>
            <a:pPr marL="0" indent="0">
              <a:buNone/>
            </a:pPr>
            <a:endParaRPr lang="en-US"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p:txBody>
      </p:sp>
      <p:pic>
        <p:nvPicPr>
          <p:cNvPr id="4" name="Picture 3">
            <a:extLst>
              <a:ext uri="{FF2B5EF4-FFF2-40B4-BE49-F238E27FC236}">
                <a16:creationId xmlns:a16="http://schemas.microsoft.com/office/drawing/2014/main" id="{A864F340-B239-5FB5-FFA0-50B996BC87DC}"/>
              </a:ext>
            </a:extLst>
          </p:cNvPr>
          <p:cNvPicPr>
            <a:picLocks noChangeAspect="1"/>
          </p:cNvPicPr>
          <p:nvPr/>
        </p:nvPicPr>
        <p:blipFill>
          <a:blip r:embed="rId2"/>
          <a:stretch>
            <a:fillRect/>
          </a:stretch>
        </p:blipFill>
        <p:spPr>
          <a:xfrm>
            <a:off x="1072940" y="796861"/>
            <a:ext cx="4501660" cy="3759508"/>
          </a:xfrm>
          <a:prstGeom prst="rect">
            <a:avLst/>
          </a:prstGeom>
        </p:spPr>
      </p:pic>
      <p:pic>
        <p:nvPicPr>
          <p:cNvPr id="7" name="Picture 6">
            <a:extLst>
              <a:ext uri="{FF2B5EF4-FFF2-40B4-BE49-F238E27FC236}">
                <a16:creationId xmlns:a16="http://schemas.microsoft.com/office/drawing/2014/main" id="{8A14C7BD-C95A-3E76-28E7-635EB877478D}"/>
              </a:ext>
            </a:extLst>
          </p:cNvPr>
          <p:cNvPicPr>
            <a:picLocks noChangeAspect="1"/>
          </p:cNvPicPr>
          <p:nvPr/>
        </p:nvPicPr>
        <p:blipFill>
          <a:blip r:embed="rId3"/>
          <a:stretch>
            <a:fillRect/>
          </a:stretch>
        </p:blipFill>
        <p:spPr>
          <a:xfrm>
            <a:off x="5809340" y="796861"/>
            <a:ext cx="5341538" cy="3339236"/>
          </a:xfrm>
          <a:prstGeom prst="rect">
            <a:avLst/>
          </a:prstGeom>
        </p:spPr>
      </p:pic>
      <p:sp>
        <p:nvSpPr>
          <p:cNvPr id="8" name="TextBox 7">
            <a:extLst>
              <a:ext uri="{FF2B5EF4-FFF2-40B4-BE49-F238E27FC236}">
                <a16:creationId xmlns:a16="http://schemas.microsoft.com/office/drawing/2014/main" id="{06375FBC-1584-5032-C645-F9F8D19AF44A}"/>
              </a:ext>
            </a:extLst>
          </p:cNvPr>
          <p:cNvSpPr txBox="1"/>
          <p:nvPr/>
        </p:nvSpPr>
        <p:spPr>
          <a:xfrm>
            <a:off x="1072940" y="4657533"/>
            <a:ext cx="4939323" cy="1569660"/>
          </a:xfrm>
          <a:prstGeom prst="rect">
            <a:avLst/>
          </a:prstGeom>
          <a:noFill/>
        </p:spPr>
        <p:txBody>
          <a:bodyPr wrap="square" rtlCol="0">
            <a:spAutoFit/>
          </a:bodyPr>
          <a:lstStyle/>
          <a:p>
            <a:r>
              <a:rPr lang="en-US" sz="1600" b="0" i="0" dirty="0">
                <a:solidFill>
                  <a:srgbClr val="282523"/>
                </a:solidFill>
                <a:effectLst/>
                <a:latin typeface="Cambria" panose="02040503050406030204" pitchFamily="18" charset="0"/>
                <a:ea typeface="Cambria" panose="02040503050406030204" pitchFamily="18" charset="0"/>
              </a:rPr>
              <a:t>The </a:t>
            </a:r>
            <a:r>
              <a:rPr lang="en-US" sz="1600" dirty="0">
                <a:solidFill>
                  <a:srgbClr val="282523"/>
                </a:solidFill>
                <a:latin typeface="Cambria" panose="02040503050406030204" pitchFamily="18" charset="0"/>
                <a:ea typeface="Cambria" panose="02040503050406030204" pitchFamily="18" charset="0"/>
              </a:rPr>
              <a:t>’Booking Completion Rates by Trip Type’ </a:t>
            </a:r>
            <a:r>
              <a:rPr lang="en-US" sz="1600" b="0" i="0" dirty="0">
                <a:solidFill>
                  <a:srgbClr val="282523"/>
                </a:solidFill>
                <a:effectLst/>
                <a:latin typeface="Cambria" panose="02040503050406030204" pitchFamily="18" charset="0"/>
                <a:ea typeface="Cambria" panose="02040503050406030204" pitchFamily="18" charset="0"/>
              </a:rPr>
              <a:t>plot shows that </a:t>
            </a:r>
            <a:r>
              <a:rPr lang="en-US" sz="1600" b="0" i="0" dirty="0" err="1">
                <a:solidFill>
                  <a:srgbClr val="282523"/>
                </a:solidFill>
                <a:effectLst/>
                <a:latin typeface="Cambria" panose="02040503050406030204" pitchFamily="18" charset="0"/>
                <a:ea typeface="Cambria" panose="02040503050406030204" pitchFamily="18" charset="0"/>
              </a:rPr>
              <a:t>RoundTrip</a:t>
            </a:r>
            <a:r>
              <a:rPr lang="en-US" sz="1600" b="0" i="0" dirty="0">
                <a:solidFill>
                  <a:srgbClr val="282523"/>
                </a:solidFill>
                <a:effectLst/>
                <a:latin typeface="Cambria" panose="02040503050406030204" pitchFamily="18" charset="0"/>
                <a:ea typeface="Cambria" panose="02040503050406030204" pitchFamily="18" charset="0"/>
              </a:rPr>
              <a:t> bookings have the highest</a:t>
            </a:r>
          </a:p>
          <a:p>
            <a:r>
              <a:rPr lang="en-US" sz="1600" b="0" i="0" dirty="0">
                <a:solidFill>
                  <a:srgbClr val="282523"/>
                </a:solidFill>
                <a:effectLst/>
                <a:latin typeface="Cambria" panose="02040503050406030204" pitchFamily="18" charset="0"/>
                <a:ea typeface="Cambria" panose="02040503050406030204" pitchFamily="18" charset="0"/>
              </a:rPr>
              <a:t>completion rate at about 14%, followed by </a:t>
            </a:r>
            <a:r>
              <a:rPr lang="en-US" sz="1600" b="0" i="0" dirty="0" err="1">
                <a:solidFill>
                  <a:srgbClr val="282523"/>
                </a:solidFill>
                <a:effectLst/>
                <a:latin typeface="Cambria" panose="02040503050406030204" pitchFamily="18" charset="0"/>
                <a:ea typeface="Cambria" panose="02040503050406030204" pitchFamily="18" charset="0"/>
              </a:rPr>
              <a:t>CircleTrip</a:t>
            </a:r>
            <a:r>
              <a:rPr lang="en-US" sz="1600" b="0" i="0" dirty="0">
                <a:solidFill>
                  <a:srgbClr val="282523"/>
                </a:solidFill>
                <a:effectLst/>
                <a:latin typeface="Cambria" panose="02040503050406030204" pitchFamily="18" charset="0"/>
                <a:ea typeface="Cambria" panose="02040503050406030204" pitchFamily="18" charset="0"/>
              </a:rPr>
              <a:t> </a:t>
            </a:r>
          </a:p>
          <a:p>
            <a:r>
              <a:rPr lang="en-US" sz="1600" b="0" i="0" dirty="0">
                <a:solidFill>
                  <a:srgbClr val="282523"/>
                </a:solidFill>
                <a:effectLst/>
                <a:latin typeface="Cambria" panose="02040503050406030204" pitchFamily="18" charset="0"/>
                <a:ea typeface="Cambria" panose="02040503050406030204" pitchFamily="18" charset="0"/>
              </a:rPr>
              <a:t>at 6%, and </a:t>
            </a:r>
            <a:r>
              <a:rPr lang="en-US" sz="1600" b="0" i="0" dirty="0" err="1">
                <a:solidFill>
                  <a:srgbClr val="282523"/>
                </a:solidFill>
                <a:effectLst/>
                <a:latin typeface="Cambria" panose="02040503050406030204" pitchFamily="18" charset="0"/>
                <a:ea typeface="Cambria" panose="02040503050406030204" pitchFamily="18" charset="0"/>
              </a:rPr>
              <a:t>OneWay</a:t>
            </a:r>
            <a:r>
              <a:rPr lang="en-US" sz="1600" b="0" i="0" dirty="0">
                <a:solidFill>
                  <a:srgbClr val="282523"/>
                </a:solidFill>
                <a:effectLst/>
                <a:latin typeface="Cambria" panose="02040503050406030204" pitchFamily="18" charset="0"/>
                <a:ea typeface="Cambria" panose="02040503050406030204" pitchFamily="18" charset="0"/>
              </a:rPr>
              <a:t> at around 4%. This suggests that </a:t>
            </a:r>
          </a:p>
          <a:p>
            <a:r>
              <a:rPr lang="en-US" sz="1600" b="0" i="0" dirty="0">
                <a:solidFill>
                  <a:srgbClr val="282523"/>
                </a:solidFill>
                <a:effectLst/>
                <a:latin typeface="Cambria" panose="02040503050406030204" pitchFamily="18" charset="0"/>
                <a:ea typeface="Cambria" panose="02040503050406030204" pitchFamily="18" charset="0"/>
              </a:rPr>
              <a:t>customers are more likely to complete bookings for </a:t>
            </a:r>
          </a:p>
          <a:p>
            <a:r>
              <a:rPr lang="en-US" sz="1600" b="0" i="0" dirty="0">
                <a:solidFill>
                  <a:srgbClr val="282523"/>
                </a:solidFill>
                <a:effectLst/>
                <a:latin typeface="Cambria" panose="02040503050406030204" pitchFamily="18" charset="0"/>
                <a:ea typeface="Cambria" panose="02040503050406030204" pitchFamily="18" charset="0"/>
              </a:rPr>
              <a:t>round trips compared to other trip types.</a:t>
            </a:r>
            <a:endParaRPr lang="en-CA" sz="1600"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F2AC5224-71E5-48FF-5E8A-EBF834FA9D41}"/>
              </a:ext>
            </a:extLst>
          </p:cNvPr>
          <p:cNvSpPr txBox="1"/>
          <p:nvPr/>
        </p:nvSpPr>
        <p:spPr>
          <a:xfrm>
            <a:off x="6096000" y="4739295"/>
            <a:ext cx="5341537" cy="830997"/>
          </a:xfrm>
          <a:prstGeom prst="rect">
            <a:avLst/>
          </a:prstGeom>
          <a:noFill/>
        </p:spPr>
        <p:txBody>
          <a:bodyPr wrap="square" rtlCol="0">
            <a:spAutoFit/>
          </a:bodyPr>
          <a:lstStyle/>
          <a:p>
            <a:r>
              <a:rPr lang="en-US" sz="1600" b="0" i="0" dirty="0">
                <a:solidFill>
                  <a:srgbClr val="282523"/>
                </a:solidFill>
                <a:effectLst/>
                <a:latin typeface="Cambria" panose="02040503050406030204" pitchFamily="18" charset="0"/>
                <a:ea typeface="Cambria" panose="02040503050406030204" pitchFamily="18" charset="0"/>
              </a:rPr>
              <a:t>Australia leads the top 20 booking origins, followed by a strong presence from countries like Malaysia, South Korea, Japan, and China.</a:t>
            </a:r>
            <a:endParaRPr lang="en-CA"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3021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5C62A5-ED1A-9C71-BB27-077F50931CE9}"/>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400" b="1" kern="1200"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Model 1: Random Forest Classifier with </a:t>
            </a:r>
            <a:br>
              <a:rPr lang="en-US" sz="5400" b="1" kern="1200"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br>
            <a:r>
              <a:rPr lang="en-US" sz="5400" b="1" kern="1200"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Top 5 Features</a:t>
            </a:r>
          </a:p>
        </p:txBody>
      </p:sp>
      <p:sp>
        <p:nvSpPr>
          <p:cNvPr id="1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671D9E5-0DDA-764B-4A77-967E5E6ACFB3}"/>
              </a:ext>
            </a:extLst>
          </p:cNvPr>
          <p:cNvPicPr>
            <a:picLocks noGrp="1" noChangeAspect="1"/>
          </p:cNvPicPr>
          <p:nvPr>
            <p:ph idx="1"/>
          </p:nvPr>
        </p:nvPicPr>
        <p:blipFill>
          <a:blip r:embed="rId3"/>
          <a:stretch>
            <a:fillRect/>
          </a:stretch>
        </p:blipFill>
        <p:spPr>
          <a:xfrm>
            <a:off x="4654296" y="1027854"/>
            <a:ext cx="6894576" cy="3119796"/>
          </a:xfrm>
          <a:prstGeom prst="rect">
            <a:avLst/>
          </a:prstGeom>
        </p:spPr>
      </p:pic>
      <p:sp>
        <p:nvSpPr>
          <p:cNvPr id="6" name="TextBox 5">
            <a:extLst>
              <a:ext uri="{FF2B5EF4-FFF2-40B4-BE49-F238E27FC236}">
                <a16:creationId xmlns:a16="http://schemas.microsoft.com/office/drawing/2014/main" id="{04361F6B-5DBA-ED88-D918-533D4AC23126}"/>
              </a:ext>
            </a:extLst>
          </p:cNvPr>
          <p:cNvSpPr txBox="1"/>
          <p:nvPr/>
        </p:nvSpPr>
        <p:spPr>
          <a:xfrm>
            <a:off x="4674108" y="4461260"/>
            <a:ext cx="6894576" cy="1428487"/>
          </a:xfrm>
          <a:prstGeom prst="rect">
            <a:avLst/>
          </a:prstGeom>
        </p:spPr>
        <p:txBody>
          <a:bodyPr vert="horz" lIns="91440" tIns="45720" rIns="91440" bIns="45720" rtlCol="0" anchor="t">
            <a:normAutofit fontScale="32500" lnSpcReduction="20000"/>
          </a:bodyPr>
          <a:lstStyle/>
          <a:p>
            <a:pPr indent="-228600">
              <a:lnSpc>
                <a:spcPct val="90000"/>
              </a:lnSpc>
              <a:spcAft>
                <a:spcPts val="600"/>
              </a:spcAft>
              <a:buFont typeface="Arial" panose="020B0604020202020204" pitchFamily="34" charset="0"/>
              <a:buChar char="•"/>
            </a:pPr>
            <a:r>
              <a:rPr lang="en-US" sz="3600" i="0" dirty="0">
                <a:effectLst/>
                <a:latin typeface="Cambria" panose="02040503050406030204" pitchFamily="18" charset="0"/>
                <a:ea typeface="Cambria" panose="02040503050406030204" pitchFamily="18" charset="0"/>
              </a:rPr>
              <a:t>The model achieved an accuracy of approximately 83.32%, indicating it correctly predicts booking </a:t>
            </a:r>
          </a:p>
          <a:p>
            <a:pPr>
              <a:lnSpc>
                <a:spcPct val="90000"/>
              </a:lnSpc>
              <a:spcAft>
                <a:spcPts val="600"/>
              </a:spcAft>
            </a:pPr>
            <a:r>
              <a:rPr lang="en-US" sz="3600" i="0" dirty="0">
                <a:effectLst/>
                <a:latin typeface="Cambria" panose="02040503050406030204" pitchFamily="18" charset="0"/>
                <a:ea typeface="Cambria" panose="02040503050406030204" pitchFamily="18" charset="0"/>
              </a:rPr>
              <a:t>completion in most cases.</a:t>
            </a:r>
          </a:p>
          <a:p>
            <a:pPr>
              <a:lnSpc>
                <a:spcPct val="90000"/>
              </a:lnSpc>
              <a:spcAft>
                <a:spcPts val="600"/>
              </a:spcAft>
            </a:pPr>
            <a:endParaRPr lang="en-US" sz="3600" i="0" dirty="0">
              <a:effectLst/>
              <a:latin typeface="Cambria" panose="02040503050406030204" pitchFamily="18" charset="0"/>
              <a:ea typeface="Cambria" panose="02040503050406030204" pitchFamily="18" charset="0"/>
            </a:endParaRPr>
          </a:p>
          <a:p>
            <a:pPr indent="-228600">
              <a:lnSpc>
                <a:spcPct val="90000"/>
              </a:lnSpc>
              <a:spcAft>
                <a:spcPts val="600"/>
              </a:spcAft>
              <a:buFont typeface="Arial" panose="020B0604020202020204" pitchFamily="34" charset="0"/>
              <a:buChar char="•"/>
            </a:pPr>
            <a:r>
              <a:rPr lang="en-US" sz="3600" i="0" dirty="0">
                <a:effectLst/>
                <a:latin typeface="Cambria" panose="02040503050406030204" pitchFamily="18" charset="0"/>
                <a:ea typeface="Cambria" panose="02040503050406030204" pitchFamily="18" charset="0"/>
              </a:rPr>
              <a:t>The AUC score is 0.57, suggesting the model's ability to differentiate between completed and not </a:t>
            </a:r>
          </a:p>
          <a:p>
            <a:pPr>
              <a:lnSpc>
                <a:spcPct val="90000"/>
              </a:lnSpc>
              <a:spcAft>
                <a:spcPts val="600"/>
              </a:spcAft>
            </a:pPr>
            <a:r>
              <a:rPr lang="en-US" sz="3600" i="0" dirty="0">
                <a:effectLst/>
                <a:latin typeface="Cambria" panose="02040503050406030204" pitchFamily="18" charset="0"/>
                <a:ea typeface="Cambria" panose="02040503050406030204" pitchFamily="18" charset="0"/>
              </a:rPr>
              <a:t>completed bookings is moderate.</a:t>
            </a:r>
          </a:p>
          <a:p>
            <a:pPr indent="-228600">
              <a:lnSpc>
                <a:spcPct val="90000"/>
              </a:lnSpc>
              <a:spcAft>
                <a:spcPts val="600"/>
              </a:spcAft>
              <a:buFont typeface="Arial" panose="020B0604020202020204" pitchFamily="34" charset="0"/>
              <a:buChar char="•"/>
            </a:pPr>
            <a:endParaRPr lang="en-US" sz="1200" dirty="0"/>
          </a:p>
        </p:txBody>
      </p:sp>
    </p:spTree>
    <p:extLst>
      <p:ext uri="{BB962C8B-B14F-4D97-AF65-F5344CB8AC3E}">
        <p14:creationId xmlns:p14="http://schemas.microsoft.com/office/powerpoint/2010/main" val="1765044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3BDE49-3A12-D0EA-EF6D-7A46CC214D63}"/>
              </a:ext>
            </a:extLst>
          </p:cNvPr>
          <p:cNvSpPr>
            <a:spLocks noGrp="1"/>
          </p:cNvSpPr>
          <p:nvPr>
            <p:ph type="body" idx="1"/>
          </p:nvPr>
        </p:nvSpPr>
        <p:spPr>
          <a:xfrm>
            <a:off x="839788" y="234462"/>
            <a:ext cx="5157787" cy="539262"/>
          </a:xfrm>
        </p:spPr>
        <p:txBody>
          <a:bodyPr/>
          <a:lstStyle/>
          <a:p>
            <a:r>
              <a:rPr lang="en-CA" dirty="0">
                <a:latin typeface="Cambria" panose="02040503050406030204" pitchFamily="18" charset="0"/>
                <a:ea typeface="Cambria" panose="02040503050406030204" pitchFamily="18" charset="0"/>
              </a:rPr>
              <a:t>Confusion Matrix:</a:t>
            </a:r>
          </a:p>
        </p:txBody>
      </p:sp>
      <p:pic>
        <p:nvPicPr>
          <p:cNvPr id="8" name="Content Placeholder 7">
            <a:extLst>
              <a:ext uri="{FF2B5EF4-FFF2-40B4-BE49-F238E27FC236}">
                <a16:creationId xmlns:a16="http://schemas.microsoft.com/office/drawing/2014/main" id="{DC1FCEE0-CC48-45C5-F968-A09B62E0A1E2}"/>
              </a:ext>
            </a:extLst>
          </p:cNvPr>
          <p:cNvPicPr>
            <a:picLocks noGrp="1" noChangeAspect="1"/>
          </p:cNvPicPr>
          <p:nvPr>
            <p:ph sz="half" idx="2"/>
          </p:nvPr>
        </p:nvPicPr>
        <p:blipFill>
          <a:blip r:embed="rId2"/>
          <a:stretch>
            <a:fillRect/>
          </a:stretch>
        </p:blipFill>
        <p:spPr>
          <a:xfrm>
            <a:off x="836612" y="773724"/>
            <a:ext cx="5089208" cy="4278188"/>
          </a:xfrm>
        </p:spPr>
      </p:pic>
      <p:sp>
        <p:nvSpPr>
          <p:cNvPr id="5" name="Text Placeholder 4">
            <a:extLst>
              <a:ext uri="{FF2B5EF4-FFF2-40B4-BE49-F238E27FC236}">
                <a16:creationId xmlns:a16="http://schemas.microsoft.com/office/drawing/2014/main" id="{F89FBAF2-EFA6-B62F-0632-0EFDC4CDE871}"/>
              </a:ext>
            </a:extLst>
          </p:cNvPr>
          <p:cNvSpPr>
            <a:spLocks noGrp="1"/>
          </p:cNvSpPr>
          <p:nvPr>
            <p:ph type="body" sz="quarter" idx="3"/>
          </p:nvPr>
        </p:nvSpPr>
        <p:spPr>
          <a:xfrm>
            <a:off x="6172200" y="289167"/>
            <a:ext cx="5183188" cy="468924"/>
          </a:xfrm>
        </p:spPr>
        <p:txBody>
          <a:bodyPr/>
          <a:lstStyle/>
          <a:p>
            <a:r>
              <a:rPr lang="en-CA" dirty="0">
                <a:latin typeface="Cambria" panose="02040503050406030204" pitchFamily="18" charset="0"/>
                <a:ea typeface="Cambria" panose="02040503050406030204" pitchFamily="18" charset="0"/>
              </a:rPr>
              <a:t>ROC Curve:</a:t>
            </a:r>
          </a:p>
        </p:txBody>
      </p:sp>
      <p:pic>
        <p:nvPicPr>
          <p:cNvPr id="10" name="Content Placeholder 9">
            <a:extLst>
              <a:ext uri="{FF2B5EF4-FFF2-40B4-BE49-F238E27FC236}">
                <a16:creationId xmlns:a16="http://schemas.microsoft.com/office/drawing/2014/main" id="{B9F477F1-4385-1285-F55E-F4B8B9BCDE7E}"/>
              </a:ext>
            </a:extLst>
          </p:cNvPr>
          <p:cNvPicPr>
            <a:picLocks noGrp="1" noChangeAspect="1"/>
          </p:cNvPicPr>
          <p:nvPr>
            <p:ph sz="quarter" idx="4"/>
          </p:nvPr>
        </p:nvPicPr>
        <p:blipFill>
          <a:blip r:embed="rId3"/>
          <a:stretch>
            <a:fillRect/>
          </a:stretch>
        </p:blipFill>
        <p:spPr>
          <a:xfrm>
            <a:off x="6172200" y="852244"/>
            <a:ext cx="5183188" cy="4278187"/>
          </a:xfrm>
        </p:spPr>
      </p:pic>
      <p:sp>
        <p:nvSpPr>
          <p:cNvPr id="11" name="TextBox 10">
            <a:extLst>
              <a:ext uri="{FF2B5EF4-FFF2-40B4-BE49-F238E27FC236}">
                <a16:creationId xmlns:a16="http://schemas.microsoft.com/office/drawing/2014/main" id="{03872DED-1382-EBB6-1D65-8F70546E5F8A}"/>
              </a:ext>
            </a:extLst>
          </p:cNvPr>
          <p:cNvSpPr txBox="1"/>
          <p:nvPr/>
        </p:nvSpPr>
        <p:spPr>
          <a:xfrm>
            <a:off x="393944" y="5082426"/>
            <a:ext cx="11207262" cy="1169551"/>
          </a:xfrm>
          <a:prstGeom prst="rect">
            <a:avLst/>
          </a:prstGeom>
          <a:noFill/>
        </p:spPr>
        <p:txBody>
          <a:bodyPr wrap="square" rtlCol="0">
            <a:spAutoFit/>
          </a:bodyPr>
          <a:lstStyle/>
          <a:p>
            <a:r>
              <a:rPr lang="en-US" sz="1400" b="0" i="0" dirty="0">
                <a:solidFill>
                  <a:srgbClr val="282523"/>
                </a:solidFill>
                <a:effectLst/>
                <a:latin typeface="Cambria" panose="02040503050406030204" pitchFamily="18" charset="0"/>
                <a:ea typeface="Cambria" panose="02040503050406030204" pitchFamily="18" charset="0"/>
              </a:rPr>
              <a:t>The confusion matrix shows the model correctly identified 7,937 incomplete bookings and 276 completed bookings, but also misclassified 1,204 </a:t>
            </a:r>
          </a:p>
          <a:p>
            <a:r>
              <a:rPr lang="en-US" sz="1400" b="0" i="0" dirty="0">
                <a:solidFill>
                  <a:srgbClr val="282523"/>
                </a:solidFill>
                <a:effectLst/>
                <a:latin typeface="Cambria" panose="02040503050406030204" pitchFamily="18" charset="0"/>
                <a:ea typeface="Cambria" panose="02040503050406030204" pitchFamily="18" charset="0"/>
              </a:rPr>
              <a:t>completed bookings as incomplete and 440 incomplete bookings as completed, indicating it’s better at predicting incomplete bookings.</a:t>
            </a:r>
            <a:r>
              <a:rPr lang="en-CA" sz="1400" b="0" i="0" dirty="0">
                <a:solidFill>
                  <a:srgbClr val="282523"/>
                </a:solidFill>
                <a:effectLst/>
                <a:latin typeface="Cambria" panose="02040503050406030204" pitchFamily="18" charset="0"/>
                <a:ea typeface="Cambria" panose="02040503050406030204" pitchFamily="18" charset="0"/>
              </a:rPr>
              <a:t> </a:t>
            </a:r>
          </a:p>
          <a:p>
            <a:endParaRPr lang="en-CA" sz="1400" dirty="0">
              <a:solidFill>
                <a:srgbClr val="282523"/>
              </a:solidFill>
              <a:latin typeface="Cambria" panose="02040503050406030204" pitchFamily="18" charset="0"/>
              <a:ea typeface="Cambria" panose="02040503050406030204" pitchFamily="18" charset="0"/>
            </a:endParaRPr>
          </a:p>
          <a:p>
            <a:r>
              <a:rPr lang="en-CA" sz="1400" b="0" i="0" dirty="0">
                <a:solidFill>
                  <a:srgbClr val="282523"/>
                </a:solidFill>
                <a:effectLst/>
                <a:latin typeface="Cambria" panose="02040503050406030204" pitchFamily="18" charset="0"/>
                <a:ea typeface="Cambria" panose="02040503050406030204" pitchFamily="18" charset="0"/>
              </a:rPr>
              <a:t>T</a:t>
            </a:r>
            <a:r>
              <a:rPr lang="en-US" sz="1400" b="0" i="0" dirty="0">
                <a:solidFill>
                  <a:srgbClr val="282523"/>
                </a:solidFill>
                <a:effectLst/>
                <a:latin typeface="Cambria" panose="02040503050406030204" pitchFamily="18" charset="0"/>
                <a:ea typeface="Cambria" panose="02040503050406030204" pitchFamily="18" charset="0"/>
              </a:rPr>
              <a:t>he ROC curve shows that the model has an AUC of 0.57, indicating that the model's ability to distinguish between completed and incomplete bookings is only slightly better than random guessing.</a:t>
            </a:r>
          </a:p>
        </p:txBody>
      </p:sp>
    </p:spTree>
    <p:extLst>
      <p:ext uri="{BB962C8B-B14F-4D97-AF65-F5344CB8AC3E}">
        <p14:creationId xmlns:p14="http://schemas.microsoft.com/office/powerpoint/2010/main" val="2321233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065D16-3436-084C-983B-65E4798D656F}"/>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05DCAC-F961-714B-8A34-34E7606B4784}"/>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400" b="1" kern="1200"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Model 2: Random Forest Classifier with All Features</a:t>
            </a:r>
          </a:p>
        </p:txBody>
      </p:sp>
      <p:sp>
        <p:nvSpPr>
          <p:cNvPr id="15"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omputer program&#10;&#10;Description automatically generated">
            <a:extLst>
              <a:ext uri="{FF2B5EF4-FFF2-40B4-BE49-F238E27FC236}">
                <a16:creationId xmlns:a16="http://schemas.microsoft.com/office/drawing/2014/main" id="{36668EBD-F469-2FD6-892D-6ED20520B757}"/>
              </a:ext>
            </a:extLst>
          </p:cNvPr>
          <p:cNvPicPr>
            <a:picLocks noGrp="1" noChangeAspect="1"/>
          </p:cNvPicPr>
          <p:nvPr>
            <p:ph idx="1"/>
          </p:nvPr>
        </p:nvPicPr>
        <p:blipFill>
          <a:blip r:embed="rId2"/>
          <a:stretch>
            <a:fillRect/>
          </a:stretch>
        </p:blipFill>
        <p:spPr>
          <a:xfrm>
            <a:off x="4654296" y="1251928"/>
            <a:ext cx="6894576" cy="2671647"/>
          </a:xfrm>
          <a:prstGeom prst="rect">
            <a:avLst/>
          </a:prstGeom>
        </p:spPr>
      </p:pic>
      <p:sp>
        <p:nvSpPr>
          <p:cNvPr id="8" name="TextBox 7">
            <a:extLst>
              <a:ext uri="{FF2B5EF4-FFF2-40B4-BE49-F238E27FC236}">
                <a16:creationId xmlns:a16="http://schemas.microsoft.com/office/drawing/2014/main" id="{1B698129-F8AD-4044-83A9-001A042BEAFD}"/>
              </a:ext>
            </a:extLst>
          </p:cNvPr>
          <p:cNvSpPr txBox="1"/>
          <p:nvPr/>
        </p:nvSpPr>
        <p:spPr>
          <a:xfrm>
            <a:off x="4681728" y="4383710"/>
            <a:ext cx="6894576" cy="1428487"/>
          </a:xfrm>
          <a:prstGeom prst="rect">
            <a:avLst/>
          </a:prstGeom>
        </p:spPr>
        <p:txBody>
          <a:bodyPr vert="horz" lIns="91440" tIns="45720" rIns="91440" bIns="45720" rtlCol="0" anchor="t">
            <a:normAutofit lnSpcReduction="10000"/>
          </a:bodyPr>
          <a:lstStyle/>
          <a:p>
            <a:pPr indent="-228600">
              <a:lnSpc>
                <a:spcPct val="90000"/>
              </a:lnSpc>
              <a:spcAft>
                <a:spcPts val="600"/>
              </a:spcAft>
              <a:buFont typeface="Arial" panose="020B0604020202020204" pitchFamily="34" charset="0"/>
              <a:buChar char="•"/>
            </a:pPr>
            <a:r>
              <a:rPr lang="en-US" sz="1600" dirty="0">
                <a:latin typeface="Cambria" panose="02040503050406030204" pitchFamily="18" charset="0"/>
                <a:ea typeface="Cambria" panose="02040503050406030204" pitchFamily="18" charset="0"/>
              </a:rPr>
              <a:t>It achieved an accuracy of approximately 84.91%, indicating a strong performance in predicting booking completion.</a:t>
            </a:r>
          </a:p>
          <a:p>
            <a:pPr>
              <a:lnSpc>
                <a:spcPct val="90000"/>
              </a:lnSpc>
              <a:spcAft>
                <a:spcPts val="600"/>
              </a:spcAft>
            </a:pPr>
            <a:endParaRPr lang="en-US" sz="1600" dirty="0">
              <a:latin typeface="Cambria" panose="02040503050406030204" pitchFamily="18" charset="0"/>
              <a:ea typeface="Cambria" panose="02040503050406030204" pitchFamily="18" charset="0"/>
            </a:endParaRPr>
          </a:p>
          <a:p>
            <a:pPr indent="-228600">
              <a:lnSpc>
                <a:spcPct val="90000"/>
              </a:lnSpc>
              <a:spcAft>
                <a:spcPts val="600"/>
              </a:spcAft>
              <a:buFont typeface="Arial" panose="020B0604020202020204" pitchFamily="34" charset="0"/>
              <a:buChar char="•"/>
            </a:pPr>
            <a:r>
              <a:rPr lang="en-US" sz="1600" dirty="0">
                <a:latin typeface="Cambria" panose="02040503050406030204" pitchFamily="18" charset="0"/>
                <a:ea typeface="Cambria" panose="02040503050406030204" pitchFamily="18" charset="0"/>
              </a:rPr>
              <a:t>The AUC score is 0.55, suggesting that the model’s ability to distinguish between completed and incomplete bookings is moderate, slightly better than random guessing.</a:t>
            </a:r>
          </a:p>
        </p:txBody>
      </p:sp>
    </p:spTree>
    <p:extLst>
      <p:ext uri="{BB962C8B-B14F-4D97-AF65-F5344CB8AC3E}">
        <p14:creationId xmlns:p14="http://schemas.microsoft.com/office/powerpoint/2010/main" val="3047079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BFC85-2A3D-51FE-5B61-C0B11D7E1761}"/>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A98FB0A8-3DB7-EDE4-75C2-83985430177D}"/>
              </a:ext>
            </a:extLst>
          </p:cNvPr>
          <p:cNvSpPr>
            <a:spLocks noGrp="1"/>
          </p:cNvSpPr>
          <p:nvPr>
            <p:ph type="body" idx="1"/>
          </p:nvPr>
        </p:nvSpPr>
        <p:spPr>
          <a:xfrm>
            <a:off x="839788" y="234462"/>
            <a:ext cx="5157787" cy="539262"/>
          </a:xfrm>
        </p:spPr>
        <p:txBody>
          <a:bodyPr/>
          <a:lstStyle/>
          <a:p>
            <a:r>
              <a:rPr lang="en-CA" dirty="0">
                <a:latin typeface="Cambria" panose="02040503050406030204" pitchFamily="18" charset="0"/>
                <a:ea typeface="Cambria" panose="02040503050406030204" pitchFamily="18" charset="0"/>
              </a:rPr>
              <a:t>Confusion Matrix:</a:t>
            </a:r>
          </a:p>
        </p:txBody>
      </p:sp>
      <p:sp>
        <p:nvSpPr>
          <p:cNvPr id="5" name="Text Placeholder 4">
            <a:extLst>
              <a:ext uri="{FF2B5EF4-FFF2-40B4-BE49-F238E27FC236}">
                <a16:creationId xmlns:a16="http://schemas.microsoft.com/office/drawing/2014/main" id="{8AC38882-3661-E16F-9F41-449C77BD4825}"/>
              </a:ext>
            </a:extLst>
          </p:cNvPr>
          <p:cNvSpPr>
            <a:spLocks noGrp="1"/>
          </p:cNvSpPr>
          <p:nvPr>
            <p:ph type="body" sz="quarter" idx="3"/>
          </p:nvPr>
        </p:nvSpPr>
        <p:spPr>
          <a:xfrm>
            <a:off x="6096000" y="269631"/>
            <a:ext cx="5183188" cy="468924"/>
          </a:xfrm>
        </p:spPr>
        <p:txBody>
          <a:bodyPr/>
          <a:lstStyle/>
          <a:p>
            <a:r>
              <a:rPr lang="en-CA" dirty="0">
                <a:latin typeface="Cambria" panose="02040503050406030204" pitchFamily="18" charset="0"/>
                <a:ea typeface="Cambria" panose="02040503050406030204" pitchFamily="18" charset="0"/>
              </a:rPr>
              <a:t>ROC Curve:</a:t>
            </a:r>
          </a:p>
        </p:txBody>
      </p:sp>
      <p:pic>
        <p:nvPicPr>
          <p:cNvPr id="11" name="Picture 10">
            <a:extLst>
              <a:ext uri="{FF2B5EF4-FFF2-40B4-BE49-F238E27FC236}">
                <a16:creationId xmlns:a16="http://schemas.microsoft.com/office/drawing/2014/main" id="{2AB81531-2A1A-FD93-EE6B-E701BE4E1F78}"/>
              </a:ext>
            </a:extLst>
          </p:cNvPr>
          <p:cNvPicPr>
            <a:picLocks noChangeAspect="1"/>
          </p:cNvPicPr>
          <p:nvPr/>
        </p:nvPicPr>
        <p:blipFill>
          <a:blip r:embed="rId2"/>
          <a:stretch>
            <a:fillRect/>
          </a:stretch>
        </p:blipFill>
        <p:spPr>
          <a:xfrm>
            <a:off x="839789" y="875325"/>
            <a:ext cx="3911966" cy="4090652"/>
          </a:xfrm>
          <a:prstGeom prst="rect">
            <a:avLst/>
          </a:prstGeom>
        </p:spPr>
      </p:pic>
      <p:pic>
        <p:nvPicPr>
          <p:cNvPr id="13" name="Picture 12">
            <a:extLst>
              <a:ext uri="{FF2B5EF4-FFF2-40B4-BE49-F238E27FC236}">
                <a16:creationId xmlns:a16="http://schemas.microsoft.com/office/drawing/2014/main" id="{FFE523C2-1E08-444D-B7B9-05E0C197AF92}"/>
              </a:ext>
            </a:extLst>
          </p:cNvPr>
          <p:cNvPicPr>
            <a:picLocks noChangeAspect="1"/>
          </p:cNvPicPr>
          <p:nvPr/>
        </p:nvPicPr>
        <p:blipFill>
          <a:blip r:embed="rId3"/>
          <a:stretch>
            <a:fillRect/>
          </a:stretch>
        </p:blipFill>
        <p:spPr>
          <a:xfrm>
            <a:off x="5997575" y="875324"/>
            <a:ext cx="4664193" cy="4040554"/>
          </a:xfrm>
          <a:prstGeom prst="rect">
            <a:avLst/>
          </a:prstGeom>
        </p:spPr>
      </p:pic>
      <p:sp>
        <p:nvSpPr>
          <p:cNvPr id="14" name="TextBox 13">
            <a:extLst>
              <a:ext uri="{FF2B5EF4-FFF2-40B4-BE49-F238E27FC236}">
                <a16:creationId xmlns:a16="http://schemas.microsoft.com/office/drawing/2014/main" id="{9BEA345B-EF10-919A-4C01-2CDD895588C3}"/>
              </a:ext>
            </a:extLst>
          </p:cNvPr>
          <p:cNvSpPr txBox="1"/>
          <p:nvPr/>
        </p:nvSpPr>
        <p:spPr>
          <a:xfrm>
            <a:off x="457199" y="5122986"/>
            <a:ext cx="10964985" cy="2092881"/>
          </a:xfrm>
          <a:prstGeom prst="rect">
            <a:avLst/>
          </a:prstGeom>
          <a:noFill/>
        </p:spPr>
        <p:txBody>
          <a:bodyPr wrap="square" rtlCol="0">
            <a:spAutoFit/>
          </a:bodyPr>
          <a:lstStyle/>
          <a:p>
            <a:r>
              <a:rPr lang="en-US" sz="1400" b="0" i="0" dirty="0">
                <a:solidFill>
                  <a:srgbClr val="282523"/>
                </a:solidFill>
                <a:effectLst/>
                <a:latin typeface="Cambria" panose="02040503050406030204" pitchFamily="18" charset="0"/>
                <a:ea typeface="Cambria" panose="02040503050406030204" pitchFamily="18" charset="0"/>
              </a:rPr>
              <a:t>The confusion matrix shows the model accurately identified 8,191 incomplete bookings and 179 completed bookings, but misclassified 1,301 </a:t>
            </a:r>
          </a:p>
          <a:p>
            <a:r>
              <a:rPr lang="en-US" sz="1400" b="0" i="0" dirty="0">
                <a:solidFill>
                  <a:srgbClr val="282523"/>
                </a:solidFill>
                <a:effectLst/>
                <a:latin typeface="Cambria" panose="02040503050406030204" pitchFamily="18" charset="0"/>
                <a:ea typeface="Cambria" panose="02040503050406030204" pitchFamily="18" charset="0"/>
              </a:rPr>
              <a:t>completed bookings as incomplete and 186 incomplete bookings as completed, indicating strong performance in predicting incomplete </a:t>
            </a:r>
          </a:p>
          <a:p>
            <a:r>
              <a:rPr lang="en-US" sz="1400" b="0" i="0" dirty="0">
                <a:solidFill>
                  <a:srgbClr val="282523"/>
                </a:solidFill>
                <a:effectLst/>
                <a:latin typeface="Cambria" panose="02040503050406030204" pitchFamily="18" charset="0"/>
                <a:ea typeface="Cambria" panose="02040503050406030204" pitchFamily="18" charset="0"/>
              </a:rPr>
              <a:t>bookings but weaker performance for completed ones.</a:t>
            </a:r>
          </a:p>
          <a:p>
            <a:endParaRPr lang="en-US" sz="1400" dirty="0">
              <a:solidFill>
                <a:srgbClr val="282523"/>
              </a:solidFill>
              <a:latin typeface="Cambria" panose="02040503050406030204" pitchFamily="18" charset="0"/>
              <a:ea typeface="Cambria" panose="02040503050406030204" pitchFamily="18" charset="0"/>
            </a:endParaRPr>
          </a:p>
          <a:p>
            <a:r>
              <a:rPr lang="en-US" sz="1400" b="0" i="0" dirty="0">
                <a:solidFill>
                  <a:srgbClr val="282523"/>
                </a:solidFill>
                <a:effectLst/>
                <a:latin typeface="Cambria" panose="02040503050406030204" pitchFamily="18" charset="0"/>
                <a:ea typeface="Cambria" panose="02040503050406030204" pitchFamily="18" charset="0"/>
              </a:rPr>
              <a:t>The ROC curve for Model 2, with all features, shows an AUC of 0.55, indicating the model's ability to distinguish between completed and incomplete bookings is only slightly better than random guessing. The curve itself demonstrates a modest tradeoff between true positive rate and</a:t>
            </a:r>
          </a:p>
          <a:p>
            <a:r>
              <a:rPr lang="en-US" sz="1400" b="0" i="0" dirty="0">
                <a:solidFill>
                  <a:srgbClr val="282523"/>
                </a:solidFill>
                <a:effectLst/>
                <a:latin typeface="Cambria" panose="02040503050406030204" pitchFamily="18" charset="0"/>
                <a:ea typeface="Cambria" panose="02040503050406030204" pitchFamily="18" charset="0"/>
              </a:rPr>
              <a:t> false positive.</a:t>
            </a:r>
          </a:p>
          <a:p>
            <a:endParaRPr lang="en-US" sz="1400" dirty="0">
              <a:solidFill>
                <a:srgbClr val="282523"/>
              </a:solidFill>
              <a:latin typeface="Cambria" panose="02040503050406030204" pitchFamily="18" charset="0"/>
              <a:ea typeface="Cambria" panose="02040503050406030204" pitchFamily="18" charset="0"/>
            </a:endParaRPr>
          </a:p>
          <a:p>
            <a:endParaRPr lang="en-CA"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01755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1FF37-C871-6AA2-4E73-8C42851190C6}"/>
              </a:ext>
            </a:extLst>
          </p:cNvPr>
          <p:cNvSpPr>
            <a:spLocks noGrp="1"/>
          </p:cNvSpPr>
          <p:nvPr>
            <p:ph type="title"/>
          </p:nvPr>
        </p:nvSpPr>
        <p:spPr>
          <a:xfrm>
            <a:off x="838200" y="365125"/>
            <a:ext cx="10515600" cy="1325563"/>
          </a:xfrm>
        </p:spPr>
        <p:txBody>
          <a:bodyPr>
            <a:normAutofit/>
          </a:bodyPr>
          <a:lstStyle/>
          <a:p>
            <a:pPr algn="ctr"/>
            <a:r>
              <a:rPr lang="en-CA" sz="54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Conclusion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C5C7FD1D-5186-6769-9629-25A7BC712308}"/>
              </a:ext>
            </a:extLst>
          </p:cNvPr>
          <p:cNvSpPr>
            <a:spLocks noGrp="1"/>
          </p:cNvSpPr>
          <p:nvPr>
            <p:ph idx="1"/>
          </p:nvPr>
        </p:nvSpPr>
        <p:spPr>
          <a:xfrm>
            <a:off x="838200" y="1929384"/>
            <a:ext cx="10515600" cy="4251960"/>
          </a:xfrm>
        </p:spPr>
        <p:txBody>
          <a:bodyPr>
            <a:normAutofit/>
          </a:bodyPr>
          <a:lstStyle/>
          <a:p>
            <a:pPr marL="0" indent="0">
              <a:buNone/>
            </a:pPr>
            <a:r>
              <a:rPr lang="en-US" sz="2200" b="1" dirty="0">
                <a:latin typeface="Cambria" panose="02040503050406030204" pitchFamily="18" charset="0"/>
                <a:ea typeface="Cambria" panose="02040503050406030204" pitchFamily="18" charset="0"/>
              </a:rPr>
              <a:t>Model Performance: </a:t>
            </a:r>
            <a:r>
              <a:rPr lang="en-US" sz="2200" dirty="0">
                <a:latin typeface="Cambria" panose="02040503050406030204" pitchFamily="18" charset="0"/>
                <a:ea typeface="Cambria" panose="02040503050406030204" pitchFamily="18" charset="0"/>
              </a:rPr>
              <a:t>Both models show strong performance in predicting incomplete bookings but moderate in predicting completed ones.</a:t>
            </a:r>
          </a:p>
          <a:p>
            <a:endParaRPr lang="en-US" sz="2200" dirty="0">
              <a:latin typeface="Cambria" panose="02040503050406030204" pitchFamily="18" charset="0"/>
              <a:ea typeface="Cambria" panose="02040503050406030204" pitchFamily="18" charset="0"/>
            </a:endParaRPr>
          </a:p>
          <a:p>
            <a:pPr marL="0" indent="0">
              <a:buNone/>
            </a:pPr>
            <a:r>
              <a:rPr lang="en-US" sz="2200" b="1" dirty="0">
                <a:latin typeface="Cambria" panose="02040503050406030204" pitchFamily="18" charset="0"/>
                <a:ea typeface="Cambria" panose="02040503050406030204" pitchFamily="18" charset="0"/>
              </a:rPr>
              <a:t>Feature Impact:</a:t>
            </a:r>
            <a:r>
              <a:rPr lang="en-US" sz="2200" dirty="0">
                <a:latin typeface="Cambria" panose="02040503050406030204" pitchFamily="18" charset="0"/>
                <a:ea typeface="Cambria" panose="02040503050406030204" pitchFamily="18" charset="0"/>
              </a:rPr>
              <a:t> Including all features (Model 2) offers a slight accuracy improvement but doesn’t significantly enhance distinguishing capability (AUC score).</a:t>
            </a:r>
          </a:p>
          <a:p>
            <a:pPr marL="0" indent="0">
              <a:buNone/>
            </a:pPr>
            <a:endParaRPr lang="en-US" sz="2200" dirty="0">
              <a:latin typeface="Cambria" panose="02040503050406030204" pitchFamily="18" charset="0"/>
              <a:ea typeface="Cambria" panose="02040503050406030204" pitchFamily="18" charset="0"/>
            </a:endParaRPr>
          </a:p>
          <a:p>
            <a:pPr marL="0" indent="0">
              <a:buNone/>
            </a:pPr>
            <a:r>
              <a:rPr lang="en-US" sz="2200" b="1" dirty="0">
                <a:latin typeface="Cambria" panose="02040503050406030204" pitchFamily="18" charset="0"/>
                <a:ea typeface="Cambria" panose="02040503050406030204" pitchFamily="18" charset="0"/>
              </a:rPr>
              <a:t>Focus Areas:</a:t>
            </a:r>
            <a:r>
              <a:rPr lang="en-US" sz="2200" dirty="0">
                <a:latin typeface="Cambria" panose="02040503050406030204" pitchFamily="18" charset="0"/>
                <a:ea typeface="Cambria" panose="02040503050406030204" pitchFamily="18" charset="0"/>
              </a:rPr>
              <a:t> Future improvements could focus on enhancing the model's ability to predict completed bookings and exploring other features or models.</a:t>
            </a:r>
            <a:endParaRPr lang="en-CA"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81279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B59E58-3009-A5C4-8BDC-B6FA340E4F5E}"/>
              </a:ext>
            </a:extLst>
          </p:cNvPr>
          <p:cNvSpPr>
            <a:spLocks noGrp="1"/>
          </p:cNvSpPr>
          <p:nvPr>
            <p:ph type="title"/>
          </p:nvPr>
        </p:nvSpPr>
        <p:spPr>
          <a:xfrm>
            <a:off x="761803" y="350196"/>
            <a:ext cx="4646904" cy="1624520"/>
          </a:xfrm>
        </p:spPr>
        <p:txBody>
          <a:bodyPr anchor="ctr">
            <a:normAutofit/>
          </a:bodyPr>
          <a:lstStyle/>
          <a:p>
            <a:pPr algn="ctr"/>
            <a:r>
              <a:rPr lang="en-CA" sz="40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Agenda</a:t>
            </a:r>
          </a:p>
        </p:txBody>
      </p:sp>
      <p:sp>
        <p:nvSpPr>
          <p:cNvPr id="3" name="Content Placeholder 2">
            <a:extLst>
              <a:ext uri="{FF2B5EF4-FFF2-40B4-BE49-F238E27FC236}">
                <a16:creationId xmlns:a16="http://schemas.microsoft.com/office/drawing/2014/main" id="{05AFC0C9-84E7-E053-3DFF-78E2CBE0AFED}"/>
              </a:ext>
            </a:extLst>
          </p:cNvPr>
          <p:cNvSpPr>
            <a:spLocks noGrp="1"/>
          </p:cNvSpPr>
          <p:nvPr>
            <p:ph idx="1"/>
          </p:nvPr>
        </p:nvSpPr>
        <p:spPr>
          <a:xfrm>
            <a:off x="761802" y="2743200"/>
            <a:ext cx="4646905" cy="3613149"/>
          </a:xfrm>
        </p:spPr>
        <p:txBody>
          <a:bodyPr anchor="ctr">
            <a:normAutofit/>
          </a:bodyPr>
          <a:lstStyle/>
          <a:p>
            <a:r>
              <a:rPr lang="en-US" sz="2000">
                <a:latin typeface="Cambria" panose="02040503050406030204" pitchFamily="18" charset="0"/>
                <a:ea typeface="Cambria" panose="02040503050406030204" pitchFamily="18" charset="0"/>
              </a:rPr>
              <a:t>Task </a:t>
            </a:r>
            <a:r>
              <a:rPr lang="en-US" sz="2000" dirty="0">
                <a:latin typeface="Cambria" panose="02040503050406030204" pitchFamily="18" charset="0"/>
                <a:ea typeface="Cambria" panose="02040503050406030204" pitchFamily="18" charset="0"/>
              </a:rPr>
              <a:t>1: Web Scraping Customer Reviews</a:t>
            </a:r>
            <a:endParaRPr lang="en-CA"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Task 2: Predictive Modeling of Customer Bookings</a:t>
            </a:r>
            <a:endParaRPr lang="en-CA" sz="2000" dirty="0">
              <a:latin typeface="Cambria" panose="02040503050406030204" pitchFamily="18" charset="0"/>
              <a:ea typeface="Cambria" panose="02040503050406030204" pitchFamily="18" charset="0"/>
            </a:endParaRPr>
          </a:p>
          <a:p>
            <a:r>
              <a:rPr lang="en-CA" sz="2000" dirty="0">
                <a:latin typeface="Cambria" panose="02040503050406030204" pitchFamily="18" charset="0"/>
                <a:ea typeface="Cambria" panose="02040503050406030204" pitchFamily="18" charset="0"/>
              </a:rPr>
              <a:t>Conclusion</a:t>
            </a:r>
          </a:p>
        </p:txBody>
      </p:sp>
      <p:pic>
        <p:nvPicPr>
          <p:cNvPr id="5" name="Picture 4" descr="Drawings on colorful paper">
            <a:extLst>
              <a:ext uri="{FF2B5EF4-FFF2-40B4-BE49-F238E27FC236}">
                <a16:creationId xmlns:a16="http://schemas.microsoft.com/office/drawing/2014/main" id="{30B28F2E-C4D7-D2DE-FBE2-A643470235C2}"/>
              </a:ext>
            </a:extLst>
          </p:cNvPr>
          <p:cNvPicPr>
            <a:picLocks noChangeAspect="1"/>
          </p:cNvPicPr>
          <p:nvPr/>
        </p:nvPicPr>
        <p:blipFill>
          <a:blip r:embed="rId2"/>
          <a:srcRect l="10171" r="30428" b="-2"/>
          <a:stretch/>
        </p:blipFill>
        <p:spPr>
          <a:xfrm>
            <a:off x="6096000" y="1"/>
            <a:ext cx="6102825" cy="6858000"/>
          </a:xfrm>
          <a:prstGeom prst="rect">
            <a:avLst/>
          </a:prstGeom>
        </p:spPr>
      </p:pic>
    </p:spTree>
    <p:extLst>
      <p:ext uri="{BB962C8B-B14F-4D97-AF65-F5344CB8AC3E}">
        <p14:creationId xmlns:p14="http://schemas.microsoft.com/office/powerpoint/2010/main" val="842386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lor Cover">
            <a:extLst>
              <a:ext uri="{FF2B5EF4-FFF2-40B4-BE49-F238E27FC236}">
                <a16:creationId xmlns:a16="http://schemas.microsoft.com/office/drawing/2014/main" id="{8B2B1708-8CE4-4A20-94F5-55118AE2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EC2D6DD8-FAD6-401D-9DE6-71DD04C980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5" name="Color">
              <a:extLst>
                <a:ext uri="{FF2B5EF4-FFF2-40B4-BE49-F238E27FC236}">
                  <a16:creationId xmlns:a16="http://schemas.microsoft.com/office/drawing/2014/main" id="{1BAD33E9-3181-4B0F-B82D-384777D81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a:extLst>
                <a:ext uri="{FF2B5EF4-FFF2-40B4-BE49-F238E27FC236}">
                  <a16:creationId xmlns:a16="http://schemas.microsoft.com/office/drawing/2014/main" id="{CF64871D-491F-4731-8BF2-391FF2F067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9" name="Freeform: Shape 1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pic>
        <p:nvPicPr>
          <p:cNvPr id="5" name="Content Placeholder 4">
            <a:extLst>
              <a:ext uri="{FF2B5EF4-FFF2-40B4-BE49-F238E27FC236}">
                <a16:creationId xmlns:a16="http://schemas.microsoft.com/office/drawing/2014/main" id="{F5C47E25-7A46-BF79-0B67-A392CCC149BF}"/>
              </a:ext>
            </a:extLst>
          </p:cNvPr>
          <p:cNvPicPr>
            <a:picLocks noGrp="1" noChangeAspect="1"/>
          </p:cNvPicPr>
          <p:nvPr>
            <p:ph idx="1"/>
          </p:nvPr>
        </p:nvPicPr>
        <p:blipFill>
          <a:blip r:embed="rId2"/>
          <a:srcRect l="1" t="1015" r="1" b="27040"/>
          <a:stretch/>
        </p:blipFill>
        <p:spPr>
          <a:xfrm>
            <a:off x="643130" y="677333"/>
            <a:ext cx="10889442" cy="5601668"/>
          </a:xfrm>
          <a:prstGeom prst="rect">
            <a:avLst/>
          </a:prstGeom>
        </p:spPr>
      </p:pic>
    </p:spTree>
    <p:extLst>
      <p:ext uri="{BB962C8B-B14F-4D97-AF65-F5344CB8AC3E}">
        <p14:creationId xmlns:p14="http://schemas.microsoft.com/office/powerpoint/2010/main" val="4242901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4E68339-1B90-44F9-BCC4-4600A6E24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50E6DA-5CF2-A470-00C6-6E0CDA3747D4}"/>
              </a:ext>
            </a:extLst>
          </p:cNvPr>
          <p:cNvSpPr>
            <a:spLocks noGrp="1"/>
          </p:cNvSpPr>
          <p:nvPr>
            <p:ph type="title"/>
          </p:nvPr>
        </p:nvSpPr>
        <p:spPr>
          <a:xfrm>
            <a:off x="1525712" y="2400475"/>
            <a:ext cx="9142288" cy="2068222"/>
          </a:xfrm>
        </p:spPr>
        <p:txBody>
          <a:bodyPr vert="horz" lIns="91440" tIns="45720" rIns="91440" bIns="45720" rtlCol="0" anchor="b">
            <a:normAutofit/>
          </a:bodyPr>
          <a:lstStyle/>
          <a:p>
            <a:pPr algn="ctr"/>
            <a:r>
              <a:rPr lang="en-US" sz="5200" kern="1200">
                <a:solidFill>
                  <a:schemeClr val="tx1"/>
                </a:solidFill>
                <a:latin typeface="+mj-lt"/>
                <a:ea typeface="+mj-ea"/>
                <a:cs typeface="+mj-cs"/>
              </a:rPr>
              <a:t>Thank You!!</a:t>
            </a:r>
          </a:p>
        </p:txBody>
      </p:sp>
      <p:pic>
        <p:nvPicPr>
          <p:cNvPr id="6" name="Graphic 5" descr="Handshake">
            <a:extLst>
              <a:ext uri="{FF2B5EF4-FFF2-40B4-BE49-F238E27FC236}">
                <a16:creationId xmlns:a16="http://schemas.microsoft.com/office/drawing/2014/main" id="{386B9190-E529-EC60-39DD-9B88ECD8B5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58070" y="1133637"/>
            <a:ext cx="1075860" cy="1075860"/>
          </a:xfrm>
          <a:prstGeom prst="rect">
            <a:avLst/>
          </a:prstGeom>
        </p:spPr>
      </p:pic>
    </p:spTree>
    <p:extLst>
      <p:ext uri="{BB962C8B-B14F-4D97-AF65-F5344CB8AC3E}">
        <p14:creationId xmlns:p14="http://schemas.microsoft.com/office/powerpoint/2010/main" val="1002806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8EAA7A-D91F-DD05-5B7E-6F8C3FF5F559}"/>
              </a:ext>
            </a:extLst>
          </p:cNvPr>
          <p:cNvSpPr>
            <a:spLocks noGrp="1"/>
          </p:cNvSpPr>
          <p:nvPr>
            <p:ph type="title"/>
          </p:nvPr>
        </p:nvSpPr>
        <p:spPr>
          <a:xfrm>
            <a:off x="915275" y="818984"/>
            <a:ext cx="10361451" cy="3178689"/>
          </a:xfrm>
        </p:spPr>
        <p:txBody>
          <a:bodyPr vert="horz" lIns="91440" tIns="45720" rIns="91440" bIns="45720" rtlCol="0" anchor="b">
            <a:normAutofit/>
          </a:bodyPr>
          <a:lstStyle/>
          <a:p>
            <a:pPr algn="ctr"/>
            <a:r>
              <a:rPr lang="en-US" sz="4800" b="1" kern="1200" dirty="0">
                <a:solidFill>
                  <a:srgbClr val="FFFFFF"/>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Task 1: Web Scraping Customer Reviews</a:t>
            </a: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6716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8411D7-CB7A-A80F-FD20-70DF0D464ED6}"/>
              </a:ext>
            </a:extLst>
          </p:cNvPr>
          <p:cNvSpPr>
            <a:spLocks noGrp="1"/>
          </p:cNvSpPr>
          <p:nvPr>
            <p:ph idx="1"/>
          </p:nvPr>
        </p:nvSpPr>
        <p:spPr>
          <a:xfrm>
            <a:off x="746761" y="1269702"/>
            <a:ext cx="5181598" cy="3861395"/>
          </a:xfrm>
        </p:spPr>
        <p:txBody>
          <a:bodyPr anchor="t">
            <a:noAutofit/>
          </a:bodyPr>
          <a:lstStyle/>
          <a:p>
            <a:pPr marL="0" indent="0">
              <a:buNone/>
            </a:pPr>
            <a:r>
              <a:rPr lang="en-CA" sz="1800" b="1" dirty="0">
                <a:latin typeface="Cambria" panose="02040503050406030204" pitchFamily="18" charset="0"/>
                <a:ea typeface="Cambria" panose="02040503050406030204" pitchFamily="18" charset="0"/>
              </a:rPr>
              <a:t>1.Data Scrapping: </a:t>
            </a:r>
          </a:p>
          <a:p>
            <a:pPr marL="0" indent="0">
              <a:buNone/>
            </a:pPr>
            <a:r>
              <a:rPr lang="en-CA" sz="1800" dirty="0">
                <a:latin typeface="Cambria" panose="02040503050406030204" pitchFamily="18" charset="0"/>
                <a:ea typeface="Cambria" panose="02040503050406030204" pitchFamily="18" charset="0"/>
              </a:rPr>
              <a:t>Extracted several   pages of Skytrax reviews using BeautifulSoup scrapping method. The collected data was then stored in a list and organized into a panadas dataframe for further analysis.</a:t>
            </a:r>
          </a:p>
          <a:p>
            <a:pPr marL="0" indent="0">
              <a:buNone/>
            </a:pPr>
            <a:r>
              <a:rPr lang="en-CA" sz="1800" dirty="0">
                <a:latin typeface="Cambria" panose="02040503050406030204" pitchFamily="18" charset="0"/>
                <a:ea typeface="Cambria" panose="02040503050406030204" pitchFamily="18" charset="0"/>
              </a:rPr>
              <a:t>2. </a:t>
            </a:r>
            <a:r>
              <a:rPr lang="en-CA" sz="1800" b="1" dirty="0">
                <a:latin typeface="Cambria" panose="02040503050406030204" pitchFamily="18" charset="0"/>
                <a:ea typeface="Cambria" panose="02040503050406030204" pitchFamily="18" charset="0"/>
              </a:rPr>
              <a:t>Data Cleaning:</a:t>
            </a:r>
          </a:p>
          <a:p>
            <a:pPr lvl="1"/>
            <a:r>
              <a:rPr lang="en-CA" sz="1800" dirty="0">
                <a:latin typeface="Cambria" panose="02040503050406030204" pitchFamily="18" charset="0"/>
                <a:ea typeface="Cambria" panose="02040503050406030204" pitchFamily="18" charset="0"/>
              </a:rPr>
              <a:t>Converted all text to lowercase for uniformity.</a:t>
            </a:r>
          </a:p>
          <a:p>
            <a:pPr lvl="1"/>
            <a:r>
              <a:rPr lang="en-CA" sz="1800" dirty="0">
                <a:latin typeface="Cambria" panose="02040503050406030204" pitchFamily="18" charset="0"/>
                <a:ea typeface="Cambria" panose="02040503050406030204" pitchFamily="18" charset="0"/>
              </a:rPr>
              <a:t>Removed common stop words like ‘the’, ’and’ .</a:t>
            </a:r>
          </a:p>
          <a:p>
            <a:pPr lvl="1"/>
            <a:r>
              <a:rPr lang="en-CA" sz="1800" dirty="0">
                <a:latin typeface="Cambria" panose="02040503050406030204" pitchFamily="18" charset="0"/>
                <a:ea typeface="Cambria" panose="02040503050406030204" pitchFamily="18" charset="0"/>
              </a:rPr>
              <a:t>Filtered out non-alphabetic tokens</a:t>
            </a:r>
          </a:p>
          <a:p>
            <a:pPr lvl="1"/>
            <a:r>
              <a:rPr lang="en-CA" sz="1800" dirty="0">
                <a:latin typeface="Cambria" panose="02040503050406030204" pitchFamily="18" charset="0"/>
                <a:ea typeface="Cambria" panose="02040503050406030204" pitchFamily="18" charset="0"/>
              </a:rPr>
              <a:t>Created new column ‘cleaned_review’  of this processed text.</a:t>
            </a:r>
          </a:p>
        </p:txBody>
      </p:sp>
      <p:pic>
        <p:nvPicPr>
          <p:cNvPr id="6" name="Picture 5" descr="A screenshot of a computer program&#10;&#10;Description automatically generated">
            <a:extLst>
              <a:ext uri="{FF2B5EF4-FFF2-40B4-BE49-F238E27FC236}">
                <a16:creationId xmlns:a16="http://schemas.microsoft.com/office/drawing/2014/main" id="{6D8D1854-F80E-E73A-B769-C1EE19BCF8C2}"/>
              </a:ext>
            </a:extLst>
          </p:cNvPr>
          <p:cNvPicPr>
            <a:picLocks noChangeAspect="1"/>
          </p:cNvPicPr>
          <p:nvPr/>
        </p:nvPicPr>
        <p:blipFill>
          <a:blip r:embed="rId2"/>
          <a:stretch>
            <a:fillRect/>
          </a:stretch>
        </p:blipFill>
        <p:spPr>
          <a:xfrm>
            <a:off x="6086774" y="1303867"/>
            <a:ext cx="5545984" cy="3493969"/>
          </a:xfrm>
          <a:prstGeom prst="rect">
            <a:avLst/>
          </a:prstGeom>
        </p:spPr>
      </p:pic>
      <p:sp>
        <p:nvSpPr>
          <p:cNvPr id="18" name="Rectangle 17">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578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a:extLst>
              <a:ext uri="{FF2B5EF4-FFF2-40B4-BE49-F238E27FC236}">
                <a16:creationId xmlns:a16="http://schemas.microsoft.com/office/drawing/2014/main" id="{FE1EC756-41E9-4FD6-AD48-EF46A2813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9" name="Rectangle 28">
            <a:extLst>
              <a:ext uri="{FF2B5EF4-FFF2-40B4-BE49-F238E27FC236}">
                <a16:creationId xmlns:a16="http://schemas.microsoft.com/office/drawing/2014/main" id="{E66F6371-9EA5-9354-29DC-1D07B921F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969FDE-1563-F15E-AB12-7FCFCCB3FC11}"/>
              </a:ext>
            </a:extLst>
          </p:cNvPr>
          <p:cNvSpPr>
            <a:spLocks noGrp="1"/>
          </p:cNvSpPr>
          <p:nvPr>
            <p:ph type="title"/>
          </p:nvPr>
        </p:nvSpPr>
        <p:spPr>
          <a:xfrm>
            <a:off x="761995" y="307447"/>
            <a:ext cx="10693884" cy="1109932"/>
          </a:xfrm>
        </p:spPr>
        <p:txBody>
          <a:bodyPr vert="horz" lIns="91440" tIns="45720" rIns="91440" bIns="45720" rtlCol="0" anchor="ctr">
            <a:normAutofit/>
          </a:bodyPr>
          <a:lstStyle/>
          <a:p>
            <a:pPr algn="ctr"/>
            <a:r>
              <a:rPr lang="en-US" sz="2400" b="1" kern="1200" dirty="0">
                <a:solidFill>
                  <a:schemeClr val="tx1"/>
                </a:solidFill>
                <a:latin typeface="Cambria" panose="02040503050406030204" pitchFamily="18" charset="0"/>
                <a:ea typeface="Cambria" panose="02040503050406030204" pitchFamily="18" charset="0"/>
              </a:rPr>
              <a:t>Topic Modelling Using LDA</a:t>
            </a:r>
          </a:p>
        </p:txBody>
      </p:sp>
      <p:pic>
        <p:nvPicPr>
          <p:cNvPr id="7" name="Picture 6">
            <a:extLst>
              <a:ext uri="{FF2B5EF4-FFF2-40B4-BE49-F238E27FC236}">
                <a16:creationId xmlns:a16="http://schemas.microsoft.com/office/drawing/2014/main" id="{1AD8A056-432E-A7E9-C9D9-4EA35A30B009}"/>
              </a:ext>
            </a:extLst>
          </p:cNvPr>
          <p:cNvPicPr>
            <a:picLocks noChangeAspect="1"/>
          </p:cNvPicPr>
          <p:nvPr/>
        </p:nvPicPr>
        <p:blipFill>
          <a:blip r:embed="rId2"/>
          <a:stretch>
            <a:fillRect/>
          </a:stretch>
        </p:blipFill>
        <p:spPr>
          <a:xfrm>
            <a:off x="736122" y="2658534"/>
            <a:ext cx="5804955" cy="2980290"/>
          </a:xfrm>
          <a:prstGeom prst="rect">
            <a:avLst/>
          </a:prstGeom>
        </p:spPr>
      </p:pic>
      <p:sp>
        <p:nvSpPr>
          <p:cNvPr id="12" name="Rectangle 3">
            <a:extLst>
              <a:ext uri="{FF2B5EF4-FFF2-40B4-BE49-F238E27FC236}">
                <a16:creationId xmlns:a16="http://schemas.microsoft.com/office/drawing/2014/main" id="{0CA3F113-1E03-30DD-E96D-C2DBEB6C76B7}"/>
              </a:ext>
            </a:extLst>
          </p:cNvPr>
          <p:cNvSpPr>
            <a:spLocks noChangeArrowheads="1"/>
          </p:cNvSpPr>
          <p:nvPr/>
        </p:nvSpPr>
        <p:spPr bwMode="auto">
          <a:xfrm>
            <a:off x="7190509" y="2357888"/>
            <a:ext cx="4265370" cy="390263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lvl="0" fontAlgn="base">
              <a:lnSpc>
                <a:spcPct val="90000"/>
              </a:lnSpc>
              <a:spcBef>
                <a:spcPct val="0"/>
              </a:spcBef>
              <a:spcAft>
                <a:spcPts val="600"/>
              </a:spcAft>
            </a:pPr>
            <a:r>
              <a:rPr lang="en-US" altLang="en-US" sz="1400" b="1" dirty="0">
                <a:latin typeface="Cambria" panose="02040503050406030204" pitchFamily="18" charset="0"/>
                <a:ea typeface="Cambria" panose="02040503050406030204" pitchFamily="18" charset="0"/>
              </a:rPr>
              <a:t>Service Efficiency &amp; Travel Logistics: </a:t>
            </a:r>
            <a:r>
              <a:rPr lang="en-US" altLang="en-US" sz="1400" dirty="0">
                <a:latin typeface="Cambria" panose="02040503050406030204" pitchFamily="18" charset="0"/>
                <a:ea typeface="Cambria" panose="02040503050406030204" pitchFamily="18" charset="0"/>
              </a:rPr>
              <a:t>A lot of reviews indicates dissatisfaction with reservations, cancellations, and luggage handling, as well as problems with arrival times, boarding procedures, and delays.</a:t>
            </a:r>
            <a:br>
              <a:rPr lang="en-US" altLang="en-US" sz="1400" dirty="0">
                <a:latin typeface="Cambria" panose="02040503050406030204" pitchFamily="18" charset="0"/>
                <a:ea typeface="Cambria" panose="02040503050406030204" pitchFamily="18" charset="0"/>
              </a:rPr>
            </a:br>
            <a:br>
              <a:rPr lang="en-US" altLang="en-US" sz="1400" dirty="0">
                <a:latin typeface="Cambria" panose="02040503050406030204" pitchFamily="18" charset="0"/>
                <a:ea typeface="Cambria" panose="02040503050406030204" pitchFamily="18" charset="0"/>
              </a:rPr>
            </a:br>
            <a:r>
              <a:rPr lang="en-US" altLang="en-US" sz="1400" b="1" dirty="0">
                <a:latin typeface="Cambria" panose="02040503050406030204" pitchFamily="18" charset="0"/>
                <a:ea typeface="Cambria" panose="02040503050406030204" pitchFamily="18" charset="0"/>
              </a:rPr>
              <a:t>Cabin Experience Matters: </a:t>
            </a:r>
            <a:r>
              <a:rPr lang="en-US" altLang="en-US" sz="1400" dirty="0">
                <a:latin typeface="Cambria" panose="02040503050406030204" pitchFamily="18" charset="0"/>
                <a:ea typeface="Cambria" panose="02040503050406030204" pitchFamily="18" charset="0"/>
              </a:rPr>
              <a:t>The cabin experience is extremely valued, particularly in business class, where crew service, comfortable seating, and high-quality cuisine are important aspects of passenger happiness.</a:t>
            </a:r>
            <a:br>
              <a:rPr lang="en-US" altLang="en-US" sz="1400" dirty="0">
                <a:latin typeface="Cambria" panose="02040503050406030204" pitchFamily="18" charset="0"/>
                <a:ea typeface="Cambria" panose="02040503050406030204" pitchFamily="18" charset="0"/>
              </a:rPr>
            </a:br>
            <a:br>
              <a:rPr lang="en-US" altLang="en-US" sz="1400" dirty="0">
                <a:latin typeface="Cambria" panose="02040503050406030204" pitchFamily="18" charset="0"/>
                <a:ea typeface="Cambria" panose="02040503050406030204" pitchFamily="18" charset="0"/>
              </a:rPr>
            </a:br>
            <a:r>
              <a:rPr lang="en-US" altLang="en-US" sz="1400" b="1" dirty="0">
                <a:latin typeface="Cambria" panose="02040503050406030204" pitchFamily="18" charset="0"/>
                <a:ea typeface="Cambria" panose="02040503050406030204" pitchFamily="18" charset="0"/>
              </a:rPr>
              <a:t>Crew Performance &amp; App Feedback: </a:t>
            </a:r>
            <a:r>
              <a:rPr lang="en-US" altLang="en-US" sz="1400" dirty="0">
                <a:latin typeface="Cambria" panose="02040503050406030204" pitchFamily="18" charset="0"/>
                <a:ea typeface="Cambria" panose="02040503050406030204" pitchFamily="18" charset="0"/>
              </a:rPr>
              <a:t>While feedback on the airline's app identifies areas that require work for better trip management, consistent appreciation for crew performance demonstrates strengths in service.</a:t>
            </a:r>
            <a:br>
              <a:rPr lang="en-US" altLang="en-US" sz="1400" dirty="0">
                <a:latin typeface="Cambria" panose="02040503050406030204" pitchFamily="18" charset="0"/>
                <a:ea typeface="Cambria" panose="02040503050406030204" pitchFamily="18" charset="0"/>
              </a:rPr>
            </a:br>
            <a:endParaRPr lang="en-US" altLang="en-US"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81087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31" name="Rectangle 4130">
            <a:extLst>
              <a:ext uri="{FF2B5EF4-FFF2-40B4-BE49-F238E27FC236}">
                <a16:creationId xmlns:a16="http://schemas.microsoft.com/office/drawing/2014/main" id="{EEEEAA75-AA19-426C-A43C-35F6F911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3" name="Rectangle 4132">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0883D3-B663-3555-0C28-D8F0F0D41646}"/>
              </a:ext>
            </a:extLst>
          </p:cNvPr>
          <p:cNvSpPr>
            <a:spLocks noGrp="1"/>
          </p:cNvSpPr>
          <p:nvPr>
            <p:ph type="title"/>
          </p:nvPr>
        </p:nvSpPr>
        <p:spPr>
          <a:xfrm>
            <a:off x="581647" y="349664"/>
            <a:ext cx="5562868" cy="1638377"/>
          </a:xfrm>
        </p:spPr>
        <p:txBody>
          <a:bodyPr vert="horz" lIns="91440" tIns="45720" rIns="91440" bIns="45720" rtlCol="0" anchor="b">
            <a:normAutofit/>
          </a:bodyPr>
          <a:lstStyle/>
          <a:p>
            <a:pPr algn="ctr"/>
            <a:r>
              <a:rPr lang="en-US" sz="2400" b="1" dirty="0">
                <a:latin typeface="Cambria" panose="02040503050406030204" pitchFamily="18" charset="0"/>
                <a:ea typeface="Cambria" panose="02040503050406030204" pitchFamily="18" charset="0"/>
              </a:rPr>
              <a:t>Visualization</a:t>
            </a:r>
          </a:p>
        </p:txBody>
      </p:sp>
      <p:sp>
        <p:nvSpPr>
          <p:cNvPr id="7" name="TextBox 6">
            <a:extLst>
              <a:ext uri="{FF2B5EF4-FFF2-40B4-BE49-F238E27FC236}">
                <a16:creationId xmlns:a16="http://schemas.microsoft.com/office/drawing/2014/main" id="{2EEF08A1-5242-4172-9235-7C379C3F6BA3}"/>
              </a:ext>
            </a:extLst>
          </p:cNvPr>
          <p:cNvSpPr txBox="1"/>
          <p:nvPr/>
        </p:nvSpPr>
        <p:spPr>
          <a:xfrm>
            <a:off x="587988" y="2620641"/>
            <a:ext cx="5555425" cy="3023702"/>
          </a:xfrm>
          <a:prstGeom prst="rect">
            <a:avLst/>
          </a:prstGeom>
        </p:spPr>
        <p:txBody>
          <a:bodyPr vert="horz" lIns="91440" tIns="45720" rIns="91440" bIns="45720" rtlCol="0" anchor="ctr">
            <a:normAutofit/>
          </a:bodyPr>
          <a:lstStyle/>
          <a:p>
            <a:pPr marL="285750" indent="-285750">
              <a:lnSpc>
                <a:spcPct val="90000"/>
              </a:lnSpc>
              <a:spcAft>
                <a:spcPts val="600"/>
              </a:spcAft>
              <a:buFont typeface="Wingdings" panose="05000000000000000000" pitchFamily="2" charset="2"/>
              <a:buChar char="q"/>
            </a:pPr>
            <a:r>
              <a:rPr lang="en-US" sz="1700" b="0" i="0" dirty="0">
                <a:effectLst/>
                <a:latin typeface="Cambria" panose="02040503050406030204" pitchFamily="18" charset="0"/>
                <a:ea typeface="Cambria" panose="02040503050406030204" pitchFamily="18" charset="0"/>
              </a:rPr>
              <a:t>The words "</a:t>
            </a:r>
            <a:r>
              <a:rPr lang="en-US" sz="1700" b="0" i="0" dirty="0" err="1">
                <a:effectLst/>
                <a:latin typeface="Cambria" panose="02040503050406030204" pitchFamily="18" charset="0"/>
                <a:ea typeface="Cambria" panose="02040503050406030204" pitchFamily="18" charset="0"/>
              </a:rPr>
              <a:t>ba</a:t>
            </a:r>
            <a:r>
              <a:rPr lang="en-US" sz="1700" b="0" i="0" dirty="0">
                <a:effectLst/>
                <a:latin typeface="Cambria" panose="02040503050406030204" pitchFamily="18" charset="0"/>
                <a:ea typeface="Cambria" panose="02040503050406030204" pitchFamily="18" charset="0"/>
              </a:rPr>
              <a:t>" and "flight," both appear 10 times each, are the most common in the LDA topics. This shows that the dataset's main topics are these words. </a:t>
            </a:r>
          </a:p>
          <a:p>
            <a:pPr marL="57150" indent="-285750">
              <a:lnSpc>
                <a:spcPct val="90000"/>
              </a:lnSpc>
              <a:spcAft>
                <a:spcPts val="600"/>
              </a:spcAft>
              <a:buFont typeface="Wingdings" panose="05000000000000000000" pitchFamily="2" charset="2"/>
              <a:buChar char="q"/>
            </a:pPr>
            <a:endParaRPr lang="en-US" sz="1700" b="0" i="0" dirty="0">
              <a:effectLst/>
              <a:latin typeface="Cambria" panose="02040503050406030204" pitchFamily="18" charset="0"/>
              <a:ea typeface="Cambria" panose="02040503050406030204" pitchFamily="18" charset="0"/>
            </a:endParaRPr>
          </a:p>
          <a:p>
            <a:pPr marL="285750" indent="-285750">
              <a:lnSpc>
                <a:spcPct val="90000"/>
              </a:lnSpc>
              <a:spcAft>
                <a:spcPts val="600"/>
              </a:spcAft>
              <a:buFont typeface="Wingdings" panose="05000000000000000000" pitchFamily="2" charset="2"/>
              <a:buChar char="q"/>
            </a:pPr>
            <a:r>
              <a:rPr lang="en-US" sz="1700" b="0" i="0" dirty="0">
                <a:effectLst/>
                <a:latin typeface="Cambria" panose="02040503050406030204" pitchFamily="18" charset="0"/>
                <a:ea typeface="Cambria" panose="02040503050406030204" pitchFamily="18" charset="0"/>
              </a:rPr>
              <a:t>Words like "service," "crew," and "staff" indicates a major focus on staff and customer service, which is essential to defining user experience. </a:t>
            </a:r>
            <a:br>
              <a:rPr lang="en-US" sz="1700" b="0" i="0" dirty="0">
                <a:effectLst/>
                <a:latin typeface="Cambria" panose="02040503050406030204" pitchFamily="18" charset="0"/>
                <a:ea typeface="Cambria" panose="02040503050406030204" pitchFamily="18" charset="0"/>
              </a:rPr>
            </a:br>
            <a:endParaRPr lang="en-US" sz="1700" b="0" i="0" dirty="0">
              <a:effectLst/>
              <a:latin typeface="Cambria" panose="02040503050406030204" pitchFamily="18" charset="0"/>
              <a:ea typeface="Cambria" panose="02040503050406030204" pitchFamily="18" charset="0"/>
            </a:endParaRPr>
          </a:p>
          <a:p>
            <a:pPr marL="285750" indent="-285750">
              <a:lnSpc>
                <a:spcPct val="90000"/>
              </a:lnSpc>
              <a:spcAft>
                <a:spcPts val="600"/>
              </a:spcAft>
              <a:buFont typeface="Wingdings" panose="05000000000000000000" pitchFamily="2" charset="2"/>
              <a:buChar char="q"/>
            </a:pPr>
            <a:r>
              <a:rPr lang="en-US" sz="1700" b="0" i="0" dirty="0">
                <a:effectLst/>
                <a:latin typeface="Cambria" panose="02040503050406030204" pitchFamily="18" charset="0"/>
                <a:ea typeface="Cambria" panose="02040503050406030204" pitchFamily="18" charset="0"/>
              </a:rPr>
              <a:t>The words "London" and "</a:t>
            </a:r>
            <a:r>
              <a:rPr lang="en-US" sz="1700" b="0" i="0" dirty="0" err="1">
                <a:effectLst/>
                <a:latin typeface="Cambria" panose="02040503050406030204" pitchFamily="18" charset="0"/>
                <a:ea typeface="Cambria" panose="02040503050406030204" pitchFamily="18" charset="0"/>
              </a:rPr>
              <a:t>british</a:t>
            </a:r>
            <a:r>
              <a:rPr lang="en-US" sz="1700" b="0" i="0" dirty="0">
                <a:effectLst/>
                <a:latin typeface="Cambria" panose="02040503050406030204" pitchFamily="18" charset="0"/>
                <a:ea typeface="Cambria" panose="02040503050406030204" pitchFamily="18" charset="0"/>
              </a:rPr>
              <a:t>" indicate a regional or geographic emphasis in the subjects, most likely related to British Airways. </a:t>
            </a:r>
          </a:p>
        </p:txBody>
      </p:sp>
      <p:sp>
        <p:nvSpPr>
          <p:cNvPr id="4135" name="Rectangle 4134">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9144" y="198171"/>
            <a:ext cx="5191082" cy="310499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02AECB0E-4241-7AB0-D9AB-23D908CEEE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49162" y="715751"/>
            <a:ext cx="4731046" cy="2518515"/>
          </a:xfrm>
          <a:prstGeom prst="rect">
            <a:avLst/>
          </a:prstGeom>
          <a:noFill/>
          <a:extLst>
            <a:ext uri="{909E8E84-426E-40DD-AFC4-6F175D3DCCD1}">
              <a14:hiddenFill xmlns:a14="http://schemas.microsoft.com/office/drawing/2010/main">
                <a:solidFill>
                  <a:srgbClr val="FFFFFF"/>
                </a:solidFill>
              </a14:hiddenFill>
            </a:ext>
          </a:extLst>
        </p:spPr>
      </p:pic>
      <p:sp>
        <p:nvSpPr>
          <p:cNvPr id="4137" name="Rectangle 413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9" name="Rectangle 4138">
            <a:extLst>
              <a:ext uri="{FF2B5EF4-FFF2-40B4-BE49-F238E27FC236}">
                <a16:creationId xmlns:a16="http://schemas.microsoft.com/office/drawing/2014/main" id="{0BB19363-8354-4E75-A15C-A08F75517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9144" y="3527725"/>
            <a:ext cx="5191082" cy="310499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C4FCA1C-472B-B00E-EBB6-B3FBA7B5FFE7}"/>
              </a:ext>
            </a:extLst>
          </p:cNvPr>
          <p:cNvPicPr>
            <a:picLocks noGrp="1" noChangeAspect="1"/>
          </p:cNvPicPr>
          <p:nvPr>
            <p:ph idx="1"/>
          </p:nvPr>
        </p:nvPicPr>
        <p:blipFill>
          <a:blip r:embed="rId3"/>
          <a:stretch>
            <a:fillRect/>
          </a:stretch>
        </p:blipFill>
        <p:spPr>
          <a:xfrm>
            <a:off x="6949163" y="4335081"/>
            <a:ext cx="4731046" cy="1490280"/>
          </a:xfrm>
          <a:prstGeom prst="rect">
            <a:avLst/>
          </a:prstGeom>
        </p:spPr>
      </p:pic>
      <p:sp>
        <p:nvSpPr>
          <p:cNvPr id="4141" name="Rectangle 4140">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8773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0033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29" name="Group 5128">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5130" name="Rectangle 5129">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2" name="Rectangle 5131">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24DD923-0E19-25A3-0F2C-8CFC20CF091E}"/>
              </a:ext>
            </a:extLst>
          </p:cNvPr>
          <p:cNvSpPr>
            <a:spLocks noGrp="1"/>
          </p:cNvSpPr>
          <p:nvPr>
            <p:ph type="title"/>
          </p:nvPr>
        </p:nvSpPr>
        <p:spPr>
          <a:xfrm>
            <a:off x="1371598" y="319314"/>
            <a:ext cx="9477377" cy="1030515"/>
          </a:xfrm>
        </p:spPr>
        <p:txBody>
          <a:bodyPr vert="horz" lIns="91440" tIns="45720" rIns="91440" bIns="45720" rtlCol="0" anchor="ctr">
            <a:normAutofit/>
          </a:bodyPr>
          <a:lstStyle/>
          <a:p>
            <a:pPr algn="ctr"/>
            <a:r>
              <a:rPr lang="en-US" sz="2400" b="1" dirty="0">
                <a:solidFill>
                  <a:srgbClr val="FFFFFF"/>
                </a:solidFill>
                <a:latin typeface="Cambria" panose="02040503050406030204" pitchFamily="18" charset="0"/>
                <a:ea typeface="Cambria" panose="02040503050406030204" pitchFamily="18" charset="0"/>
              </a:rPr>
              <a:t>Sentiment Analysis</a:t>
            </a:r>
          </a:p>
        </p:txBody>
      </p:sp>
      <p:pic>
        <p:nvPicPr>
          <p:cNvPr id="5122" name="Picture 2">
            <a:extLst>
              <a:ext uri="{FF2B5EF4-FFF2-40B4-BE49-F238E27FC236}">
                <a16:creationId xmlns:a16="http://schemas.microsoft.com/office/drawing/2014/main" id="{32AA607E-AF84-36FA-4612-7E8770A48B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71599" y="1811889"/>
            <a:ext cx="3536108" cy="30233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E02F8D9-58B5-6767-27B0-E0E12F89A63C}"/>
              </a:ext>
            </a:extLst>
          </p:cNvPr>
          <p:cNvPicPr>
            <a:picLocks noChangeAspect="1"/>
          </p:cNvPicPr>
          <p:nvPr/>
        </p:nvPicPr>
        <p:blipFill>
          <a:blip r:embed="rId3"/>
          <a:stretch>
            <a:fillRect/>
          </a:stretch>
        </p:blipFill>
        <p:spPr>
          <a:xfrm>
            <a:off x="5212800" y="2616200"/>
            <a:ext cx="6334318" cy="1710267"/>
          </a:xfrm>
          <a:prstGeom prst="rect">
            <a:avLst/>
          </a:prstGeom>
        </p:spPr>
      </p:pic>
      <p:sp>
        <p:nvSpPr>
          <p:cNvPr id="7" name="TextBox 6">
            <a:extLst>
              <a:ext uri="{FF2B5EF4-FFF2-40B4-BE49-F238E27FC236}">
                <a16:creationId xmlns:a16="http://schemas.microsoft.com/office/drawing/2014/main" id="{9B0494FB-0D39-41DF-927D-043ECD42EA01}"/>
              </a:ext>
            </a:extLst>
          </p:cNvPr>
          <p:cNvSpPr txBox="1"/>
          <p:nvPr/>
        </p:nvSpPr>
        <p:spPr>
          <a:xfrm>
            <a:off x="1371598" y="5070346"/>
            <a:ext cx="9496427" cy="1385266"/>
          </a:xfrm>
          <a:prstGeom prst="rect">
            <a:avLst/>
          </a:prstGeom>
        </p:spPr>
        <p:txBody>
          <a:bodyPr vert="horz" lIns="91440" tIns="45720" rIns="91440" bIns="45720" rtlCol="0">
            <a:normAutofit/>
          </a:bodyPr>
          <a:lstStyle/>
          <a:p>
            <a:pPr>
              <a:lnSpc>
                <a:spcPct val="90000"/>
              </a:lnSpc>
              <a:spcAft>
                <a:spcPts val="600"/>
              </a:spcAft>
            </a:pPr>
            <a:r>
              <a:rPr lang="en-US" sz="1400" b="1" dirty="0">
                <a:latin typeface="Cambria" panose="02040503050406030204" pitchFamily="18" charset="0"/>
                <a:ea typeface="Cambria" panose="02040503050406030204" pitchFamily="18" charset="0"/>
              </a:rPr>
              <a:t>Positive Reviews: </a:t>
            </a:r>
            <a:r>
              <a:rPr lang="en-US" sz="1400" dirty="0">
                <a:latin typeface="Cambria" panose="02040503050406030204" pitchFamily="18" charset="0"/>
                <a:ea typeface="Cambria" panose="02040503050406030204" pitchFamily="18" charset="0"/>
              </a:rPr>
              <a:t>It's evident that the majority of customers have had a good experience, as there are about 520 reviews that are positive.</a:t>
            </a:r>
          </a:p>
          <a:p>
            <a:pPr>
              <a:lnSpc>
                <a:spcPct val="90000"/>
              </a:lnSpc>
              <a:spcAft>
                <a:spcPts val="600"/>
              </a:spcAft>
            </a:pPr>
            <a:r>
              <a:rPr lang="en-US" sz="1400" b="1" dirty="0">
                <a:latin typeface="Cambria" panose="02040503050406030204" pitchFamily="18" charset="0"/>
                <a:ea typeface="Cambria" panose="02040503050406030204" pitchFamily="18" charset="0"/>
              </a:rPr>
              <a:t>Negative Reviews: </a:t>
            </a:r>
            <a:r>
              <a:rPr lang="en-US" sz="1400" dirty="0">
                <a:latin typeface="Cambria" panose="02040503050406030204" pitchFamily="18" charset="0"/>
                <a:ea typeface="Cambria" panose="02040503050406030204" pitchFamily="18" charset="0"/>
              </a:rPr>
              <a:t>About 420 reviews are negative, indicating there are substantial areas for improvement.</a:t>
            </a:r>
          </a:p>
          <a:p>
            <a:pPr>
              <a:lnSpc>
                <a:spcPct val="90000"/>
              </a:lnSpc>
              <a:spcAft>
                <a:spcPts val="600"/>
              </a:spcAft>
            </a:pPr>
            <a:r>
              <a:rPr lang="en-US" sz="1400" b="1" dirty="0">
                <a:latin typeface="Cambria" panose="02040503050406030204" pitchFamily="18" charset="0"/>
                <a:ea typeface="Cambria" panose="02040503050406030204" pitchFamily="18" charset="0"/>
              </a:rPr>
              <a:t>Neutral Reviews: </a:t>
            </a:r>
            <a:r>
              <a:rPr lang="en-US" sz="1400" dirty="0">
                <a:latin typeface="Cambria" panose="02040503050406030204" pitchFamily="18" charset="0"/>
                <a:ea typeface="Cambria" panose="02040503050406030204" pitchFamily="18" charset="0"/>
              </a:rPr>
              <a:t>Only over 10% of evaluations are neutral, indicating that consumers tend have strong opinions, whether they be positive or negative.</a:t>
            </a:r>
          </a:p>
        </p:txBody>
      </p:sp>
    </p:spTree>
    <p:extLst>
      <p:ext uri="{BB962C8B-B14F-4D97-AF65-F5344CB8AC3E}">
        <p14:creationId xmlns:p14="http://schemas.microsoft.com/office/powerpoint/2010/main" val="2519015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4496EF1-B0F2-E25B-A80C-84C646F9524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dirty="0">
                <a:solidFill>
                  <a:srgbClr val="FFFFFF"/>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Word Cloud</a:t>
            </a:r>
          </a:p>
        </p:txBody>
      </p:sp>
      <p:pic>
        <p:nvPicPr>
          <p:cNvPr id="5" name="Content Placeholder 4" descr="A screen shot of a computer screen&#10;&#10;Description automatically generated">
            <a:extLst>
              <a:ext uri="{FF2B5EF4-FFF2-40B4-BE49-F238E27FC236}">
                <a16:creationId xmlns:a16="http://schemas.microsoft.com/office/drawing/2014/main" id="{535F26A5-53C5-FF99-2AC2-3DA4EA130F06}"/>
              </a:ext>
            </a:extLst>
          </p:cNvPr>
          <p:cNvPicPr>
            <a:picLocks noGrp="1" noChangeAspect="1"/>
          </p:cNvPicPr>
          <p:nvPr>
            <p:ph idx="1"/>
          </p:nvPr>
        </p:nvPicPr>
        <p:blipFill>
          <a:blip r:embed="rId2"/>
          <a:stretch>
            <a:fillRect/>
          </a:stretch>
        </p:blipFill>
        <p:spPr>
          <a:xfrm>
            <a:off x="4502428" y="1387727"/>
            <a:ext cx="7225748" cy="4082546"/>
          </a:xfrm>
          <a:prstGeom prst="rect">
            <a:avLst/>
          </a:prstGeom>
        </p:spPr>
      </p:pic>
    </p:spTree>
    <p:extLst>
      <p:ext uri="{BB962C8B-B14F-4D97-AF65-F5344CB8AC3E}">
        <p14:creationId xmlns:p14="http://schemas.microsoft.com/office/powerpoint/2010/main" val="2973455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DE38C7-E641-82BB-E6D4-00D04EB97A75}"/>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38F165-2DEF-FA1C-76AE-F2790656F21B}"/>
              </a:ext>
            </a:extLst>
          </p:cNvPr>
          <p:cNvSpPr>
            <a:spLocks noGrp="1"/>
          </p:cNvSpPr>
          <p:nvPr>
            <p:ph type="title"/>
          </p:nvPr>
        </p:nvSpPr>
        <p:spPr>
          <a:xfrm>
            <a:off x="17023" y="1888379"/>
            <a:ext cx="12157956" cy="3081242"/>
          </a:xfrm>
        </p:spPr>
        <p:txBody>
          <a:bodyPr vert="horz" lIns="91440" tIns="45720" rIns="91440" bIns="45720" rtlCol="0" anchor="ctr">
            <a:normAutofit/>
          </a:bodyPr>
          <a:lstStyle/>
          <a:p>
            <a:pPr algn="ctr"/>
            <a:r>
              <a:rPr lang="en-US" b="1" kern="1200" dirty="0">
                <a:solidFill>
                  <a:srgbClr val="FFFFFF"/>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Task 2: Predicting Customer Booking Behavior</a:t>
            </a:r>
          </a:p>
        </p:txBody>
      </p:sp>
    </p:spTree>
    <p:extLst>
      <p:ext uri="{BB962C8B-B14F-4D97-AF65-F5344CB8AC3E}">
        <p14:creationId xmlns:p14="http://schemas.microsoft.com/office/powerpoint/2010/main" val="3510496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439</TotalTime>
  <Words>1135</Words>
  <Application>Microsoft Office PowerPoint</Application>
  <PresentationFormat>Widescreen</PresentationFormat>
  <Paragraphs>99</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Aptos Display</vt:lpstr>
      <vt:lpstr>Arial</vt:lpstr>
      <vt:lpstr>Cambria</vt:lpstr>
      <vt:lpstr>Ginto</vt:lpstr>
      <vt:lpstr>Wingdings</vt:lpstr>
      <vt:lpstr>Office Theme</vt:lpstr>
      <vt:lpstr>British Airways</vt:lpstr>
      <vt:lpstr>Agenda</vt:lpstr>
      <vt:lpstr>Task 1: Web Scraping Customer Reviews</vt:lpstr>
      <vt:lpstr>PowerPoint Presentation</vt:lpstr>
      <vt:lpstr>Topic Modelling Using LDA</vt:lpstr>
      <vt:lpstr>Visualization</vt:lpstr>
      <vt:lpstr>Sentiment Analysis</vt:lpstr>
      <vt:lpstr>Word Cloud</vt:lpstr>
      <vt:lpstr>Task 2: Predicting Customer Booking Behavior</vt:lpstr>
      <vt:lpstr>EDA</vt:lpstr>
      <vt:lpstr>PowerPoint Presentation</vt:lpstr>
      <vt:lpstr>Top Features</vt:lpstr>
      <vt:lpstr>PowerPoint Presentation</vt:lpstr>
      <vt:lpstr>PowerPoint Presentation</vt:lpstr>
      <vt:lpstr>Model 1: Random Forest Classifier with  Top 5 Features</vt:lpstr>
      <vt:lpstr>PowerPoint Presentation</vt:lpstr>
      <vt:lpstr>Model 2: Random Forest Classifier with All Features</vt:lpstr>
      <vt:lpstr>PowerPoint Presentation</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Bhumi Mehta</dc:creator>
  <cp:lastModifiedBy>Bhumi Mehta</cp:lastModifiedBy>
  <cp:revision>1</cp:revision>
  <dcterms:created xsi:type="dcterms:W3CDTF">2024-11-03T20:28:56Z</dcterms:created>
  <dcterms:modified xsi:type="dcterms:W3CDTF">2024-11-18T23:32:28Z</dcterms:modified>
</cp:coreProperties>
</file>