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8" r:id="rId11"/>
    <p:sldId id="271" r:id="rId12"/>
    <p:sldId id="272" r:id="rId13"/>
    <p:sldId id="273" r:id="rId14"/>
    <p:sldId id="274" r:id="rId15"/>
    <p:sldId id="269" r:id="rId16"/>
    <p:sldId id="270"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3A5D3-B309-4455-8BD9-EF3F90AE64C9}" v="26" dt="2024-11-18T02:55:14.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7" d="100"/>
          <a:sy n="57" d="100"/>
        </p:scale>
        <p:origin x="62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mi Mehta" userId="fbb9c873b9ebe90b" providerId="LiveId" clId="{6543A5D3-B309-4455-8BD9-EF3F90AE64C9}"/>
    <pc:docChg chg="undo redo custSel addSld delSld modSld">
      <pc:chgData name="Bhumi Mehta" userId="fbb9c873b9ebe90b" providerId="LiveId" clId="{6543A5D3-B309-4455-8BD9-EF3F90AE64C9}" dt="2024-12-02T18:23:12.998" v="665" actId="20577"/>
      <pc:docMkLst>
        <pc:docMk/>
      </pc:docMkLst>
      <pc:sldChg chg="addSp delSp modSp mod setBg">
        <pc:chgData name="Bhumi Mehta" userId="fbb9c873b9ebe90b" providerId="LiveId" clId="{6543A5D3-B309-4455-8BD9-EF3F90AE64C9}" dt="2024-12-02T18:23:12.998" v="665" actId="20577"/>
        <pc:sldMkLst>
          <pc:docMk/>
          <pc:sldMk cId="3507615212" sldId="256"/>
        </pc:sldMkLst>
        <pc:spChg chg="mod">
          <ac:chgData name="Bhumi Mehta" userId="fbb9c873b9ebe90b" providerId="LiveId" clId="{6543A5D3-B309-4455-8BD9-EF3F90AE64C9}" dt="2024-11-18T02:38:55.818" v="489" actId="113"/>
          <ac:spMkLst>
            <pc:docMk/>
            <pc:sldMk cId="3507615212" sldId="256"/>
            <ac:spMk id="2" creationId="{63C1B818-199E-49FD-5168-3EAFF11F2883}"/>
          </ac:spMkLst>
        </pc:spChg>
        <pc:spChg chg="mod">
          <ac:chgData name="Bhumi Mehta" userId="fbb9c873b9ebe90b" providerId="LiveId" clId="{6543A5D3-B309-4455-8BD9-EF3F90AE64C9}" dt="2024-12-02T18:23:12.998" v="665" actId="20577"/>
          <ac:spMkLst>
            <pc:docMk/>
            <pc:sldMk cId="3507615212" sldId="256"/>
            <ac:spMk id="3" creationId="{0DBC1EFD-0361-A21C-48FD-186B96F7B4DF}"/>
          </ac:spMkLst>
        </pc:spChg>
        <pc:spChg chg="add del mod">
          <ac:chgData name="Bhumi Mehta" userId="fbb9c873b9ebe90b" providerId="LiveId" clId="{6543A5D3-B309-4455-8BD9-EF3F90AE64C9}" dt="2024-11-18T02:05:58.834" v="43" actId="21"/>
          <ac:spMkLst>
            <pc:docMk/>
            <pc:sldMk cId="3507615212" sldId="256"/>
            <ac:spMk id="4" creationId="{F3E11659-8991-167F-2DAE-2E403D61039E}"/>
          </ac:spMkLst>
        </pc:spChg>
        <pc:spChg chg="add">
          <ac:chgData name="Bhumi Mehta" userId="fbb9c873b9ebe90b" providerId="LiveId" clId="{6543A5D3-B309-4455-8BD9-EF3F90AE64C9}" dt="2024-11-18T02:09:12.093" v="114" actId="26606"/>
          <ac:spMkLst>
            <pc:docMk/>
            <pc:sldMk cId="3507615212" sldId="256"/>
            <ac:spMk id="9" creationId="{F609FF9A-4FCE-468E-A86A-C9AB525EAE71}"/>
          </ac:spMkLst>
        </pc:spChg>
        <pc:spChg chg="add">
          <ac:chgData name="Bhumi Mehta" userId="fbb9c873b9ebe90b" providerId="LiveId" clId="{6543A5D3-B309-4455-8BD9-EF3F90AE64C9}" dt="2024-11-18T02:09:12.093" v="114" actId="26606"/>
          <ac:spMkLst>
            <pc:docMk/>
            <pc:sldMk cId="3507615212" sldId="256"/>
            <ac:spMk id="11" creationId="{021E12D4-3A88-428D-8E5E-AF1AFD923D63}"/>
          </ac:spMkLst>
        </pc:spChg>
        <pc:picChg chg="add">
          <ac:chgData name="Bhumi Mehta" userId="fbb9c873b9ebe90b" providerId="LiveId" clId="{6543A5D3-B309-4455-8BD9-EF3F90AE64C9}" dt="2024-11-18T02:09:12.093" v="114" actId="26606"/>
          <ac:picMkLst>
            <pc:docMk/>
            <pc:sldMk cId="3507615212" sldId="256"/>
            <ac:picMk id="5" creationId="{08A5558E-F59C-94B4-ADDE-F4849012F6ED}"/>
          </ac:picMkLst>
        </pc:picChg>
      </pc:sldChg>
      <pc:sldChg chg="del">
        <pc:chgData name="Bhumi Mehta" userId="fbb9c873b9ebe90b" providerId="LiveId" clId="{6543A5D3-B309-4455-8BD9-EF3F90AE64C9}" dt="2024-11-18T02:35:50.709" v="464" actId="47"/>
        <pc:sldMkLst>
          <pc:docMk/>
          <pc:sldMk cId="1585349792" sldId="257"/>
        </pc:sldMkLst>
      </pc:sldChg>
      <pc:sldChg chg="addSp modSp mod setBg">
        <pc:chgData name="Bhumi Mehta" userId="fbb9c873b9ebe90b" providerId="LiveId" clId="{6543A5D3-B309-4455-8BD9-EF3F90AE64C9}" dt="2024-11-18T02:46:34.369" v="592" actId="2711"/>
        <pc:sldMkLst>
          <pc:docMk/>
          <pc:sldMk cId="2162413001" sldId="258"/>
        </pc:sldMkLst>
        <pc:spChg chg="mod">
          <ac:chgData name="Bhumi Mehta" userId="fbb9c873b9ebe90b" providerId="LiveId" clId="{6543A5D3-B309-4455-8BD9-EF3F90AE64C9}" dt="2024-11-18T02:39:55.492" v="493" actId="113"/>
          <ac:spMkLst>
            <pc:docMk/>
            <pc:sldMk cId="2162413001" sldId="258"/>
            <ac:spMk id="2" creationId="{FB314F61-3947-B15B-A98B-4EF216154ED0}"/>
          </ac:spMkLst>
        </pc:spChg>
        <pc:spChg chg="mod">
          <ac:chgData name="Bhumi Mehta" userId="fbb9c873b9ebe90b" providerId="LiveId" clId="{6543A5D3-B309-4455-8BD9-EF3F90AE64C9}" dt="2024-11-18T02:46:34.369" v="592" actId="2711"/>
          <ac:spMkLst>
            <pc:docMk/>
            <pc:sldMk cId="2162413001" sldId="258"/>
            <ac:spMk id="3" creationId="{8C030FF2-B123-3FC5-98CC-F8E80534830E}"/>
          </ac:spMkLst>
        </pc:spChg>
        <pc:spChg chg="add">
          <ac:chgData name="Bhumi Mehta" userId="fbb9c873b9ebe90b" providerId="LiveId" clId="{6543A5D3-B309-4455-8BD9-EF3F90AE64C9}" dt="2024-11-18T02:10:28.237" v="134" actId="26606"/>
          <ac:spMkLst>
            <pc:docMk/>
            <pc:sldMk cId="2162413001" sldId="258"/>
            <ac:spMk id="9" creationId="{C0763A76-9F1C-4FC5-82B7-DD475DA461B2}"/>
          </ac:spMkLst>
        </pc:spChg>
        <pc:spChg chg="add">
          <ac:chgData name="Bhumi Mehta" userId="fbb9c873b9ebe90b" providerId="LiveId" clId="{6543A5D3-B309-4455-8BD9-EF3F90AE64C9}" dt="2024-11-18T02:10:28.237" v="134" actId="26606"/>
          <ac:spMkLst>
            <pc:docMk/>
            <pc:sldMk cId="2162413001" sldId="258"/>
            <ac:spMk id="11" creationId="{E81BF4F6-F2CF-4984-9D14-D6966D92F99F}"/>
          </ac:spMkLst>
        </pc:spChg>
        <pc:picChg chg="add">
          <ac:chgData name="Bhumi Mehta" userId="fbb9c873b9ebe90b" providerId="LiveId" clId="{6543A5D3-B309-4455-8BD9-EF3F90AE64C9}" dt="2024-11-18T02:10:28.237" v="134" actId="26606"/>
          <ac:picMkLst>
            <pc:docMk/>
            <pc:sldMk cId="2162413001" sldId="258"/>
            <ac:picMk id="5" creationId="{4FC2C829-0308-7B9E-CF33-E51C0CA9980A}"/>
          </ac:picMkLst>
        </pc:picChg>
      </pc:sldChg>
      <pc:sldChg chg="addSp delSp modSp mod setBg">
        <pc:chgData name="Bhumi Mehta" userId="fbb9c873b9ebe90b" providerId="LiveId" clId="{6543A5D3-B309-4455-8BD9-EF3F90AE64C9}" dt="2024-11-18T02:55:14.969" v="662"/>
        <pc:sldMkLst>
          <pc:docMk/>
          <pc:sldMk cId="1710537948" sldId="259"/>
        </pc:sldMkLst>
        <pc:spChg chg="mod">
          <ac:chgData name="Bhumi Mehta" userId="fbb9c873b9ebe90b" providerId="LiveId" clId="{6543A5D3-B309-4455-8BD9-EF3F90AE64C9}" dt="2024-11-18T02:55:14.969" v="662"/>
          <ac:spMkLst>
            <pc:docMk/>
            <pc:sldMk cId="1710537948" sldId="259"/>
            <ac:spMk id="2" creationId="{54E8B2D5-91D5-B04F-0AA7-65EF9F915975}"/>
          </ac:spMkLst>
        </pc:spChg>
        <pc:spChg chg="add del">
          <ac:chgData name="Bhumi Mehta" userId="fbb9c873b9ebe90b" providerId="LiveId" clId="{6543A5D3-B309-4455-8BD9-EF3F90AE64C9}" dt="2024-11-18T02:16:39.758" v="140" actId="26606"/>
          <ac:spMkLst>
            <pc:docMk/>
            <pc:sldMk cId="1710537948" sldId="259"/>
            <ac:spMk id="10" creationId="{6753252F-4873-4F63-801D-CC719279A7D5}"/>
          </ac:spMkLst>
        </pc:spChg>
        <pc:spChg chg="add del">
          <ac:chgData name="Bhumi Mehta" userId="fbb9c873b9ebe90b" providerId="LiveId" clId="{6543A5D3-B309-4455-8BD9-EF3F90AE64C9}" dt="2024-11-18T02:16:39.758" v="140" actId="26606"/>
          <ac:spMkLst>
            <pc:docMk/>
            <pc:sldMk cId="1710537948" sldId="259"/>
            <ac:spMk id="12" creationId="{047C8CCB-F95D-4249-92DD-651249D3535A}"/>
          </ac:spMkLst>
        </pc:spChg>
        <pc:spChg chg="add">
          <ac:chgData name="Bhumi Mehta" userId="fbb9c873b9ebe90b" providerId="LiveId" clId="{6543A5D3-B309-4455-8BD9-EF3F90AE64C9}" dt="2024-11-18T02:16:39.758" v="140" actId="26606"/>
          <ac:spMkLst>
            <pc:docMk/>
            <pc:sldMk cId="1710537948" sldId="259"/>
            <ac:spMk id="17" creationId="{D12DDE76-C203-4047-9998-63900085B5E8}"/>
          </ac:spMkLst>
        </pc:spChg>
        <pc:picChg chg="mod">
          <ac:chgData name="Bhumi Mehta" userId="fbb9c873b9ebe90b" providerId="LiveId" clId="{6543A5D3-B309-4455-8BD9-EF3F90AE64C9}" dt="2024-11-18T02:16:39.758" v="140" actId="26606"/>
          <ac:picMkLst>
            <pc:docMk/>
            <pc:sldMk cId="1710537948" sldId="259"/>
            <ac:picMk id="5" creationId="{D6A81DEB-8173-34BE-9CF5-B6C80E9C6526}"/>
          </ac:picMkLst>
        </pc:picChg>
      </pc:sldChg>
      <pc:sldChg chg="addSp delSp modSp mod setBg">
        <pc:chgData name="Bhumi Mehta" userId="fbb9c873b9ebe90b" providerId="LiveId" clId="{6543A5D3-B309-4455-8BD9-EF3F90AE64C9}" dt="2024-11-18T02:55:09.984" v="661"/>
        <pc:sldMkLst>
          <pc:docMk/>
          <pc:sldMk cId="4201122897" sldId="260"/>
        </pc:sldMkLst>
        <pc:spChg chg="mod">
          <ac:chgData name="Bhumi Mehta" userId="fbb9c873b9ebe90b" providerId="LiveId" clId="{6543A5D3-B309-4455-8BD9-EF3F90AE64C9}" dt="2024-11-18T02:55:09.984" v="661"/>
          <ac:spMkLst>
            <pc:docMk/>
            <pc:sldMk cId="4201122897" sldId="260"/>
            <ac:spMk id="2" creationId="{C149A96E-FC82-5887-B89F-089F4F5CEBD7}"/>
          </ac:spMkLst>
        </pc:spChg>
        <pc:spChg chg="add del">
          <ac:chgData name="Bhumi Mehta" userId="fbb9c873b9ebe90b" providerId="LiveId" clId="{6543A5D3-B309-4455-8BD9-EF3F90AE64C9}" dt="2024-11-18T02:17:31.020" v="143" actId="26606"/>
          <ac:spMkLst>
            <pc:docMk/>
            <pc:sldMk cId="4201122897" sldId="260"/>
            <ac:spMk id="7" creationId="{1A3C89F8-0D2F-47FF-B903-151248265F47}"/>
          </ac:spMkLst>
        </pc:spChg>
        <pc:spChg chg="add del">
          <ac:chgData name="Bhumi Mehta" userId="fbb9c873b9ebe90b" providerId="LiveId" clId="{6543A5D3-B309-4455-8BD9-EF3F90AE64C9}" dt="2024-11-18T02:17:31.020" v="143" actId="26606"/>
          <ac:spMkLst>
            <pc:docMk/>
            <pc:sldMk cId="4201122897" sldId="260"/>
            <ac:spMk id="9" creationId="{C5CB530E-515E-412C-9DF1-5F8FFBD6F383}"/>
          </ac:spMkLst>
        </pc:spChg>
        <pc:spChg chg="add del">
          <ac:chgData name="Bhumi Mehta" userId="fbb9c873b9ebe90b" providerId="LiveId" clId="{6543A5D3-B309-4455-8BD9-EF3F90AE64C9}" dt="2024-11-18T02:17:31.020" v="143" actId="26606"/>
          <ac:spMkLst>
            <pc:docMk/>
            <pc:sldMk cId="4201122897" sldId="260"/>
            <ac:spMk id="11" creationId="{712D4376-A578-4FF1-94FC-245E7A6A489F}"/>
          </ac:spMkLst>
        </pc:spChg>
        <pc:spChg chg="add del">
          <ac:chgData name="Bhumi Mehta" userId="fbb9c873b9ebe90b" providerId="LiveId" clId="{6543A5D3-B309-4455-8BD9-EF3F90AE64C9}" dt="2024-11-18T02:17:31.020" v="143" actId="26606"/>
          <ac:spMkLst>
            <pc:docMk/>
            <pc:sldMk cId="4201122897" sldId="260"/>
            <ac:spMk id="13" creationId="{AEA7509D-F04F-40CB-A0B3-EEF16499CC9F}"/>
          </ac:spMkLst>
        </pc:spChg>
        <pc:spChg chg="add del">
          <ac:chgData name="Bhumi Mehta" userId="fbb9c873b9ebe90b" providerId="LiveId" clId="{6543A5D3-B309-4455-8BD9-EF3F90AE64C9}" dt="2024-11-18T02:17:31.020" v="143" actId="26606"/>
          <ac:spMkLst>
            <pc:docMk/>
            <pc:sldMk cId="4201122897" sldId="260"/>
            <ac:spMk id="17" creationId="{508BEF50-7B1E-49A4-BC19-5F4F1D755E64}"/>
          </ac:spMkLst>
        </pc:spChg>
        <pc:spChg chg="add del">
          <ac:chgData name="Bhumi Mehta" userId="fbb9c873b9ebe90b" providerId="LiveId" clId="{6543A5D3-B309-4455-8BD9-EF3F90AE64C9}" dt="2024-11-18T02:17:31.020" v="143" actId="26606"/>
          <ac:spMkLst>
            <pc:docMk/>
            <pc:sldMk cId="4201122897" sldId="260"/>
            <ac:spMk id="19" creationId="{3FBAD350-5664-4811-A208-657FB882D350}"/>
          </ac:spMkLst>
        </pc:spChg>
        <pc:spChg chg="add del">
          <ac:chgData name="Bhumi Mehta" userId="fbb9c873b9ebe90b" providerId="LiveId" clId="{6543A5D3-B309-4455-8BD9-EF3F90AE64C9}" dt="2024-11-18T02:17:31.020" v="143" actId="26606"/>
          <ac:spMkLst>
            <pc:docMk/>
            <pc:sldMk cId="4201122897" sldId="260"/>
            <ac:spMk id="21" creationId="{C39ADB8F-D187-49D7-BDCF-C1B6DC727068}"/>
          </ac:spMkLst>
        </pc:spChg>
        <pc:spChg chg="add">
          <ac:chgData name="Bhumi Mehta" userId="fbb9c873b9ebe90b" providerId="LiveId" clId="{6543A5D3-B309-4455-8BD9-EF3F90AE64C9}" dt="2024-11-18T02:17:31.020" v="143" actId="26606"/>
          <ac:spMkLst>
            <pc:docMk/>
            <pc:sldMk cId="4201122897" sldId="260"/>
            <ac:spMk id="26" creationId="{8F9CBE3F-79A8-4F8F-88D9-DAD03D0D281F}"/>
          </ac:spMkLst>
        </pc:spChg>
        <pc:spChg chg="add">
          <ac:chgData name="Bhumi Mehta" userId="fbb9c873b9ebe90b" providerId="LiveId" clId="{6543A5D3-B309-4455-8BD9-EF3F90AE64C9}" dt="2024-11-18T02:17:31.020" v="143" actId="26606"/>
          <ac:spMkLst>
            <pc:docMk/>
            <pc:sldMk cId="4201122897" sldId="260"/>
            <ac:spMk id="28" creationId="{508BEF50-7B1E-49A4-BC19-5F4F1D755E64}"/>
          </ac:spMkLst>
        </pc:spChg>
        <pc:spChg chg="add">
          <ac:chgData name="Bhumi Mehta" userId="fbb9c873b9ebe90b" providerId="LiveId" clId="{6543A5D3-B309-4455-8BD9-EF3F90AE64C9}" dt="2024-11-18T02:17:31.020" v="143" actId="26606"/>
          <ac:spMkLst>
            <pc:docMk/>
            <pc:sldMk cId="4201122897" sldId="260"/>
            <ac:spMk id="30" creationId="{C5CB530E-515E-412C-9DF1-5F8FFBD6F383}"/>
          </ac:spMkLst>
        </pc:spChg>
        <pc:spChg chg="add">
          <ac:chgData name="Bhumi Mehta" userId="fbb9c873b9ebe90b" providerId="LiveId" clId="{6543A5D3-B309-4455-8BD9-EF3F90AE64C9}" dt="2024-11-18T02:17:31.020" v="143" actId="26606"/>
          <ac:spMkLst>
            <pc:docMk/>
            <pc:sldMk cId="4201122897" sldId="260"/>
            <ac:spMk id="32" creationId="{AEA7509D-F04F-40CB-A0B3-EEF16499CC9F}"/>
          </ac:spMkLst>
        </pc:spChg>
        <pc:spChg chg="add">
          <ac:chgData name="Bhumi Mehta" userId="fbb9c873b9ebe90b" providerId="LiveId" clId="{6543A5D3-B309-4455-8BD9-EF3F90AE64C9}" dt="2024-11-18T02:17:31.020" v="143" actId="26606"/>
          <ac:spMkLst>
            <pc:docMk/>
            <pc:sldMk cId="4201122897" sldId="260"/>
            <ac:spMk id="34" creationId="{C39ADB8F-D187-49D7-BDCF-C1B6DC727068}"/>
          </ac:spMkLst>
        </pc:spChg>
        <pc:spChg chg="add">
          <ac:chgData name="Bhumi Mehta" userId="fbb9c873b9ebe90b" providerId="LiveId" clId="{6543A5D3-B309-4455-8BD9-EF3F90AE64C9}" dt="2024-11-18T02:17:31.020" v="143" actId="26606"/>
          <ac:spMkLst>
            <pc:docMk/>
            <pc:sldMk cId="4201122897" sldId="260"/>
            <ac:spMk id="36" creationId="{712D4376-A578-4FF1-94FC-245E7A6A489F}"/>
          </ac:spMkLst>
        </pc:spChg>
        <pc:spChg chg="add">
          <ac:chgData name="Bhumi Mehta" userId="fbb9c873b9ebe90b" providerId="LiveId" clId="{6543A5D3-B309-4455-8BD9-EF3F90AE64C9}" dt="2024-11-18T02:17:31.020" v="143" actId="26606"/>
          <ac:spMkLst>
            <pc:docMk/>
            <pc:sldMk cId="4201122897" sldId="260"/>
            <ac:spMk id="38" creationId="{3FBAD350-5664-4811-A208-657FB882D350}"/>
          </ac:spMkLst>
        </pc:spChg>
        <pc:cxnChg chg="add del">
          <ac:chgData name="Bhumi Mehta" userId="fbb9c873b9ebe90b" providerId="LiveId" clId="{6543A5D3-B309-4455-8BD9-EF3F90AE64C9}" dt="2024-11-18T02:17:31.020" v="143" actId="26606"/>
          <ac:cxnSpMkLst>
            <pc:docMk/>
            <pc:sldMk cId="4201122897" sldId="260"/>
            <ac:cxnSpMk id="15" creationId="{56020367-4FD5-4596-8E10-C5F095CD8DBF}"/>
          </ac:cxnSpMkLst>
        </pc:cxnChg>
        <pc:cxnChg chg="add">
          <ac:chgData name="Bhumi Mehta" userId="fbb9c873b9ebe90b" providerId="LiveId" clId="{6543A5D3-B309-4455-8BD9-EF3F90AE64C9}" dt="2024-11-18T02:17:31.020" v="143" actId="26606"/>
          <ac:cxnSpMkLst>
            <pc:docMk/>
            <pc:sldMk cId="4201122897" sldId="260"/>
            <ac:cxnSpMk id="40" creationId="{56020367-4FD5-4596-8E10-C5F095CD8DBF}"/>
          </ac:cxnSpMkLst>
        </pc:cxnChg>
      </pc:sldChg>
      <pc:sldChg chg="addSp delSp modSp mod setBg">
        <pc:chgData name="Bhumi Mehta" userId="fbb9c873b9ebe90b" providerId="LiveId" clId="{6543A5D3-B309-4455-8BD9-EF3F90AE64C9}" dt="2024-11-18T02:50:31.853" v="593" actId="2711"/>
        <pc:sldMkLst>
          <pc:docMk/>
          <pc:sldMk cId="1424503998" sldId="261"/>
        </pc:sldMkLst>
        <pc:spChg chg="mod ord">
          <ac:chgData name="Bhumi Mehta" userId="fbb9c873b9ebe90b" providerId="LiveId" clId="{6543A5D3-B309-4455-8BD9-EF3F90AE64C9}" dt="2024-11-18T02:50:31.853" v="593" actId="2711"/>
          <ac:spMkLst>
            <pc:docMk/>
            <pc:sldMk cId="1424503998" sldId="261"/>
            <ac:spMk id="3" creationId="{00BB2E5A-3DF1-16A8-1ECA-3E0F1C81B8E0}"/>
          </ac:spMkLst>
        </pc:spChg>
        <pc:spChg chg="add del">
          <ac:chgData name="Bhumi Mehta" userId="fbb9c873b9ebe90b" providerId="LiveId" clId="{6543A5D3-B309-4455-8BD9-EF3F90AE64C9}" dt="2024-11-18T02:19:40.762" v="164" actId="26606"/>
          <ac:spMkLst>
            <pc:docMk/>
            <pc:sldMk cId="1424503998" sldId="261"/>
            <ac:spMk id="8" creationId="{7B831B6F-405A-4B47-B9BB-5CA88F285844}"/>
          </ac:spMkLst>
        </pc:spChg>
        <pc:spChg chg="add mod">
          <ac:chgData name="Bhumi Mehta" userId="fbb9c873b9ebe90b" providerId="LiveId" clId="{6543A5D3-B309-4455-8BD9-EF3F90AE64C9}" dt="2024-11-18T02:18:46.646" v="160"/>
          <ac:spMkLst>
            <pc:docMk/>
            <pc:sldMk cId="1424503998" sldId="261"/>
            <ac:spMk id="9" creationId="{442FDA50-96A2-18FB-F786-DB6377554C92}"/>
          </ac:spMkLst>
        </pc:spChg>
        <pc:spChg chg="add del">
          <ac:chgData name="Bhumi Mehta" userId="fbb9c873b9ebe90b" providerId="LiveId" clId="{6543A5D3-B309-4455-8BD9-EF3F90AE64C9}" dt="2024-11-18T02:19:40.762" v="164" actId="26606"/>
          <ac:spMkLst>
            <pc:docMk/>
            <pc:sldMk cId="1424503998" sldId="261"/>
            <ac:spMk id="10" creationId="{953EE71A-6488-4203-A7C4-77102FD0DCCA}"/>
          </ac:spMkLst>
        </pc:spChg>
        <pc:spChg chg="add del">
          <ac:chgData name="Bhumi Mehta" userId="fbb9c873b9ebe90b" providerId="LiveId" clId="{6543A5D3-B309-4455-8BD9-EF3F90AE64C9}" dt="2024-11-18T02:18:13.582" v="146" actId="26606"/>
          <ac:spMkLst>
            <pc:docMk/>
            <pc:sldMk cId="1424503998" sldId="261"/>
            <ac:spMk id="11" creationId="{5AA03EDC-7067-4DFF-B672-541D016AAAB8}"/>
          </ac:spMkLst>
        </pc:spChg>
        <pc:spChg chg="add del">
          <ac:chgData name="Bhumi Mehta" userId="fbb9c873b9ebe90b" providerId="LiveId" clId="{6543A5D3-B309-4455-8BD9-EF3F90AE64C9}" dt="2024-11-18T02:20:25.302" v="172" actId="26606"/>
          <ac:spMkLst>
            <pc:docMk/>
            <pc:sldMk cId="1424503998" sldId="261"/>
            <ac:spMk id="12" creationId="{FE1EC756-41E9-4FD6-AD48-EF46A28137B7}"/>
          </ac:spMkLst>
        </pc:spChg>
        <pc:spChg chg="add del">
          <ac:chgData name="Bhumi Mehta" userId="fbb9c873b9ebe90b" providerId="LiveId" clId="{6543A5D3-B309-4455-8BD9-EF3F90AE64C9}" dt="2024-11-18T02:18:13.582" v="146" actId="26606"/>
          <ac:spMkLst>
            <pc:docMk/>
            <pc:sldMk cId="1424503998" sldId="261"/>
            <ac:spMk id="13" creationId="{0EBF3E39-B0BE-496A-8604-9007470FFA3A}"/>
          </ac:spMkLst>
        </pc:spChg>
        <pc:spChg chg="add del">
          <ac:chgData name="Bhumi Mehta" userId="fbb9c873b9ebe90b" providerId="LiveId" clId="{6543A5D3-B309-4455-8BD9-EF3F90AE64C9}" dt="2024-11-18T02:20:25.302" v="172" actId="26606"/>
          <ac:spMkLst>
            <pc:docMk/>
            <pc:sldMk cId="1424503998" sldId="261"/>
            <ac:spMk id="14" creationId="{E66F6371-9EA5-9354-29DC-1D07B921F79C}"/>
          </ac:spMkLst>
        </pc:spChg>
        <pc:spChg chg="add del">
          <ac:chgData name="Bhumi Mehta" userId="fbb9c873b9ebe90b" providerId="LiveId" clId="{6543A5D3-B309-4455-8BD9-EF3F90AE64C9}" dt="2024-11-18T02:18:49.716" v="162" actId="26606"/>
          <ac:spMkLst>
            <pc:docMk/>
            <pc:sldMk cId="1424503998" sldId="261"/>
            <ac:spMk id="16" creationId="{0D7B6173-1D58-48E2-83CF-37350F315F75}"/>
          </ac:spMkLst>
        </pc:spChg>
        <pc:spChg chg="add del">
          <ac:chgData name="Bhumi Mehta" userId="fbb9c873b9ebe90b" providerId="LiveId" clId="{6543A5D3-B309-4455-8BD9-EF3F90AE64C9}" dt="2024-11-18T02:18:49.716" v="162" actId="26606"/>
          <ac:spMkLst>
            <pc:docMk/>
            <pc:sldMk cId="1424503998" sldId="261"/>
            <ac:spMk id="17" creationId="{21BDEC81-16A7-4451-B893-C15000083B77}"/>
          </ac:spMkLst>
        </pc:spChg>
        <pc:spChg chg="add del">
          <ac:chgData name="Bhumi Mehta" userId="fbb9c873b9ebe90b" providerId="LiveId" clId="{6543A5D3-B309-4455-8BD9-EF3F90AE64C9}" dt="2024-11-18T02:18:49.716" v="162" actId="26606"/>
          <ac:spMkLst>
            <pc:docMk/>
            <pc:sldMk cId="1424503998" sldId="261"/>
            <ac:spMk id="18" creationId="{02EBFA83-D4DB-4CA0-B229-9E44634D7FE9}"/>
          </ac:spMkLst>
        </pc:spChg>
        <pc:spChg chg="add del">
          <ac:chgData name="Bhumi Mehta" userId="fbb9c873b9ebe90b" providerId="LiveId" clId="{6543A5D3-B309-4455-8BD9-EF3F90AE64C9}" dt="2024-11-18T02:18:49.716" v="162" actId="26606"/>
          <ac:spMkLst>
            <pc:docMk/>
            <pc:sldMk cId="1424503998" sldId="261"/>
            <ac:spMk id="19" creationId="{26A515A1-4D80-430E-BE0A-71A290516A82}"/>
          </ac:spMkLst>
        </pc:spChg>
        <pc:spChg chg="add mod ord">
          <ac:chgData name="Bhumi Mehta" userId="fbb9c873b9ebe90b" providerId="LiveId" clId="{6543A5D3-B309-4455-8BD9-EF3F90AE64C9}" dt="2024-11-18T02:41:55.533" v="511" actId="255"/>
          <ac:spMkLst>
            <pc:docMk/>
            <pc:sldMk cId="1424503998" sldId="261"/>
            <ac:spMk id="20" creationId="{0AE9247B-8380-CF39-FF19-CF00780874A8}"/>
          </ac:spMkLst>
        </pc:spChg>
        <pc:spChg chg="add">
          <ac:chgData name="Bhumi Mehta" userId="fbb9c873b9ebe90b" providerId="LiveId" clId="{6543A5D3-B309-4455-8BD9-EF3F90AE64C9}" dt="2024-11-18T02:20:25.302" v="172" actId="26606"/>
          <ac:spMkLst>
            <pc:docMk/>
            <pc:sldMk cId="1424503998" sldId="261"/>
            <ac:spMk id="25" creationId="{9A724DBA-D2D9-471E-8ED7-2015DDD950DF}"/>
          </ac:spMkLst>
        </pc:spChg>
        <pc:spChg chg="add">
          <ac:chgData name="Bhumi Mehta" userId="fbb9c873b9ebe90b" providerId="LiveId" clId="{6543A5D3-B309-4455-8BD9-EF3F90AE64C9}" dt="2024-11-18T02:20:25.302" v="172" actId="26606"/>
          <ac:spMkLst>
            <pc:docMk/>
            <pc:sldMk cId="1424503998" sldId="261"/>
            <ac:spMk id="27" creationId="{08980754-6F4B-43C9-B9BE-127B6BED6586}"/>
          </ac:spMkLst>
        </pc:spChg>
        <pc:spChg chg="add">
          <ac:chgData name="Bhumi Mehta" userId="fbb9c873b9ebe90b" providerId="LiveId" clId="{6543A5D3-B309-4455-8BD9-EF3F90AE64C9}" dt="2024-11-18T02:20:25.302" v="172" actId="26606"/>
          <ac:spMkLst>
            <pc:docMk/>
            <pc:sldMk cId="1424503998" sldId="261"/>
            <ac:spMk id="29" creationId="{2C1BBA94-3F40-40AA-8BB9-E69E25E537C1}"/>
          </ac:spMkLst>
        </pc:spChg>
        <pc:spChg chg="add">
          <ac:chgData name="Bhumi Mehta" userId="fbb9c873b9ebe90b" providerId="LiveId" clId="{6543A5D3-B309-4455-8BD9-EF3F90AE64C9}" dt="2024-11-18T02:20:25.302" v="172" actId="26606"/>
          <ac:spMkLst>
            <pc:docMk/>
            <pc:sldMk cId="1424503998" sldId="261"/>
            <ac:spMk id="31" creationId="{169CC832-2974-4E8D-90ED-3E2941BA7336}"/>
          </ac:spMkLst>
        </pc:spChg>
        <pc:spChg chg="add">
          <ac:chgData name="Bhumi Mehta" userId="fbb9c873b9ebe90b" providerId="LiveId" clId="{6543A5D3-B309-4455-8BD9-EF3F90AE64C9}" dt="2024-11-18T02:20:25.302" v="172" actId="26606"/>
          <ac:spMkLst>
            <pc:docMk/>
            <pc:sldMk cId="1424503998" sldId="261"/>
            <ac:spMk id="33" creationId="{55222F96-971A-4F90-B841-6BAB416C7AC1}"/>
          </ac:spMkLst>
        </pc:spChg>
        <pc:picChg chg="mod">
          <ac:chgData name="Bhumi Mehta" userId="fbb9c873b9ebe90b" providerId="LiveId" clId="{6543A5D3-B309-4455-8BD9-EF3F90AE64C9}" dt="2024-11-18T02:20:40.245" v="175" actId="1076"/>
          <ac:picMkLst>
            <pc:docMk/>
            <pc:sldMk cId="1424503998" sldId="261"/>
            <ac:picMk id="6" creationId="{556D3E64-2995-776A-DC50-697C9E7BB220}"/>
          </ac:picMkLst>
        </pc:picChg>
        <pc:picChg chg="add del">
          <ac:chgData name="Bhumi Mehta" userId="fbb9c873b9ebe90b" providerId="LiveId" clId="{6543A5D3-B309-4455-8BD9-EF3F90AE64C9}" dt="2024-11-18T02:18:49.716" v="162" actId="26606"/>
          <ac:picMkLst>
            <pc:docMk/>
            <pc:sldMk cId="1424503998" sldId="261"/>
            <ac:picMk id="15" creationId="{B0DAC8FB-A162-44E3-A606-C855A03A5B09}"/>
          </ac:picMkLst>
        </pc:picChg>
      </pc:sldChg>
      <pc:sldChg chg="addSp modSp mod setBg">
        <pc:chgData name="Bhumi Mehta" userId="fbb9c873b9ebe90b" providerId="LiveId" clId="{6543A5D3-B309-4455-8BD9-EF3F90AE64C9}" dt="2024-11-18T02:50:49.341" v="595" actId="2711"/>
        <pc:sldMkLst>
          <pc:docMk/>
          <pc:sldMk cId="2365458966" sldId="262"/>
        </pc:sldMkLst>
        <pc:spChg chg="mod ord">
          <ac:chgData name="Bhumi Mehta" userId="fbb9c873b9ebe90b" providerId="LiveId" clId="{6543A5D3-B309-4455-8BD9-EF3F90AE64C9}" dt="2024-11-18T02:50:49.341" v="595" actId="2711"/>
          <ac:spMkLst>
            <pc:docMk/>
            <pc:sldMk cId="2365458966" sldId="262"/>
            <ac:spMk id="3" creationId="{09B5A1B2-C180-6BF8-9B8B-5635AB494C3D}"/>
          </ac:spMkLst>
        </pc:spChg>
        <pc:spChg chg="add mod">
          <ac:chgData name="Bhumi Mehta" userId="fbb9c873b9ebe90b" providerId="LiveId" clId="{6543A5D3-B309-4455-8BD9-EF3F90AE64C9}" dt="2024-11-18T02:50:44.503" v="594" actId="2711"/>
          <ac:spMkLst>
            <pc:docMk/>
            <pc:sldMk cId="2365458966" sldId="262"/>
            <ac:spMk id="5" creationId="{A9180522-EA0C-3E7E-606A-F57465F54E44}"/>
          </ac:spMkLst>
        </pc:spChg>
        <pc:spChg chg="add">
          <ac:chgData name="Bhumi Mehta" userId="fbb9c873b9ebe90b" providerId="LiveId" clId="{6543A5D3-B309-4455-8BD9-EF3F90AE64C9}" dt="2024-11-18T02:21:27.080" v="178" actId="26606"/>
          <ac:spMkLst>
            <pc:docMk/>
            <pc:sldMk cId="2365458966" sldId="262"/>
            <ac:spMk id="13" creationId="{6D24BC9E-AC6A-42EE-AFD8-B290720B841F}"/>
          </ac:spMkLst>
        </pc:spChg>
        <pc:spChg chg="add">
          <ac:chgData name="Bhumi Mehta" userId="fbb9c873b9ebe90b" providerId="LiveId" clId="{6543A5D3-B309-4455-8BD9-EF3F90AE64C9}" dt="2024-11-18T02:21:27.080" v="178" actId="26606"/>
          <ac:spMkLst>
            <pc:docMk/>
            <pc:sldMk cId="2365458966" sldId="262"/>
            <ac:spMk id="15" creationId="{0990C621-3B8B-4820-8328-D47EF7CE823C}"/>
          </ac:spMkLst>
        </pc:spChg>
        <pc:spChg chg="add">
          <ac:chgData name="Bhumi Mehta" userId="fbb9c873b9ebe90b" providerId="LiveId" clId="{6543A5D3-B309-4455-8BD9-EF3F90AE64C9}" dt="2024-11-18T02:21:27.080" v="178" actId="26606"/>
          <ac:spMkLst>
            <pc:docMk/>
            <pc:sldMk cId="2365458966" sldId="262"/>
            <ac:spMk id="17" creationId="{C1A2385B-1D2A-4E17-84FA-6CB7F0AAE473}"/>
          </ac:spMkLst>
        </pc:spChg>
        <pc:spChg chg="add">
          <ac:chgData name="Bhumi Mehta" userId="fbb9c873b9ebe90b" providerId="LiveId" clId="{6543A5D3-B309-4455-8BD9-EF3F90AE64C9}" dt="2024-11-18T02:21:27.080" v="178" actId="26606"/>
          <ac:spMkLst>
            <pc:docMk/>
            <pc:sldMk cId="2365458966" sldId="262"/>
            <ac:spMk id="19" creationId="{5E791F2F-79DB-4CC0-9FA1-001E3E91E8B7}"/>
          </ac:spMkLst>
        </pc:spChg>
        <pc:picChg chg="mod">
          <ac:chgData name="Bhumi Mehta" userId="fbb9c873b9ebe90b" providerId="LiveId" clId="{6543A5D3-B309-4455-8BD9-EF3F90AE64C9}" dt="2024-11-18T02:21:27.080" v="178" actId="26606"/>
          <ac:picMkLst>
            <pc:docMk/>
            <pc:sldMk cId="2365458966" sldId="262"/>
            <ac:picMk id="4" creationId="{B301B357-59FE-DDB2-26B0-946E0631A679}"/>
          </ac:picMkLst>
        </pc:picChg>
        <pc:picChg chg="mod">
          <ac:chgData name="Bhumi Mehta" userId="fbb9c873b9ebe90b" providerId="LiveId" clId="{6543A5D3-B309-4455-8BD9-EF3F90AE64C9}" dt="2024-11-18T02:21:53.452" v="190" actId="1076"/>
          <ac:picMkLst>
            <pc:docMk/>
            <pc:sldMk cId="2365458966" sldId="262"/>
            <ac:picMk id="8" creationId="{509ADD47-358E-4C75-0A39-108C0DBCA39C}"/>
          </ac:picMkLst>
        </pc:picChg>
      </pc:sldChg>
      <pc:sldChg chg="addSp delSp modSp mod setBg">
        <pc:chgData name="Bhumi Mehta" userId="fbb9c873b9ebe90b" providerId="LiveId" clId="{6543A5D3-B309-4455-8BD9-EF3F90AE64C9}" dt="2024-11-18T02:51:06.938" v="597" actId="2711"/>
        <pc:sldMkLst>
          <pc:docMk/>
          <pc:sldMk cId="2395841010" sldId="263"/>
        </pc:sldMkLst>
        <pc:spChg chg="mod">
          <ac:chgData name="Bhumi Mehta" userId="fbb9c873b9ebe90b" providerId="LiveId" clId="{6543A5D3-B309-4455-8BD9-EF3F90AE64C9}" dt="2024-11-18T02:51:06.938" v="597" actId="2711"/>
          <ac:spMkLst>
            <pc:docMk/>
            <pc:sldMk cId="2395841010" sldId="263"/>
            <ac:spMk id="3" creationId="{6A920E2B-201B-9976-EA7E-19DB81A07721}"/>
          </ac:spMkLst>
        </pc:spChg>
        <pc:spChg chg="del">
          <ac:chgData name="Bhumi Mehta" userId="fbb9c873b9ebe90b" providerId="LiveId" clId="{6543A5D3-B309-4455-8BD9-EF3F90AE64C9}" dt="2024-11-18T02:24:06.553" v="326" actId="21"/>
          <ac:spMkLst>
            <pc:docMk/>
            <pc:sldMk cId="2395841010" sldId="263"/>
            <ac:spMk id="10" creationId="{F7EC7D5F-52D1-AF35-8875-B6927387FB34}"/>
          </ac:spMkLst>
        </pc:spChg>
        <pc:spChg chg="add mod">
          <ac:chgData name="Bhumi Mehta" userId="fbb9c873b9ebe90b" providerId="LiveId" clId="{6543A5D3-B309-4455-8BD9-EF3F90AE64C9}" dt="2024-11-18T02:51:01.576" v="596" actId="2711"/>
          <ac:spMkLst>
            <pc:docMk/>
            <pc:sldMk cId="2395841010" sldId="263"/>
            <ac:spMk id="11" creationId="{F7EC7D5F-52D1-AF35-8875-B6927387FB34}"/>
          </ac:spMkLst>
        </pc:spChg>
        <pc:spChg chg="add">
          <ac:chgData name="Bhumi Mehta" userId="fbb9c873b9ebe90b" providerId="LiveId" clId="{6543A5D3-B309-4455-8BD9-EF3F90AE64C9}" dt="2024-11-18T02:24:20.456" v="327" actId="26606"/>
          <ac:spMkLst>
            <pc:docMk/>
            <pc:sldMk cId="2395841010" sldId="263"/>
            <ac:spMk id="13" creationId="{385E1BDC-A9B0-4A87-82E3-F3187F69A802}"/>
          </ac:spMkLst>
        </pc:spChg>
        <pc:spChg chg="add">
          <ac:chgData name="Bhumi Mehta" userId="fbb9c873b9ebe90b" providerId="LiveId" clId="{6543A5D3-B309-4455-8BD9-EF3F90AE64C9}" dt="2024-11-18T02:24:20.456" v="327" actId="26606"/>
          <ac:spMkLst>
            <pc:docMk/>
            <pc:sldMk cId="2395841010" sldId="263"/>
            <ac:spMk id="15" creationId="{0990C621-3B8B-4820-8328-D47EF7CE823C}"/>
          </ac:spMkLst>
        </pc:spChg>
        <pc:spChg chg="add">
          <ac:chgData name="Bhumi Mehta" userId="fbb9c873b9ebe90b" providerId="LiveId" clId="{6543A5D3-B309-4455-8BD9-EF3F90AE64C9}" dt="2024-11-18T02:24:20.456" v="327" actId="26606"/>
          <ac:spMkLst>
            <pc:docMk/>
            <pc:sldMk cId="2395841010" sldId="263"/>
            <ac:spMk id="17" creationId="{C1A2385B-1D2A-4E17-84FA-6CB7F0AAE473}"/>
          </ac:spMkLst>
        </pc:spChg>
        <pc:spChg chg="add">
          <ac:chgData name="Bhumi Mehta" userId="fbb9c873b9ebe90b" providerId="LiveId" clId="{6543A5D3-B309-4455-8BD9-EF3F90AE64C9}" dt="2024-11-18T02:24:20.456" v="327" actId="26606"/>
          <ac:spMkLst>
            <pc:docMk/>
            <pc:sldMk cId="2395841010" sldId="263"/>
            <ac:spMk id="19" creationId="{5E791F2F-79DB-4CC0-9FA1-001E3E91E8B7}"/>
          </ac:spMkLst>
        </pc:spChg>
        <pc:picChg chg="mod ord">
          <ac:chgData name="Bhumi Mehta" userId="fbb9c873b9ebe90b" providerId="LiveId" clId="{6543A5D3-B309-4455-8BD9-EF3F90AE64C9}" dt="2024-11-18T02:24:20.456" v="327" actId="26606"/>
          <ac:picMkLst>
            <pc:docMk/>
            <pc:sldMk cId="2395841010" sldId="263"/>
            <ac:picMk id="7" creationId="{5B80EDDA-3AB7-0D21-05E2-8981EAE60D78}"/>
          </ac:picMkLst>
        </pc:picChg>
        <pc:picChg chg="mod">
          <ac:chgData name="Bhumi Mehta" userId="fbb9c873b9ebe90b" providerId="LiveId" clId="{6543A5D3-B309-4455-8BD9-EF3F90AE64C9}" dt="2024-11-18T02:24:20.456" v="327" actId="26606"/>
          <ac:picMkLst>
            <pc:docMk/>
            <pc:sldMk cId="2395841010" sldId="263"/>
            <ac:picMk id="8" creationId="{C741C4A0-64CB-069E-0A17-682E1D98E494}"/>
          </ac:picMkLst>
        </pc:picChg>
      </pc:sldChg>
      <pc:sldChg chg="addSp delSp modSp mod setBg">
        <pc:chgData name="Bhumi Mehta" userId="fbb9c873b9ebe90b" providerId="LiveId" clId="{6543A5D3-B309-4455-8BD9-EF3F90AE64C9}" dt="2024-11-18T02:51:14.076" v="598"/>
        <pc:sldMkLst>
          <pc:docMk/>
          <pc:sldMk cId="3235922719" sldId="265"/>
        </pc:sldMkLst>
        <pc:spChg chg="mod">
          <ac:chgData name="Bhumi Mehta" userId="fbb9c873b9ebe90b" providerId="LiveId" clId="{6543A5D3-B309-4455-8BD9-EF3F90AE64C9}" dt="2024-11-18T02:51:14.076" v="598"/>
          <ac:spMkLst>
            <pc:docMk/>
            <pc:sldMk cId="3235922719" sldId="265"/>
            <ac:spMk id="2" creationId="{CCF9E354-A0D7-CFFD-5477-35247A8724E9}"/>
          </ac:spMkLst>
        </pc:spChg>
        <pc:spChg chg="add del">
          <ac:chgData name="Bhumi Mehta" userId="fbb9c873b9ebe90b" providerId="LiveId" clId="{6543A5D3-B309-4455-8BD9-EF3F90AE64C9}" dt="2024-11-18T02:26:09.511" v="350" actId="26606"/>
          <ac:spMkLst>
            <pc:docMk/>
            <pc:sldMk cId="3235922719" sldId="265"/>
            <ac:spMk id="10" creationId="{665DBBEF-238B-476B-96AB-8AAC3224ECEA}"/>
          </ac:spMkLst>
        </pc:spChg>
        <pc:spChg chg="add del">
          <ac:chgData name="Bhumi Mehta" userId="fbb9c873b9ebe90b" providerId="LiveId" clId="{6543A5D3-B309-4455-8BD9-EF3F90AE64C9}" dt="2024-11-18T02:26:09.511" v="350" actId="26606"/>
          <ac:spMkLst>
            <pc:docMk/>
            <pc:sldMk cId="3235922719" sldId="265"/>
            <ac:spMk id="12" creationId="{3FCFB1DE-0B7E-48CC-BA90-B2AB0889F9D6}"/>
          </ac:spMkLst>
        </pc:spChg>
        <pc:spChg chg="add del">
          <ac:chgData name="Bhumi Mehta" userId="fbb9c873b9ebe90b" providerId="LiveId" clId="{6543A5D3-B309-4455-8BD9-EF3F90AE64C9}" dt="2024-11-18T02:26:09.496" v="349" actId="26606"/>
          <ac:spMkLst>
            <pc:docMk/>
            <pc:sldMk cId="3235922719" sldId="265"/>
            <ac:spMk id="17" creationId="{A4AC5506-6312-4701-8D3C-40187889A947}"/>
          </ac:spMkLst>
        </pc:spChg>
        <pc:spChg chg="add">
          <ac:chgData name="Bhumi Mehta" userId="fbb9c873b9ebe90b" providerId="LiveId" clId="{6543A5D3-B309-4455-8BD9-EF3F90AE64C9}" dt="2024-11-18T02:26:09.511" v="350" actId="26606"/>
          <ac:spMkLst>
            <pc:docMk/>
            <pc:sldMk cId="3235922719" sldId="265"/>
            <ac:spMk id="19" creationId="{1199E1B1-A8C0-4FE8-A5A8-1CB41D69F857}"/>
          </ac:spMkLst>
        </pc:spChg>
        <pc:spChg chg="add">
          <ac:chgData name="Bhumi Mehta" userId="fbb9c873b9ebe90b" providerId="LiveId" clId="{6543A5D3-B309-4455-8BD9-EF3F90AE64C9}" dt="2024-11-18T02:26:09.511" v="350" actId="26606"/>
          <ac:spMkLst>
            <pc:docMk/>
            <pc:sldMk cId="3235922719" sldId="265"/>
            <ac:spMk id="20" creationId="{A8384FB5-9ADC-4DDC-881B-597D56F5B15D}"/>
          </ac:spMkLst>
        </pc:spChg>
        <pc:spChg chg="add">
          <ac:chgData name="Bhumi Mehta" userId="fbb9c873b9ebe90b" providerId="LiveId" clId="{6543A5D3-B309-4455-8BD9-EF3F90AE64C9}" dt="2024-11-18T02:26:09.511" v="350" actId="26606"/>
          <ac:spMkLst>
            <pc:docMk/>
            <pc:sldMk cId="3235922719" sldId="265"/>
            <ac:spMk id="21" creationId="{84A8DE83-DE75-4B41-9DB4-A7EC0B0DEC0B}"/>
          </ac:spMkLst>
        </pc:spChg>
        <pc:spChg chg="add">
          <ac:chgData name="Bhumi Mehta" userId="fbb9c873b9ebe90b" providerId="LiveId" clId="{6543A5D3-B309-4455-8BD9-EF3F90AE64C9}" dt="2024-11-18T02:26:09.511" v="350" actId="26606"/>
          <ac:spMkLst>
            <pc:docMk/>
            <pc:sldMk cId="3235922719" sldId="265"/>
            <ac:spMk id="23" creationId="{A7009A0A-BEF5-4EAC-AF15-E4F9F002E239}"/>
          </ac:spMkLst>
        </pc:spChg>
        <pc:picChg chg="mod">
          <ac:chgData name="Bhumi Mehta" userId="fbb9c873b9ebe90b" providerId="LiveId" clId="{6543A5D3-B309-4455-8BD9-EF3F90AE64C9}" dt="2024-11-18T02:26:16.954" v="352" actId="1076"/>
          <ac:picMkLst>
            <pc:docMk/>
            <pc:sldMk cId="3235922719" sldId="265"/>
            <ac:picMk id="5" creationId="{49695F40-EA50-D0EC-F3EB-956DC165C5A9}"/>
          </ac:picMkLst>
        </pc:picChg>
      </pc:sldChg>
      <pc:sldChg chg="addSp modSp mod setBg">
        <pc:chgData name="Bhumi Mehta" userId="fbb9c873b9ebe90b" providerId="LiveId" clId="{6543A5D3-B309-4455-8BD9-EF3F90AE64C9}" dt="2024-11-18T02:51:22.886" v="599"/>
        <pc:sldMkLst>
          <pc:docMk/>
          <pc:sldMk cId="516931110" sldId="266"/>
        </pc:sldMkLst>
        <pc:spChg chg="mod">
          <ac:chgData name="Bhumi Mehta" userId="fbb9c873b9ebe90b" providerId="LiveId" clId="{6543A5D3-B309-4455-8BD9-EF3F90AE64C9}" dt="2024-11-18T02:51:22.886" v="599"/>
          <ac:spMkLst>
            <pc:docMk/>
            <pc:sldMk cId="516931110" sldId="266"/>
            <ac:spMk id="2" creationId="{11000959-9FA5-9DF6-19B2-B5D35F687F1C}"/>
          </ac:spMkLst>
        </pc:spChg>
        <pc:spChg chg="add">
          <ac:chgData name="Bhumi Mehta" userId="fbb9c873b9ebe90b" providerId="LiveId" clId="{6543A5D3-B309-4455-8BD9-EF3F90AE64C9}" dt="2024-11-18T02:26:34.950" v="353" actId="26606"/>
          <ac:spMkLst>
            <pc:docMk/>
            <pc:sldMk cId="516931110" sldId="266"/>
            <ac:spMk id="9" creationId="{A8384FB5-9ADC-4DDC-881B-597D56F5B15D}"/>
          </ac:spMkLst>
        </pc:spChg>
        <pc:spChg chg="add">
          <ac:chgData name="Bhumi Mehta" userId="fbb9c873b9ebe90b" providerId="LiveId" clId="{6543A5D3-B309-4455-8BD9-EF3F90AE64C9}" dt="2024-11-18T02:26:34.950" v="353" actId="26606"/>
          <ac:spMkLst>
            <pc:docMk/>
            <pc:sldMk cId="516931110" sldId="266"/>
            <ac:spMk id="11" creationId="{1199E1B1-A8C0-4FE8-A5A8-1CB41D69F857}"/>
          </ac:spMkLst>
        </pc:spChg>
        <pc:spChg chg="add">
          <ac:chgData name="Bhumi Mehta" userId="fbb9c873b9ebe90b" providerId="LiveId" clId="{6543A5D3-B309-4455-8BD9-EF3F90AE64C9}" dt="2024-11-18T02:26:34.950" v="353" actId="26606"/>
          <ac:spMkLst>
            <pc:docMk/>
            <pc:sldMk cId="516931110" sldId="266"/>
            <ac:spMk id="13" creationId="{84A8DE83-DE75-4B41-9DB4-A7EC0B0DEC0B}"/>
          </ac:spMkLst>
        </pc:spChg>
        <pc:spChg chg="add">
          <ac:chgData name="Bhumi Mehta" userId="fbb9c873b9ebe90b" providerId="LiveId" clId="{6543A5D3-B309-4455-8BD9-EF3F90AE64C9}" dt="2024-11-18T02:26:34.950" v="353" actId="26606"/>
          <ac:spMkLst>
            <pc:docMk/>
            <pc:sldMk cId="516931110" sldId="266"/>
            <ac:spMk id="15" creationId="{A7009A0A-BEF5-4EAC-AF15-E4F9F002E239}"/>
          </ac:spMkLst>
        </pc:spChg>
        <pc:picChg chg="mod">
          <ac:chgData name="Bhumi Mehta" userId="fbb9c873b9ebe90b" providerId="LiveId" clId="{6543A5D3-B309-4455-8BD9-EF3F90AE64C9}" dt="2024-11-18T02:27:33.389" v="360" actId="1076"/>
          <ac:picMkLst>
            <pc:docMk/>
            <pc:sldMk cId="516931110" sldId="266"/>
            <ac:picMk id="4" creationId="{DA79FF76-D488-DABE-D518-3680B4551BE4}"/>
          </ac:picMkLst>
        </pc:picChg>
      </pc:sldChg>
      <pc:sldChg chg="addSp modSp mod setBg">
        <pc:chgData name="Bhumi Mehta" userId="fbb9c873b9ebe90b" providerId="LiveId" clId="{6543A5D3-B309-4455-8BD9-EF3F90AE64C9}" dt="2024-11-18T02:51:33.016" v="600"/>
        <pc:sldMkLst>
          <pc:docMk/>
          <pc:sldMk cId="2577025397" sldId="268"/>
        </pc:sldMkLst>
        <pc:spChg chg="mod">
          <ac:chgData name="Bhumi Mehta" userId="fbb9c873b9ebe90b" providerId="LiveId" clId="{6543A5D3-B309-4455-8BD9-EF3F90AE64C9}" dt="2024-11-18T02:51:33.016" v="600"/>
          <ac:spMkLst>
            <pc:docMk/>
            <pc:sldMk cId="2577025397" sldId="268"/>
            <ac:spMk id="2" creationId="{FD178934-2824-0A5E-1032-981D73D3EA1E}"/>
          </ac:spMkLst>
        </pc:spChg>
        <pc:spChg chg="add">
          <ac:chgData name="Bhumi Mehta" userId="fbb9c873b9ebe90b" providerId="LiveId" clId="{6543A5D3-B309-4455-8BD9-EF3F90AE64C9}" dt="2024-11-18T02:28:05.710" v="363" actId="26606"/>
          <ac:spMkLst>
            <pc:docMk/>
            <pc:sldMk cId="2577025397" sldId="268"/>
            <ac:spMk id="7" creationId="{EFA9B6C6-A247-48A8-9A1C-1E36FA9456B5}"/>
          </ac:spMkLst>
        </pc:spChg>
        <pc:spChg chg="add">
          <ac:chgData name="Bhumi Mehta" userId="fbb9c873b9ebe90b" providerId="LiveId" clId="{6543A5D3-B309-4455-8BD9-EF3F90AE64C9}" dt="2024-11-18T02:28:05.710" v="363" actId="26606"/>
          <ac:spMkLst>
            <pc:docMk/>
            <pc:sldMk cId="2577025397" sldId="268"/>
            <ac:spMk id="9" creationId="{C5CB530E-515E-412C-9DF1-5F8FFBD6F383}"/>
          </ac:spMkLst>
        </pc:spChg>
        <pc:spChg chg="add">
          <ac:chgData name="Bhumi Mehta" userId="fbb9c873b9ebe90b" providerId="LiveId" clId="{6543A5D3-B309-4455-8BD9-EF3F90AE64C9}" dt="2024-11-18T02:28:05.710" v="363" actId="26606"/>
          <ac:spMkLst>
            <pc:docMk/>
            <pc:sldMk cId="2577025397" sldId="268"/>
            <ac:spMk id="11" creationId="{712D4376-A578-4FF1-94FC-245E7A6A489F}"/>
          </ac:spMkLst>
        </pc:spChg>
        <pc:spChg chg="add">
          <ac:chgData name="Bhumi Mehta" userId="fbb9c873b9ebe90b" providerId="LiveId" clId="{6543A5D3-B309-4455-8BD9-EF3F90AE64C9}" dt="2024-11-18T02:28:05.710" v="363" actId="26606"/>
          <ac:spMkLst>
            <pc:docMk/>
            <pc:sldMk cId="2577025397" sldId="268"/>
            <ac:spMk id="13" creationId="{AEA7509D-F04F-40CB-A0B3-EEF16499CC9F}"/>
          </ac:spMkLst>
        </pc:spChg>
        <pc:cxnChg chg="add">
          <ac:chgData name="Bhumi Mehta" userId="fbb9c873b9ebe90b" providerId="LiveId" clId="{6543A5D3-B309-4455-8BD9-EF3F90AE64C9}" dt="2024-11-18T02:28:05.710" v="363" actId="26606"/>
          <ac:cxnSpMkLst>
            <pc:docMk/>
            <pc:sldMk cId="2577025397" sldId="268"/>
            <ac:cxnSpMk id="15" creationId="{56020367-4FD5-4596-8E10-C5F095CD8DBF}"/>
          </ac:cxnSpMkLst>
        </pc:cxnChg>
      </pc:sldChg>
      <pc:sldChg chg="addSp delSp modSp mod setBg">
        <pc:chgData name="Bhumi Mehta" userId="fbb9c873b9ebe90b" providerId="LiveId" clId="{6543A5D3-B309-4455-8BD9-EF3F90AE64C9}" dt="2024-11-18T02:54:15.437" v="659" actId="26606"/>
        <pc:sldMkLst>
          <pc:docMk/>
          <pc:sldMk cId="2723043272" sldId="269"/>
        </pc:sldMkLst>
        <pc:spChg chg="mod ord">
          <ac:chgData name="Bhumi Mehta" userId="fbb9c873b9ebe90b" providerId="LiveId" clId="{6543A5D3-B309-4455-8BD9-EF3F90AE64C9}" dt="2024-11-18T02:54:15.437" v="659" actId="26606"/>
          <ac:spMkLst>
            <pc:docMk/>
            <pc:sldMk cId="2723043272" sldId="269"/>
            <ac:spMk id="10" creationId="{DC33B493-DB69-C700-7108-6D367F1B38C7}"/>
          </ac:spMkLst>
        </pc:spChg>
        <pc:spChg chg="add mod">
          <ac:chgData name="Bhumi Mehta" userId="fbb9c873b9ebe90b" providerId="LiveId" clId="{6543A5D3-B309-4455-8BD9-EF3F90AE64C9}" dt="2024-11-18T02:54:15.437" v="659" actId="26606"/>
          <ac:spMkLst>
            <pc:docMk/>
            <pc:sldMk cId="2723043272" sldId="269"/>
            <ac:spMk id="11" creationId="{6529F850-F444-B87F-61CE-4D071CCB1C54}"/>
          </ac:spMkLst>
        </pc:spChg>
        <pc:spChg chg="add del">
          <ac:chgData name="Bhumi Mehta" userId="fbb9c873b9ebe90b" providerId="LiveId" clId="{6543A5D3-B309-4455-8BD9-EF3F90AE64C9}" dt="2024-11-18T02:53:52.736" v="655" actId="26606"/>
          <ac:spMkLst>
            <pc:docMk/>
            <pc:sldMk cId="2723043272" sldId="269"/>
            <ac:spMk id="16" creationId="{058A14AF-9FB5-4CC7-BA35-E8E85D3EDF0E}"/>
          </ac:spMkLst>
        </pc:spChg>
        <pc:spChg chg="add del">
          <ac:chgData name="Bhumi Mehta" userId="fbb9c873b9ebe90b" providerId="LiveId" clId="{6543A5D3-B309-4455-8BD9-EF3F90AE64C9}" dt="2024-11-18T02:53:52.736" v="655" actId="26606"/>
          <ac:spMkLst>
            <pc:docMk/>
            <pc:sldMk cId="2723043272" sldId="269"/>
            <ac:spMk id="18" creationId="{3A9A4357-BD1D-4622-A4FE-766E6AB8DE84}"/>
          </ac:spMkLst>
        </pc:spChg>
        <pc:spChg chg="add del">
          <ac:chgData name="Bhumi Mehta" userId="fbb9c873b9ebe90b" providerId="LiveId" clId="{6543A5D3-B309-4455-8BD9-EF3F90AE64C9}" dt="2024-11-18T02:53:52.736" v="655" actId="26606"/>
          <ac:spMkLst>
            <pc:docMk/>
            <pc:sldMk cId="2723043272" sldId="269"/>
            <ac:spMk id="20" creationId="{E659831F-0D9A-4C63-9EBB-8435B85A440F}"/>
          </ac:spMkLst>
        </pc:spChg>
        <pc:spChg chg="add del">
          <ac:chgData name="Bhumi Mehta" userId="fbb9c873b9ebe90b" providerId="LiveId" clId="{6543A5D3-B309-4455-8BD9-EF3F90AE64C9}" dt="2024-11-18T02:53:52.736" v="655" actId="26606"/>
          <ac:spMkLst>
            <pc:docMk/>
            <pc:sldMk cId="2723043272" sldId="269"/>
            <ac:spMk id="22" creationId="{E6995CE5-F890-4ABA-82A2-26507CE8D2A3}"/>
          </ac:spMkLst>
        </pc:spChg>
        <pc:spChg chg="add del">
          <ac:chgData name="Bhumi Mehta" userId="fbb9c873b9ebe90b" providerId="LiveId" clId="{6543A5D3-B309-4455-8BD9-EF3F90AE64C9}" dt="2024-11-18T02:54:15.437" v="659" actId="26606"/>
          <ac:spMkLst>
            <pc:docMk/>
            <pc:sldMk cId="2723043272" sldId="269"/>
            <ac:spMk id="24" creationId="{7FF47CB7-972F-479F-A36D-9E72D26EC8DA}"/>
          </ac:spMkLst>
        </pc:spChg>
        <pc:spChg chg="add del">
          <ac:chgData name="Bhumi Mehta" userId="fbb9c873b9ebe90b" providerId="LiveId" clId="{6543A5D3-B309-4455-8BD9-EF3F90AE64C9}" dt="2024-11-18T02:54:15.437" v="659" actId="26606"/>
          <ac:spMkLst>
            <pc:docMk/>
            <pc:sldMk cId="2723043272" sldId="269"/>
            <ac:spMk id="25" creationId="{0D153B68-5844-490D-8E67-F616D6D721CA}"/>
          </ac:spMkLst>
        </pc:spChg>
        <pc:spChg chg="add del">
          <ac:chgData name="Bhumi Mehta" userId="fbb9c873b9ebe90b" providerId="LiveId" clId="{6543A5D3-B309-4455-8BD9-EF3F90AE64C9}" dt="2024-11-18T02:54:15.437" v="659" actId="26606"/>
          <ac:spMkLst>
            <pc:docMk/>
            <pc:sldMk cId="2723043272" sldId="269"/>
            <ac:spMk id="26" creationId="{9A0D773F-7A7D-4DBB-9DEA-86BB8B8F4BC8}"/>
          </ac:spMkLst>
        </pc:spChg>
        <pc:picChg chg="mod ord">
          <ac:chgData name="Bhumi Mehta" userId="fbb9c873b9ebe90b" providerId="LiveId" clId="{6543A5D3-B309-4455-8BD9-EF3F90AE64C9}" dt="2024-11-18T02:54:15.437" v="659" actId="26606"/>
          <ac:picMkLst>
            <pc:docMk/>
            <pc:sldMk cId="2723043272" sldId="269"/>
            <ac:picMk id="5" creationId="{44F0F2F3-7B56-F005-B394-BC7B60E986EB}"/>
          </ac:picMkLst>
        </pc:picChg>
      </pc:sldChg>
      <pc:sldChg chg="modSp mod">
        <pc:chgData name="Bhumi Mehta" userId="fbb9c873b9ebe90b" providerId="LiveId" clId="{6543A5D3-B309-4455-8BD9-EF3F90AE64C9}" dt="2024-11-18T02:53:32.839" v="653" actId="20577"/>
        <pc:sldMkLst>
          <pc:docMk/>
          <pc:sldMk cId="3454430390" sldId="270"/>
        </pc:sldMkLst>
        <pc:spChg chg="mod">
          <ac:chgData name="Bhumi Mehta" userId="fbb9c873b9ebe90b" providerId="LiveId" clId="{6543A5D3-B309-4455-8BD9-EF3F90AE64C9}" dt="2024-11-18T02:53:32.839" v="653" actId="20577"/>
          <ac:spMkLst>
            <pc:docMk/>
            <pc:sldMk cId="3454430390" sldId="270"/>
            <ac:spMk id="10" creationId="{AF46E2AC-744A-611B-CE58-7737BFC5FB41}"/>
          </ac:spMkLst>
        </pc:spChg>
      </pc:sldChg>
      <pc:sldChg chg="addSp modSp mod setBg">
        <pc:chgData name="Bhumi Mehta" userId="fbb9c873b9ebe90b" providerId="LiveId" clId="{6543A5D3-B309-4455-8BD9-EF3F90AE64C9}" dt="2024-11-18T02:51:46.686" v="602" actId="255"/>
        <pc:sldMkLst>
          <pc:docMk/>
          <pc:sldMk cId="2187333833" sldId="271"/>
        </pc:sldMkLst>
        <pc:spChg chg="mod">
          <ac:chgData name="Bhumi Mehta" userId="fbb9c873b9ebe90b" providerId="LiveId" clId="{6543A5D3-B309-4455-8BD9-EF3F90AE64C9}" dt="2024-11-18T02:51:46.686" v="602" actId="255"/>
          <ac:spMkLst>
            <pc:docMk/>
            <pc:sldMk cId="2187333833" sldId="271"/>
            <ac:spMk id="3" creationId="{6F7FD456-4919-7730-A3A6-D89F2E47D716}"/>
          </ac:spMkLst>
        </pc:spChg>
        <pc:spChg chg="add">
          <ac:chgData name="Bhumi Mehta" userId="fbb9c873b9ebe90b" providerId="LiveId" clId="{6543A5D3-B309-4455-8BD9-EF3F90AE64C9}" dt="2024-11-18T02:29:01.549" v="369" actId="26606"/>
          <ac:spMkLst>
            <pc:docMk/>
            <pc:sldMk cId="2187333833" sldId="271"/>
            <ac:spMk id="9" creationId="{5AA03EDC-7067-4DFF-B672-541D016AAAB8}"/>
          </ac:spMkLst>
        </pc:spChg>
        <pc:spChg chg="add">
          <ac:chgData name="Bhumi Mehta" userId="fbb9c873b9ebe90b" providerId="LiveId" clId="{6543A5D3-B309-4455-8BD9-EF3F90AE64C9}" dt="2024-11-18T02:29:01.549" v="369" actId="26606"/>
          <ac:spMkLst>
            <pc:docMk/>
            <pc:sldMk cId="2187333833" sldId="271"/>
            <ac:spMk id="11" creationId="{0EBF3E39-B0BE-496A-8604-9007470FFA3A}"/>
          </ac:spMkLst>
        </pc:spChg>
        <pc:picChg chg="mod">
          <ac:chgData name="Bhumi Mehta" userId="fbb9c873b9ebe90b" providerId="LiveId" clId="{6543A5D3-B309-4455-8BD9-EF3F90AE64C9}" dt="2024-11-18T02:29:20.022" v="374" actId="14100"/>
          <ac:picMkLst>
            <pc:docMk/>
            <pc:sldMk cId="2187333833" sldId="271"/>
            <ac:picMk id="4" creationId="{2991BCE0-1EEA-CC56-EAF9-AF91D820FCE1}"/>
          </ac:picMkLst>
        </pc:picChg>
      </pc:sldChg>
      <pc:sldChg chg="addSp modSp mod setBg">
        <pc:chgData name="Bhumi Mehta" userId="fbb9c873b9ebe90b" providerId="LiveId" clId="{6543A5D3-B309-4455-8BD9-EF3F90AE64C9}" dt="2024-11-18T02:51:54.276" v="603"/>
        <pc:sldMkLst>
          <pc:docMk/>
          <pc:sldMk cId="2766898502" sldId="272"/>
        </pc:sldMkLst>
        <pc:spChg chg="mod">
          <ac:chgData name="Bhumi Mehta" userId="fbb9c873b9ebe90b" providerId="LiveId" clId="{6543A5D3-B309-4455-8BD9-EF3F90AE64C9}" dt="2024-11-18T02:51:54.276" v="603"/>
          <ac:spMkLst>
            <pc:docMk/>
            <pc:sldMk cId="2766898502" sldId="272"/>
            <ac:spMk id="2" creationId="{9F73F628-9F8D-097E-07A5-682D5DB96533}"/>
          </ac:spMkLst>
        </pc:spChg>
        <pc:spChg chg="add">
          <ac:chgData name="Bhumi Mehta" userId="fbb9c873b9ebe90b" providerId="LiveId" clId="{6543A5D3-B309-4455-8BD9-EF3F90AE64C9}" dt="2024-11-18T02:30:07.311" v="383" actId="26606"/>
          <ac:spMkLst>
            <pc:docMk/>
            <pc:sldMk cId="2766898502" sldId="272"/>
            <ac:spMk id="14" creationId="{6753252F-4873-4F63-801D-CC719279A7D5}"/>
          </ac:spMkLst>
        </pc:spChg>
        <pc:spChg chg="add">
          <ac:chgData name="Bhumi Mehta" userId="fbb9c873b9ebe90b" providerId="LiveId" clId="{6543A5D3-B309-4455-8BD9-EF3F90AE64C9}" dt="2024-11-18T02:30:07.311" v="383" actId="26606"/>
          <ac:spMkLst>
            <pc:docMk/>
            <pc:sldMk cId="2766898502" sldId="272"/>
            <ac:spMk id="16" creationId="{047C8CCB-F95D-4249-92DD-651249D3535A}"/>
          </ac:spMkLst>
        </pc:spChg>
        <pc:picChg chg="mod">
          <ac:chgData name="Bhumi Mehta" userId="fbb9c873b9ebe90b" providerId="LiveId" clId="{6543A5D3-B309-4455-8BD9-EF3F90AE64C9}" dt="2024-11-18T02:30:20.480" v="386" actId="1076"/>
          <ac:picMkLst>
            <pc:docMk/>
            <pc:sldMk cId="2766898502" sldId="272"/>
            <ac:picMk id="9" creationId="{580B9697-63BF-B6E1-ADFC-47C1AD052E3A}"/>
          </ac:picMkLst>
        </pc:picChg>
      </pc:sldChg>
      <pc:sldChg chg="addSp delSp modSp mod setBg">
        <pc:chgData name="Bhumi Mehta" userId="fbb9c873b9ebe90b" providerId="LiveId" clId="{6543A5D3-B309-4455-8BD9-EF3F90AE64C9}" dt="2024-11-18T02:52:01.681" v="604"/>
        <pc:sldMkLst>
          <pc:docMk/>
          <pc:sldMk cId="4025716238" sldId="273"/>
        </pc:sldMkLst>
        <pc:spChg chg="mod">
          <ac:chgData name="Bhumi Mehta" userId="fbb9c873b9ebe90b" providerId="LiveId" clId="{6543A5D3-B309-4455-8BD9-EF3F90AE64C9}" dt="2024-11-18T02:52:01.681" v="604"/>
          <ac:spMkLst>
            <pc:docMk/>
            <pc:sldMk cId="4025716238" sldId="273"/>
            <ac:spMk id="2" creationId="{C2DD43D5-EECF-D4D5-5239-C1416B791878}"/>
          </ac:spMkLst>
        </pc:spChg>
        <pc:spChg chg="add del">
          <ac:chgData name="Bhumi Mehta" userId="fbb9c873b9ebe90b" providerId="LiveId" clId="{6543A5D3-B309-4455-8BD9-EF3F90AE64C9}" dt="2024-11-18T02:30:39.707" v="389" actId="26606"/>
          <ac:spMkLst>
            <pc:docMk/>
            <pc:sldMk cId="4025716238" sldId="273"/>
            <ac:spMk id="9" creationId="{A8384FB5-9ADC-4DDC-881B-597D56F5B15D}"/>
          </ac:spMkLst>
        </pc:spChg>
        <pc:spChg chg="add del">
          <ac:chgData name="Bhumi Mehta" userId="fbb9c873b9ebe90b" providerId="LiveId" clId="{6543A5D3-B309-4455-8BD9-EF3F90AE64C9}" dt="2024-11-18T02:30:39.707" v="389" actId="26606"/>
          <ac:spMkLst>
            <pc:docMk/>
            <pc:sldMk cId="4025716238" sldId="273"/>
            <ac:spMk id="11" creationId="{1199E1B1-A8C0-4FE8-A5A8-1CB41D69F857}"/>
          </ac:spMkLst>
        </pc:spChg>
        <pc:spChg chg="add del">
          <ac:chgData name="Bhumi Mehta" userId="fbb9c873b9ebe90b" providerId="LiveId" clId="{6543A5D3-B309-4455-8BD9-EF3F90AE64C9}" dt="2024-11-18T02:30:39.707" v="389" actId="26606"/>
          <ac:spMkLst>
            <pc:docMk/>
            <pc:sldMk cId="4025716238" sldId="273"/>
            <ac:spMk id="13" creationId="{84A8DE83-DE75-4B41-9DB4-A7EC0B0DEC0B}"/>
          </ac:spMkLst>
        </pc:spChg>
        <pc:spChg chg="add del">
          <ac:chgData name="Bhumi Mehta" userId="fbb9c873b9ebe90b" providerId="LiveId" clId="{6543A5D3-B309-4455-8BD9-EF3F90AE64C9}" dt="2024-11-18T02:30:39.707" v="389" actId="26606"/>
          <ac:spMkLst>
            <pc:docMk/>
            <pc:sldMk cId="4025716238" sldId="273"/>
            <ac:spMk id="15" creationId="{A7009A0A-BEF5-4EAC-AF15-E4F9F002E239}"/>
          </ac:spMkLst>
        </pc:spChg>
        <pc:spChg chg="add">
          <ac:chgData name="Bhumi Mehta" userId="fbb9c873b9ebe90b" providerId="LiveId" clId="{6543A5D3-B309-4455-8BD9-EF3F90AE64C9}" dt="2024-11-18T02:30:39.707" v="389" actId="26606"/>
          <ac:spMkLst>
            <pc:docMk/>
            <pc:sldMk cId="4025716238" sldId="273"/>
            <ac:spMk id="20" creationId="{A4AC5506-6312-4701-8D3C-40187889A947}"/>
          </ac:spMkLst>
        </pc:spChg>
        <pc:picChg chg="mod">
          <ac:chgData name="Bhumi Mehta" userId="fbb9c873b9ebe90b" providerId="LiveId" clId="{6543A5D3-B309-4455-8BD9-EF3F90AE64C9}" dt="2024-11-18T02:30:51.890" v="392" actId="1076"/>
          <ac:picMkLst>
            <pc:docMk/>
            <pc:sldMk cId="4025716238" sldId="273"/>
            <ac:picMk id="4" creationId="{B8EB8AAA-0E22-3F0C-E35C-EA0C5584CAE5}"/>
          </ac:picMkLst>
        </pc:picChg>
      </pc:sldChg>
      <pc:sldChg chg="addSp modSp mod setBg">
        <pc:chgData name="Bhumi Mehta" userId="fbb9c873b9ebe90b" providerId="LiveId" clId="{6543A5D3-B309-4455-8BD9-EF3F90AE64C9}" dt="2024-11-18T02:52:08.488" v="605"/>
        <pc:sldMkLst>
          <pc:docMk/>
          <pc:sldMk cId="1535915142" sldId="274"/>
        </pc:sldMkLst>
        <pc:spChg chg="mod">
          <ac:chgData name="Bhumi Mehta" userId="fbb9c873b9ebe90b" providerId="LiveId" clId="{6543A5D3-B309-4455-8BD9-EF3F90AE64C9}" dt="2024-11-18T02:52:08.488" v="605"/>
          <ac:spMkLst>
            <pc:docMk/>
            <pc:sldMk cId="1535915142" sldId="274"/>
            <ac:spMk id="2" creationId="{3E4832BA-91FB-9273-4DE7-EF381FA4E416}"/>
          </ac:spMkLst>
        </pc:spChg>
        <pc:spChg chg="add">
          <ac:chgData name="Bhumi Mehta" userId="fbb9c873b9ebe90b" providerId="LiveId" clId="{6543A5D3-B309-4455-8BD9-EF3F90AE64C9}" dt="2024-11-18T02:30:59.991" v="393" actId="26606"/>
          <ac:spMkLst>
            <pc:docMk/>
            <pc:sldMk cId="1535915142" sldId="274"/>
            <ac:spMk id="10" creationId="{A8384FB5-9ADC-4DDC-881B-597D56F5B15D}"/>
          </ac:spMkLst>
        </pc:spChg>
        <pc:spChg chg="add">
          <ac:chgData name="Bhumi Mehta" userId="fbb9c873b9ebe90b" providerId="LiveId" clId="{6543A5D3-B309-4455-8BD9-EF3F90AE64C9}" dt="2024-11-18T02:30:59.991" v="393" actId="26606"/>
          <ac:spMkLst>
            <pc:docMk/>
            <pc:sldMk cId="1535915142" sldId="274"/>
            <ac:spMk id="12" creationId="{91E5A9A7-95C6-4F4F-B00E-C82E07FE62EF}"/>
          </ac:spMkLst>
        </pc:spChg>
        <pc:spChg chg="add">
          <ac:chgData name="Bhumi Mehta" userId="fbb9c873b9ebe90b" providerId="LiveId" clId="{6543A5D3-B309-4455-8BD9-EF3F90AE64C9}" dt="2024-11-18T02:30:59.991" v="393" actId="26606"/>
          <ac:spMkLst>
            <pc:docMk/>
            <pc:sldMk cId="1535915142" sldId="274"/>
            <ac:spMk id="14" creationId="{D07DD2DE-F619-49DD-B5E7-03A290FF4ED1}"/>
          </ac:spMkLst>
        </pc:spChg>
        <pc:spChg chg="add">
          <ac:chgData name="Bhumi Mehta" userId="fbb9c873b9ebe90b" providerId="LiveId" clId="{6543A5D3-B309-4455-8BD9-EF3F90AE64C9}" dt="2024-11-18T02:30:59.991" v="393" actId="26606"/>
          <ac:spMkLst>
            <pc:docMk/>
            <pc:sldMk cId="1535915142" sldId="274"/>
            <ac:spMk id="16" creationId="{85149191-5F60-4A28-AAFF-039F96B0F3EC}"/>
          </ac:spMkLst>
        </pc:spChg>
        <pc:spChg chg="add">
          <ac:chgData name="Bhumi Mehta" userId="fbb9c873b9ebe90b" providerId="LiveId" clId="{6543A5D3-B309-4455-8BD9-EF3F90AE64C9}" dt="2024-11-18T02:30:59.991" v="393" actId="26606"/>
          <ac:spMkLst>
            <pc:docMk/>
            <pc:sldMk cId="1535915142" sldId="274"/>
            <ac:spMk id="18" creationId="{F8260ED5-17F7-4158-B241-D51DD4CF1B7E}"/>
          </ac:spMkLst>
        </pc:spChg>
        <pc:picChg chg="mod">
          <ac:chgData name="Bhumi Mehta" userId="fbb9c873b9ebe90b" providerId="LiveId" clId="{6543A5D3-B309-4455-8BD9-EF3F90AE64C9}" dt="2024-11-18T02:31:11.805" v="395" actId="14100"/>
          <ac:picMkLst>
            <pc:docMk/>
            <pc:sldMk cId="1535915142" sldId="274"/>
            <ac:picMk id="5" creationId="{82801FB7-DB30-6AB2-8745-715C8D06F250}"/>
          </ac:picMkLst>
        </pc:picChg>
      </pc:sldChg>
      <pc:sldChg chg="addSp modSp mod setBg addAnim">
        <pc:chgData name="Bhumi Mehta" userId="fbb9c873b9ebe90b" providerId="LiveId" clId="{6543A5D3-B309-4455-8BD9-EF3F90AE64C9}" dt="2024-11-18T02:45:30.974" v="576" actId="122"/>
        <pc:sldMkLst>
          <pc:docMk/>
          <pc:sldMk cId="1665678208" sldId="275"/>
        </pc:sldMkLst>
        <pc:spChg chg="mod">
          <ac:chgData name="Bhumi Mehta" userId="fbb9c873b9ebe90b" providerId="LiveId" clId="{6543A5D3-B309-4455-8BD9-EF3F90AE64C9}" dt="2024-11-18T02:45:30.974" v="576" actId="122"/>
          <ac:spMkLst>
            <pc:docMk/>
            <pc:sldMk cId="1665678208" sldId="275"/>
            <ac:spMk id="2" creationId="{69462A7A-3EB4-DEB6-11D8-8F92DE8D319F}"/>
          </ac:spMkLst>
        </pc:spChg>
        <pc:spChg chg="add">
          <ac:chgData name="Bhumi Mehta" userId="fbb9c873b9ebe90b" providerId="LiveId" clId="{6543A5D3-B309-4455-8BD9-EF3F90AE64C9}" dt="2024-11-18T02:32:23.920" v="400" actId="26606"/>
          <ac:spMkLst>
            <pc:docMk/>
            <pc:sldMk cId="1665678208" sldId="275"/>
            <ac:spMk id="7" creationId="{1A3C89F8-0D2F-47FF-B903-151248265F47}"/>
          </ac:spMkLst>
        </pc:spChg>
        <pc:spChg chg="add">
          <ac:chgData name="Bhumi Mehta" userId="fbb9c873b9ebe90b" providerId="LiveId" clId="{6543A5D3-B309-4455-8BD9-EF3F90AE64C9}" dt="2024-11-18T02:32:23.920" v="400" actId="26606"/>
          <ac:spMkLst>
            <pc:docMk/>
            <pc:sldMk cId="1665678208" sldId="275"/>
            <ac:spMk id="9" creationId="{C5CB530E-515E-412C-9DF1-5F8FFBD6F383}"/>
          </ac:spMkLst>
        </pc:spChg>
        <pc:spChg chg="add">
          <ac:chgData name="Bhumi Mehta" userId="fbb9c873b9ebe90b" providerId="LiveId" clId="{6543A5D3-B309-4455-8BD9-EF3F90AE64C9}" dt="2024-11-18T02:32:23.920" v="400" actId="26606"/>
          <ac:spMkLst>
            <pc:docMk/>
            <pc:sldMk cId="1665678208" sldId="275"/>
            <ac:spMk id="11" creationId="{712D4376-A578-4FF1-94FC-245E7A6A489F}"/>
          </ac:spMkLst>
        </pc:spChg>
        <pc:spChg chg="add">
          <ac:chgData name="Bhumi Mehta" userId="fbb9c873b9ebe90b" providerId="LiveId" clId="{6543A5D3-B309-4455-8BD9-EF3F90AE64C9}" dt="2024-11-18T02:32:23.920" v="400" actId="26606"/>
          <ac:spMkLst>
            <pc:docMk/>
            <pc:sldMk cId="1665678208" sldId="275"/>
            <ac:spMk id="13" creationId="{AEA7509D-F04F-40CB-A0B3-EEF16499CC9F}"/>
          </ac:spMkLst>
        </pc:spChg>
        <pc:spChg chg="add">
          <ac:chgData name="Bhumi Mehta" userId="fbb9c873b9ebe90b" providerId="LiveId" clId="{6543A5D3-B309-4455-8BD9-EF3F90AE64C9}" dt="2024-11-18T02:32:23.920" v="400" actId="26606"/>
          <ac:spMkLst>
            <pc:docMk/>
            <pc:sldMk cId="1665678208" sldId="275"/>
            <ac:spMk id="17" creationId="{508BEF50-7B1E-49A4-BC19-5F4F1D755E64}"/>
          </ac:spMkLst>
        </pc:spChg>
        <pc:spChg chg="add">
          <ac:chgData name="Bhumi Mehta" userId="fbb9c873b9ebe90b" providerId="LiveId" clId="{6543A5D3-B309-4455-8BD9-EF3F90AE64C9}" dt="2024-11-18T02:32:23.920" v="400" actId="26606"/>
          <ac:spMkLst>
            <pc:docMk/>
            <pc:sldMk cId="1665678208" sldId="275"/>
            <ac:spMk id="19" creationId="{3FBAD350-5664-4811-A208-657FB882D350}"/>
          </ac:spMkLst>
        </pc:spChg>
        <pc:spChg chg="add">
          <ac:chgData name="Bhumi Mehta" userId="fbb9c873b9ebe90b" providerId="LiveId" clId="{6543A5D3-B309-4455-8BD9-EF3F90AE64C9}" dt="2024-11-18T02:32:23.920" v="400" actId="26606"/>
          <ac:spMkLst>
            <pc:docMk/>
            <pc:sldMk cId="1665678208" sldId="275"/>
            <ac:spMk id="21" creationId="{C39ADB8F-D187-49D7-BDCF-C1B6DC727068}"/>
          </ac:spMkLst>
        </pc:spChg>
        <pc:cxnChg chg="add">
          <ac:chgData name="Bhumi Mehta" userId="fbb9c873b9ebe90b" providerId="LiveId" clId="{6543A5D3-B309-4455-8BD9-EF3F90AE64C9}" dt="2024-11-18T02:32:23.920" v="400" actId="26606"/>
          <ac:cxnSpMkLst>
            <pc:docMk/>
            <pc:sldMk cId="1665678208" sldId="275"/>
            <ac:cxnSpMk id="15" creationId="{56020367-4FD5-4596-8E10-C5F095CD8DBF}"/>
          </ac:cxnSpMkLst>
        </pc:cxnChg>
      </pc:sldChg>
      <pc:sldChg chg="addSp delSp modSp mod setBg">
        <pc:chgData name="Bhumi Mehta" userId="fbb9c873b9ebe90b" providerId="LiveId" clId="{6543A5D3-B309-4455-8BD9-EF3F90AE64C9}" dt="2024-11-18T02:54:35.931" v="660" actId="2711"/>
        <pc:sldMkLst>
          <pc:docMk/>
          <pc:sldMk cId="2112626452" sldId="276"/>
        </pc:sldMkLst>
        <pc:spChg chg="mod ord">
          <ac:chgData name="Bhumi Mehta" userId="fbb9c873b9ebe90b" providerId="LiveId" clId="{6543A5D3-B309-4455-8BD9-EF3F90AE64C9}" dt="2024-11-18T02:54:35.931" v="660" actId="2711"/>
          <ac:spMkLst>
            <pc:docMk/>
            <pc:sldMk cId="2112626452" sldId="276"/>
            <ac:spMk id="3" creationId="{F7033FDC-3C3E-B94D-610D-6F983EA15301}"/>
          </ac:spMkLst>
        </pc:spChg>
        <pc:spChg chg="add mod">
          <ac:chgData name="Bhumi Mehta" userId="fbb9c873b9ebe90b" providerId="LiveId" clId="{6543A5D3-B309-4455-8BD9-EF3F90AE64C9}" dt="2024-11-18T02:45:41.454" v="577" actId="2711"/>
          <ac:spMkLst>
            <pc:docMk/>
            <pc:sldMk cId="2112626452" sldId="276"/>
            <ac:spMk id="6" creationId="{19C4EF6E-FB6B-C10C-501A-CE8623BEA568}"/>
          </ac:spMkLst>
        </pc:spChg>
        <pc:spChg chg="add del">
          <ac:chgData name="Bhumi Mehta" userId="fbb9c873b9ebe90b" providerId="LiveId" clId="{6543A5D3-B309-4455-8BD9-EF3F90AE64C9}" dt="2024-11-18T02:34:26.932" v="430" actId="26606"/>
          <ac:spMkLst>
            <pc:docMk/>
            <pc:sldMk cId="2112626452" sldId="276"/>
            <ac:spMk id="10" creationId="{7B831B6F-405A-4B47-B9BB-5CA88F285844}"/>
          </ac:spMkLst>
        </pc:spChg>
        <pc:spChg chg="add del">
          <ac:chgData name="Bhumi Mehta" userId="fbb9c873b9ebe90b" providerId="LiveId" clId="{6543A5D3-B309-4455-8BD9-EF3F90AE64C9}" dt="2024-11-18T02:34:26.932" v="430" actId="26606"/>
          <ac:spMkLst>
            <pc:docMk/>
            <pc:sldMk cId="2112626452" sldId="276"/>
            <ac:spMk id="12" creationId="{953EE71A-6488-4203-A7C4-77102FD0DCCA}"/>
          </ac:spMkLst>
        </pc:spChg>
        <pc:spChg chg="add">
          <ac:chgData name="Bhumi Mehta" userId="fbb9c873b9ebe90b" providerId="LiveId" clId="{6543A5D3-B309-4455-8BD9-EF3F90AE64C9}" dt="2024-11-18T02:34:26.932" v="430" actId="26606"/>
          <ac:spMkLst>
            <pc:docMk/>
            <pc:sldMk cId="2112626452" sldId="276"/>
            <ac:spMk id="17" creationId="{743AA782-23D1-4521-8CAD-47662984AA08}"/>
          </ac:spMkLst>
        </pc:spChg>
        <pc:spChg chg="add">
          <ac:chgData name="Bhumi Mehta" userId="fbb9c873b9ebe90b" providerId="LiveId" clId="{6543A5D3-B309-4455-8BD9-EF3F90AE64C9}" dt="2024-11-18T02:34:26.932" v="430" actId="26606"/>
          <ac:spMkLst>
            <pc:docMk/>
            <pc:sldMk cId="2112626452" sldId="276"/>
            <ac:spMk id="19" creationId="{650D18FE-0824-4A46-B22C-A86B52E5780A}"/>
          </ac:spMkLst>
        </pc:spChg>
        <pc:picChg chg="mod ord">
          <ac:chgData name="Bhumi Mehta" userId="fbb9c873b9ebe90b" providerId="LiveId" clId="{6543A5D3-B309-4455-8BD9-EF3F90AE64C9}" dt="2024-11-18T02:34:42.992" v="434" actId="14100"/>
          <ac:picMkLst>
            <pc:docMk/>
            <pc:sldMk cId="2112626452" sldId="276"/>
            <ac:picMk id="5" creationId="{A8C95AC0-B5F8-816E-CE22-1328809EC271}"/>
          </ac:picMkLst>
        </pc:picChg>
      </pc:sldChg>
      <pc:sldChg chg="addSp modSp mod setBg">
        <pc:chgData name="Bhumi Mehta" userId="fbb9c873b9ebe90b" providerId="LiveId" clId="{6543A5D3-B309-4455-8BD9-EF3F90AE64C9}" dt="2024-11-18T02:35:04.052" v="439" actId="26606"/>
        <pc:sldMkLst>
          <pc:docMk/>
          <pc:sldMk cId="2335963865" sldId="277"/>
        </pc:sldMkLst>
        <pc:spChg chg="add">
          <ac:chgData name="Bhumi Mehta" userId="fbb9c873b9ebe90b" providerId="LiveId" clId="{6543A5D3-B309-4455-8BD9-EF3F90AE64C9}" dt="2024-11-18T02:35:04.052" v="439" actId="26606"/>
          <ac:spMkLst>
            <pc:docMk/>
            <pc:sldMk cId="2335963865" sldId="277"/>
            <ac:spMk id="10" creationId="{AB8C311F-7253-4AED-9701-7FC0708C41C7}"/>
          </ac:spMkLst>
        </pc:spChg>
        <pc:spChg chg="add">
          <ac:chgData name="Bhumi Mehta" userId="fbb9c873b9ebe90b" providerId="LiveId" clId="{6543A5D3-B309-4455-8BD9-EF3F90AE64C9}" dt="2024-11-18T02:35:04.052" v="439" actId="26606"/>
          <ac:spMkLst>
            <pc:docMk/>
            <pc:sldMk cId="2335963865" sldId="277"/>
            <ac:spMk id="12" creationId="{E2384209-CB15-4CDF-9D31-C44FD9A3F20D}"/>
          </ac:spMkLst>
        </pc:spChg>
        <pc:spChg chg="add">
          <ac:chgData name="Bhumi Mehta" userId="fbb9c873b9ebe90b" providerId="LiveId" clId="{6543A5D3-B309-4455-8BD9-EF3F90AE64C9}" dt="2024-11-18T02:35:04.052" v="439" actId="26606"/>
          <ac:spMkLst>
            <pc:docMk/>
            <pc:sldMk cId="2335963865" sldId="277"/>
            <ac:spMk id="14" creationId="{2633B3B5-CC90-43F0-8714-D31D1F3F0209}"/>
          </ac:spMkLst>
        </pc:spChg>
        <pc:spChg chg="add">
          <ac:chgData name="Bhumi Mehta" userId="fbb9c873b9ebe90b" providerId="LiveId" clId="{6543A5D3-B309-4455-8BD9-EF3F90AE64C9}" dt="2024-11-18T02:35:04.052" v="439" actId="26606"/>
          <ac:spMkLst>
            <pc:docMk/>
            <pc:sldMk cId="2335963865" sldId="277"/>
            <ac:spMk id="16" creationId="{A8D57A06-A426-446D-B02C-A2DC6B62E45E}"/>
          </ac:spMkLst>
        </pc:spChg>
        <pc:picChg chg="mod">
          <ac:chgData name="Bhumi Mehta" userId="fbb9c873b9ebe90b" providerId="LiveId" clId="{6543A5D3-B309-4455-8BD9-EF3F90AE64C9}" dt="2024-11-18T02:35:04.052" v="439" actId="26606"/>
          <ac:picMkLst>
            <pc:docMk/>
            <pc:sldMk cId="2335963865" sldId="277"/>
            <ac:picMk id="5" creationId="{0B2ABBAA-4C64-52FB-BFFC-C37DCC65AC01}"/>
          </ac:picMkLst>
        </pc:picChg>
      </pc:sldChg>
      <pc:sldChg chg="addSp modSp mod setBg">
        <pc:chgData name="Bhumi Mehta" userId="fbb9c873b9ebe90b" providerId="LiveId" clId="{6543A5D3-B309-4455-8BD9-EF3F90AE64C9}" dt="2024-11-18T02:35:13.817" v="440" actId="26606"/>
        <pc:sldMkLst>
          <pc:docMk/>
          <pc:sldMk cId="3733451166" sldId="278"/>
        </pc:sldMkLst>
        <pc:spChg chg="add">
          <ac:chgData name="Bhumi Mehta" userId="fbb9c873b9ebe90b" providerId="LiveId" clId="{6543A5D3-B309-4455-8BD9-EF3F90AE64C9}" dt="2024-11-18T02:35:13.817" v="440" actId="26606"/>
          <ac:spMkLst>
            <pc:docMk/>
            <pc:sldMk cId="3733451166" sldId="278"/>
            <ac:spMk id="8" creationId="{AB8C311F-7253-4AED-9701-7FC0708C41C7}"/>
          </ac:spMkLst>
        </pc:spChg>
        <pc:spChg chg="add">
          <ac:chgData name="Bhumi Mehta" userId="fbb9c873b9ebe90b" providerId="LiveId" clId="{6543A5D3-B309-4455-8BD9-EF3F90AE64C9}" dt="2024-11-18T02:35:13.817" v="440" actId="26606"/>
          <ac:spMkLst>
            <pc:docMk/>
            <pc:sldMk cId="3733451166" sldId="278"/>
            <ac:spMk id="10" creationId="{E2384209-CB15-4CDF-9D31-C44FD9A3F20D}"/>
          </ac:spMkLst>
        </pc:spChg>
        <pc:spChg chg="add">
          <ac:chgData name="Bhumi Mehta" userId="fbb9c873b9ebe90b" providerId="LiveId" clId="{6543A5D3-B309-4455-8BD9-EF3F90AE64C9}" dt="2024-11-18T02:35:13.817" v="440" actId="26606"/>
          <ac:spMkLst>
            <pc:docMk/>
            <pc:sldMk cId="3733451166" sldId="278"/>
            <ac:spMk id="12" creationId="{2633B3B5-CC90-43F0-8714-D31D1F3F0209}"/>
          </ac:spMkLst>
        </pc:spChg>
        <pc:spChg chg="add">
          <ac:chgData name="Bhumi Mehta" userId="fbb9c873b9ebe90b" providerId="LiveId" clId="{6543A5D3-B309-4455-8BD9-EF3F90AE64C9}" dt="2024-11-18T02:35:13.817" v="440" actId="26606"/>
          <ac:spMkLst>
            <pc:docMk/>
            <pc:sldMk cId="3733451166" sldId="278"/>
            <ac:spMk id="14" creationId="{A8D57A06-A426-446D-B02C-A2DC6B62E45E}"/>
          </ac:spMkLst>
        </pc:spChg>
        <pc:picChg chg="mod">
          <ac:chgData name="Bhumi Mehta" userId="fbb9c873b9ebe90b" providerId="LiveId" clId="{6543A5D3-B309-4455-8BD9-EF3F90AE64C9}" dt="2024-11-18T02:35:13.817" v="440" actId="26606"/>
          <ac:picMkLst>
            <pc:docMk/>
            <pc:sldMk cId="3733451166" sldId="278"/>
            <ac:picMk id="3" creationId="{104DC05B-BEE3-061A-06CB-18E2C276E6C8}"/>
          </ac:picMkLst>
        </pc:picChg>
      </pc:sldChg>
      <pc:sldChg chg="addSp delSp modSp new mod setBg">
        <pc:chgData name="Bhumi Mehta" userId="fbb9c873b9ebe90b" providerId="LiveId" clId="{6543A5D3-B309-4455-8BD9-EF3F90AE64C9}" dt="2024-11-18T02:46:04.250" v="589"/>
        <pc:sldMkLst>
          <pc:docMk/>
          <pc:sldMk cId="2831740362" sldId="279"/>
        </pc:sldMkLst>
        <pc:spChg chg="mod">
          <ac:chgData name="Bhumi Mehta" userId="fbb9c873b9ebe90b" providerId="LiveId" clId="{6543A5D3-B309-4455-8BD9-EF3F90AE64C9}" dt="2024-11-18T02:46:04.250" v="589"/>
          <ac:spMkLst>
            <pc:docMk/>
            <pc:sldMk cId="2831740362" sldId="279"/>
            <ac:spMk id="2" creationId="{47C8220B-BC22-F0A3-FDED-B60CB6C4278D}"/>
          </ac:spMkLst>
        </pc:spChg>
        <pc:spChg chg="del">
          <ac:chgData name="Bhumi Mehta" userId="fbb9c873b9ebe90b" providerId="LiveId" clId="{6543A5D3-B309-4455-8BD9-EF3F90AE64C9}" dt="2024-11-18T02:35:47.299" v="463" actId="21"/>
          <ac:spMkLst>
            <pc:docMk/>
            <pc:sldMk cId="2831740362" sldId="279"/>
            <ac:spMk id="3" creationId="{BF8AF972-1B1D-4080-8C81-4DFA59909963}"/>
          </ac:spMkLst>
        </pc:spChg>
        <pc:spChg chg="add">
          <ac:chgData name="Bhumi Mehta" userId="fbb9c873b9ebe90b" providerId="LiveId" clId="{6543A5D3-B309-4455-8BD9-EF3F90AE64C9}" dt="2024-11-18T02:36:08.591" v="465" actId="26606"/>
          <ac:spMkLst>
            <pc:docMk/>
            <pc:sldMk cId="2831740362" sldId="279"/>
            <ac:spMk id="9" creationId="{6753252F-4873-4F63-801D-CC719279A7D5}"/>
          </ac:spMkLst>
        </pc:spChg>
        <pc:spChg chg="add">
          <ac:chgData name="Bhumi Mehta" userId="fbb9c873b9ebe90b" providerId="LiveId" clId="{6543A5D3-B309-4455-8BD9-EF3F90AE64C9}" dt="2024-11-18T02:36:08.591" v="465" actId="26606"/>
          <ac:spMkLst>
            <pc:docMk/>
            <pc:sldMk cId="2831740362" sldId="279"/>
            <ac:spMk id="11" creationId="{047C8CCB-F95D-4249-92DD-651249D3535A}"/>
          </ac:spMkLst>
        </pc:spChg>
        <pc:picChg chg="add mod">
          <ac:chgData name="Bhumi Mehta" userId="fbb9c873b9ebe90b" providerId="LiveId" clId="{6543A5D3-B309-4455-8BD9-EF3F90AE64C9}" dt="2024-11-18T02:36:18.227" v="467" actId="14100"/>
          <ac:picMkLst>
            <pc:docMk/>
            <pc:sldMk cId="2831740362" sldId="279"/>
            <ac:picMk id="4" creationId="{DD110E71-1CF2-548D-BF98-C9A6A27FE878}"/>
          </ac:picMkLst>
        </pc:picChg>
      </pc:sldChg>
      <pc:sldChg chg="addSp modSp new mod setBg">
        <pc:chgData name="Bhumi Mehta" userId="fbb9c873b9ebe90b" providerId="LiveId" clId="{6543A5D3-B309-4455-8BD9-EF3F90AE64C9}" dt="2024-11-18T02:46:15.215" v="591" actId="113"/>
        <pc:sldMkLst>
          <pc:docMk/>
          <pc:sldMk cId="684622849" sldId="280"/>
        </pc:sldMkLst>
        <pc:spChg chg="mod">
          <ac:chgData name="Bhumi Mehta" userId="fbb9c873b9ebe90b" providerId="LiveId" clId="{6543A5D3-B309-4455-8BD9-EF3F90AE64C9}" dt="2024-11-18T02:46:15.215" v="591" actId="113"/>
          <ac:spMkLst>
            <pc:docMk/>
            <pc:sldMk cId="684622849" sldId="280"/>
            <ac:spMk id="2" creationId="{72A3422F-BE01-3223-2E3C-97CC137A6A7D}"/>
          </ac:spMkLst>
        </pc:spChg>
        <pc:spChg chg="add">
          <ac:chgData name="Bhumi Mehta" userId="fbb9c873b9ebe90b" providerId="LiveId" clId="{6543A5D3-B309-4455-8BD9-EF3F90AE64C9}" dt="2024-11-18T02:37:54.593" v="483" actId="26606"/>
          <ac:spMkLst>
            <pc:docMk/>
            <pc:sldMk cId="684622849" sldId="280"/>
            <ac:spMk id="7" creationId="{D472C551-D440-40DF-9260-BDB9AC40960A}"/>
          </ac:spMkLst>
        </pc:spChg>
        <pc:spChg chg="add">
          <ac:chgData name="Bhumi Mehta" userId="fbb9c873b9ebe90b" providerId="LiveId" clId="{6543A5D3-B309-4455-8BD9-EF3F90AE64C9}" dt="2024-11-18T02:37:54.593" v="483" actId="26606"/>
          <ac:spMkLst>
            <pc:docMk/>
            <pc:sldMk cId="684622849" sldId="280"/>
            <ac:spMk id="11" creationId="{508BEF50-7B1E-49A4-BC19-5F4F1D755E64}"/>
          </ac:spMkLst>
        </pc:spChg>
        <pc:spChg chg="add">
          <ac:chgData name="Bhumi Mehta" userId="fbb9c873b9ebe90b" providerId="LiveId" clId="{6543A5D3-B309-4455-8BD9-EF3F90AE64C9}" dt="2024-11-18T02:37:54.593" v="483" actId="26606"/>
          <ac:spMkLst>
            <pc:docMk/>
            <pc:sldMk cId="684622849" sldId="280"/>
            <ac:spMk id="13" creationId="{3FBAD350-5664-4811-A208-657FB882D350}"/>
          </ac:spMkLst>
        </pc:spChg>
        <pc:spChg chg="add">
          <ac:chgData name="Bhumi Mehta" userId="fbb9c873b9ebe90b" providerId="LiveId" clId="{6543A5D3-B309-4455-8BD9-EF3F90AE64C9}" dt="2024-11-18T02:37:54.593" v="483" actId="26606"/>
          <ac:spMkLst>
            <pc:docMk/>
            <pc:sldMk cId="684622849" sldId="280"/>
            <ac:spMk id="15" creationId="{C39ADB8F-D187-49D7-BDCF-C1B6DC727068}"/>
          </ac:spMkLst>
        </pc:spChg>
        <pc:cxnChg chg="add">
          <ac:chgData name="Bhumi Mehta" userId="fbb9c873b9ebe90b" providerId="LiveId" clId="{6543A5D3-B309-4455-8BD9-EF3F90AE64C9}" dt="2024-11-18T02:37:54.593" v="483" actId="26606"/>
          <ac:cxnSpMkLst>
            <pc:docMk/>
            <pc:sldMk cId="684622849" sldId="280"/>
            <ac:cxnSpMk id="9" creationId="{56020367-4FD5-4596-8E10-C5F095CD8DB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7678-9B5B-CB6A-E8F9-3FA1FF930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68AD03F-7F0B-2624-3E74-6D5E258DE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9E62D6-289A-A383-3550-67E03E23DF1B}"/>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5" name="Footer Placeholder 4">
            <a:extLst>
              <a:ext uri="{FF2B5EF4-FFF2-40B4-BE49-F238E27FC236}">
                <a16:creationId xmlns:a16="http://schemas.microsoft.com/office/drawing/2014/main" id="{9FC6905F-7E5C-55E5-12C5-131AB2CFB2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D7A4E5-D62E-8671-06D2-9AE53B64CC5B}"/>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208942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FF2A-F4C9-9BF8-E914-F71C20E6DB5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438AE-86DC-BD05-61BD-4160F700F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F51BD0-7590-7C4D-9798-3CFECD1835F1}"/>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5" name="Footer Placeholder 4">
            <a:extLst>
              <a:ext uri="{FF2B5EF4-FFF2-40B4-BE49-F238E27FC236}">
                <a16:creationId xmlns:a16="http://schemas.microsoft.com/office/drawing/2014/main" id="{4D0B4F3F-1695-B6C8-C5CC-15B173AB4F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9D4E39-15B8-A813-81B3-AA468EF2516D}"/>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68551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1BFBD-1939-BE30-0458-0EE61947D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0F41C1-F0AA-2C61-B6B2-5FD085F5C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53DA62-73B0-8ED5-8ABC-CD366D276B63}"/>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5" name="Footer Placeholder 4">
            <a:extLst>
              <a:ext uri="{FF2B5EF4-FFF2-40B4-BE49-F238E27FC236}">
                <a16:creationId xmlns:a16="http://schemas.microsoft.com/office/drawing/2014/main" id="{BCFF1911-0223-7D3F-44B5-7A85B748A8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A98793-E676-5783-08F8-4A41C2929712}"/>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32976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AE81-0794-074D-D53A-A2FB2765D1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A132EA-7CB5-34DB-1B30-2EFC7E069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729B77-24C8-E4BB-EE96-8CFCF7B2B577}"/>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5" name="Footer Placeholder 4">
            <a:extLst>
              <a:ext uri="{FF2B5EF4-FFF2-40B4-BE49-F238E27FC236}">
                <a16:creationId xmlns:a16="http://schemas.microsoft.com/office/drawing/2014/main" id="{0B1438BF-1E80-EC7C-811F-FBAA4849C5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24C21B-C828-4912-F908-AC71F3F4D8DC}"/>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19537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401D-5DBD-6892-FD8F-92806133D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5F44421-A717-5076-D69E-F461E97A4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C7DA4-3735-1D0C-3EC0-ED03BF05D4A7}"/>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5" name="Footer Placeholder 4">
            <a:extLst>
              <a:ext uri="{FF2B5EF4-FFF2-40B4-BE49-F238E27FC236}">
                <a16:creationId xmlns:a16="http://schemas.microsoft.com/office/drawing/2014/main" id="{5AE4022A-554D-FA96-7489-89DB25E5E4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06EA4F-FAA2-9791-D1E2-B558D25ABB26}"/>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303019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A19C-AF6D-D12D-DFD9-FB84C0817B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E7F1968-FDAE-AF19-54C2-239F6DE97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EEF43BE-0491-540A-ED7C-8A55C8C02E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9C53CAE-1708-266D-C506-8515B2CA481E}"/>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6" name="Footer Placeholder 5">
            <a:extLst>
              <a:ext uri="{FF2B5EF4-FFF2-40B4-BE49-F238E27FC236}">
                <a16:creationId xmlns:a16="http://schemas.microsoft.com/office/drawing/2014/main" id="{B27B1B58-6946-AEA5-A1F3-C5C1C3C09A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26EB1C-1F24-9C9D-8CDF-4E98B8EC1939}"/>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330181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CD6E-16A4-71E4-7E94-19124773541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593B02-3C13-0F50-B2BD-3F4E95217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AA8129-22E4-FDE6-C43D-25BA19ED8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D4B958E-CC87-40E0-775A-FBB4214F7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D1C6D1-C7AC-1FC2-BFB6-36DDE1DDD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8E23BE-C54D-8CE9-C46E-95448D48BA3B}"/>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8" name="Footer Placeholder 7">
            <a:extLst>
              <a:ext uri="{FF2B5EF4-FFF2-40B4-BE49-F238E27FC236}">
                <a16:creationId xmlns:a16="http://schemas.microsoft.com/office/drawing/2014/main" id="{9ED129EB-BD92-F4DD-B201-612C51509A0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EAC3A73-6A4D-6A17-0C78-3849D98CECDD}"/>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337645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EC54-2549-8BB7-C9F1-ED0A8089624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3BC3D3-AC2E-E841-E857-E6712EAC81A3}"/>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4" name="Footer Placeholder 3">
            <a:extLst>
              <a:ext uri="{FF2B5EF4-FFF2-40B4-BE49-F238E27FC236}">
                <a16:creationId xmlns:a16="http://schemas.microsoft.com/office/drawing/2014/main" id="{45E88C71-29DE-92C7-DDCE-C39E2FDB251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3A650E5-879F-0913-F559-A5F800CBE1EF}"/>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77549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D145A-38C7-0237-BDE9-E45370473D34}"/>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3" name="Footer Placeholder 2">
            <a:extLst>
              <a:ext uri="{FF2B5EF4-FFF2-40B4-BE49-F238E27FC236}">
                <a16:creationId xmlns:a16="http://schemas.microsoft.com/office/drawing/2014/main" id="{27AAA88E-DB33-0A48-6003-5AAFD0DA64B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83DFE63-E875-9AA7-9CA3-6DD54DE2E4AC}"/>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242472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33DE-903A-BF4C-C76E-FBEB44758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3178752-CD4E-DAA3-FEC3-D0EB18B78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0E9655D-9653-BF13-F1C8-993B070ED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8C6C0-60C5-9202-E810-F2A76129D42B}"/>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6" name="Footer Placeholder 5">
            <a:extLst>
              <a:ext uri="{FF2B5EF4-FFF2-40B4-BE49-F238E27FC236}">
                <a16:creationId xmlns:a16="http://schemas.microsoft.com/office/drawing/2014/main" id="{00EBB4C3-FD62-368F-92AE-87492AFC95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E0AC4-508D-C597-EEA7-7D9B784A42DF}"/>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162129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1DF0-E564-3C68-5A0B-67D9C2ADE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4DE0BD4-76C4-C468-86A1-065833D54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1446E94-B3AF-4DE8-8279-90D218B76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5E429-C1A7-FD00-C1E1-90B4B574E0E7}"/>
              </a:ext>
            </a:extLst>
          </p:cNvPr>
          <p:cNvSpPr>
            <a:spLocks noGrp="1"/>
          </p:cNvSpPr>
          <p:nvPr>
            <p:ph type="dt" sz="half" idx="10"/>
          </p:nvPr>
        </p:nvSpPr>
        <p:spPr/>
        <p:txBody>
          <a:bodyPr/>
          <a:lstStyle/>
          <a:p>
            <a:fld id="{CBDFB66F-2124-4BD5-998A-AE69C8F76BE3}" type="datetimeFigureOut">
              <a:rPr lang="en-CA" smtClean="0"/>
              <a:t>2024-12-02</a:t>
            </a:fld>
            <a:endParaRPr lang="en-CA"/>
          </a:p>
        </p:txBody>
      </p:sp>
      <p:sp>
        <p:nvSpPr>
          <p:cNvPr id="6" name="Footer Placeholder 5">
            <a:extLst>
              <a:ext uri="{FF2B5EF4-FFF2-40B4-BE49-F238E27FC236}">
                <a16:creationId xmlns:a16="http://schemas.microsoft.com/office/drawing/2014/main" id="{56355E9E-58B5-20C5-8790-464BD98D0B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E71B20-11C0-3F82-5D0D-D3BAB637CCD5}"/>
              </a:ext>
            </a:extLst>
          </p:cNvPr>
          <p:cNvSpPr>
            <a:spLocks noGrp="1"/>
          </p:cNvSpPr>
          <p:nvPr>
            <p:ph type="sldNum" sz="quarter" idx="12"/>
          </p:nvPr>
        </p:nvSpPr>
        <p:spPr/>
        <p:txBody>
          <a:bodyPr/>
          <a:lstStyle/>
          <a:p>
            <a:fld id="{2C62E949-958C-4527-9B72-279BB5E344A4}" type="slidenum">
              <a:rPr lang="en-CA" smtClean="0"/>
              <a:t>‹#›</a:t>
            </a:fld>
            <a:endParaRPr lang="en-CA"/>
          </a:p>
        </p:txBody>
      </p:sp>
    </p:spTree>
    <p:extLst>
      <p:ext uri="{BB962C8B-B14F-4D97-AF65-F5344CB8AC3E}">
        <p14:creationId xmlns:p14="http://schemas.microsoft.com/office/powerpoint/2010/main" val="167543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79FCC-D081-3280-3948-6CAB02A2E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F22CBC9-50F8-20E6-7E16-74B4B1F64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E21584-B6BA-CEB2-1CF9-7446531DB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DFB66F-2124-4BD5-998A-AE69C8F76BE3}" type="datetimeFigureOut">
              <a:rPr lang="en-CA" smtClean="0"/>
              <a:t>2024-12-02</a:t>
            </a:fld>
            <a:endParaRPr lang="en-CA"/>
          </a:p>
        </p:txBody>
      </p:sp>
      <p:sp>
        <p:nvSpPr>
          <p:cNvPr id="5" name="Footer Placeholder 4">
            <a:extLst>
              <a:ext uri="{FF2B5EF4-FFF2-40B4-BE49-F238E27FC236}">
                <a16:creationId xmlns:a16="http://schemas.microsoft.com/office/drawing/2014/main" id="{3E13F715-B197-0F12-F1C5-E440E7171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BA7F611F-E8C0-6E90-C944-E7C329F7D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62E949-958C-4527-9B72-279BB5E344A4}" type="slidenum">
              <a:rPr lang="en-CA" smtClean="0"/>
              <a:t>‹#›</a:t>
            </a:fld>
            <a:endParaRPr lang="en-CA"/>
          </a:p>
        </p:txBody>
      </p:sp>
    </p:spTree>
    <p:extLst>
      <p:ext uri="{BB962C8B-B14F-4D97-AF65-F5344CB8AC3E}">
        <p14:creationId xmlns:p14="http://schemas.microsoft.com/office/powerpoint/2010/main" val="242875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erson playing boardgame">
            <a:extLst>
              <a:ext uri="{FF2B5EF4-FFF2-40B4-BE49-F238E27FC236}">
                <a16:creationId xmlns:a16="http://schemas.microsoft.com/office/drawing/2014/main" id="{08A5558E-F59C-94B4-ADDE-F4849012F6ED}"/>
              </a:ext>
            </a:extLst>
          </p:cNvPr>
          <p:cNvPicPr>
            <a:picLocks noChangeAspect="1"/>
          </p:cNvPicPr>
          <p:nvPr/>
        </p:nvPicPr>
        <p:blipFill>
          <a:blip r:embed="rId2">
            <a:alphaModFix amt="60000"/>
          </a:blip>
          <a:srcRect t="4802" b="10612"/>
          <a:stretch/>
        </p:blipFill>
        <p:spPr>
          <a:xfrm>
            <a:off x="-1" y="10"/>
            <a:ext cx="12192001" cy="6857990"/>
          </a:xfrm>
          <a:prstGeom prst="rect">
            <a:avLst/>
          </a:prstGeom>
        </p:spPr>
      </p:pic>
      <p:sp>
        <p:nvSpPr>
          <p:cNvPr id="2" name="Title 1">
            <a:extLst>
              <a:ext uri="{FF2B5EF4-FFF2-40B4-BE49-F238E27FC236}">
                <a16:creationId xmlns:a16="http://schemas.microsoft.com/office/drawing/2014/main" id="{63C1B818-199E-49FD-5168-3EAFF11F2883}"/>
              </a:ext>
            </a:extLst>
          </p:cNvPr>
          <p:cNvSpPr>
            <a:spLocks noGrp="1"/>
          </p:cNvSpPr>
          <p:nvPr>
            <p:ph type="ctrTitle"/>
          </p:nvPr>
        </p:nvSpPr>
        <p:spPr>
          <a:xfrm>
            <a:off x="838200" y="914402"/>
            <a:ext cx="10515600" cy="2985923"/>
          </a:xfrm>
        </p:spPr>
        <p:txBody>
          <a:bodyPr>
            <a:normAutofit/>
          </a:bodyPr>
          <a:lstStyle/>
          <a:p>
            <a:r>
              <a:rPr lang="en-CA" sz="5200" b="1" dirty="0">
                <a:solidFill>
                  <a:srgbClr val="FFFFFF"/>
                </a:solidFill>
                <a:latin typeface="Cambria" panose="02040503050406030204" pitchFamily="18" charset="0"/>
                <a:ea typeface="Cambria" panose="02040503050406030204" pitchFamily="18" charset="0"/>
              </a:rPr>
              <a:t>Forage Simulation: PowerBI</a:t>
            </a:r>
          </a:p>
        </p:txBody>
      </p:sp>
      <p:sp>
        <p:nvSpPr>
          <p:cNvPr id="3" name="Subtitle 2">
            <a:extLst>
              <a:ext uri="{FF2B5EF4-FFF2-40B4-BE49-F238E27FC236}">
                <a16:creationId xmlns:a16="http://schemas.microsoft.com/office/drawing/2014/main" id="{0DBC1EFD-0361-A21C-48FD-186B96F7B4DF}"/>
              </a:ext>
            </a:extLst>
          </p:cNvPr>
          <p:cNvSpPr>
            <a:spLocks noGrp="1"/>
          </p:cNvSpPr>
          <p:nvPr>
            <p:ph type="subTitle" idx="1"/>
          </p:nvPr>
        </p:nvSpPr>
        <p:spPr>
          <a:xfrm>
            <a:off x="838200" y="4072040"/>
            <a:ext cx="10515600" cy="1384310"/>
          </a:xfrm>
        </p:spPr>
        <p:txBody>
          <a:bodyPr>
            <a:normAutofit fontScale="92500" lnSpcReduction="20000"/>
          </a:bodyPr>
          <a:lstStyle/>
          <a:p>
            <a:r>
              <a:rPr lang="en-CA" sz="3500" dirty="0">
                <a:solidFill>
                  <a:srgbClr val="FFFFFF"/>
                </a:solidFill>
                <a:latin typeface="Cambria" panose="02040503050406030204" pitchFamily="18" charset="0"/>
                <a:ea typeface="Cambria" panose="02040503050406030204" pitchFamily="18" charset="0"/>
              </a:rPr>
              <a:t>PwC Switzerland</a:t>
            </a:r>
          </a:p>
          <a:p>
            <a:endParaRPr lang="en-CA" sz="1500" dirty="0">
              <a:solidFill>
                <a:srgbClr val="FFFFFF"/>
              </a:solidFill>
            </a:endParaRPr>
          </a:p>
          <a:p>
            <a:r>
              <a:rPr lang="en-CA" sz="1900" i="1" dirty="0">
                <a:solidFill>
                  <a:srgbClr val="FFFFFF"/>
                </a:solidFill>
                <a:latin typeface="Cambria" panose="02040503050406030204" pitchFamily="18" charset="0"/>
                <a:ea typeface="Cambria" panose="02040503050406030204" pitchFamily="18" charset="0"/>
              </a:rPr>
              <a:t>Submitted By:</a:t>
            </a:r>
          </a:p>
          <a:p>
            <a:r>
              <a:rPr lang="en-CA" sz="1900" dirty="0">
                <a:solidFill>
                  <a:srgbClr val="FFFFFF"/>
                </a:solidFill>
                <a:latin typeface="Cambria" panose="02040503050406030204" pitchFamily="18" charset="0"/>
                <a:ea typeface="Cambria" panose="02040503050406030204" pitchFamily="18" charset="0"/>
              </a:rPr>
              <a:t>Bhumi </a:t>
            </a:r>
            <a:r>
              <a:rPr lang="en-CA" sz="1900">
                <a:solidFill>
                  <a:srgbClr val="FFFFFF"/>
                </a:solidFill>
                <a:latin typeface="Cambria" panose="02040503050406030204" pitchFamily="18" charset="0"/>
                <a:ea typeface="Cambria" panose="02040503050406030204" pitchFamily="18" charset="0"/>
              </a:rPr>
              <a:t>Mehta </a:t>
            </a:r>
            <a:endParaRPr lang="en-CA" sz="1900" dirty="0">
              <a:solidFill>
                <a:srgbClr val="FFFF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0761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7DFB27-DB5A-3D28-92AF-5179DE4F96D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D178934-2824-0A5E-1032-981D73D3EA1E}"/>
              </a:ext>
            </a:extLst>
          </p:cNvPr>
          <p:cNvSpPr>
            <a:spLocks noGrp="1"/>
          </p:cNvSpPr>
          <p:nvPr>
            <p:ph type="title"/>
          </p:nvPr>
        </p:nvSpPr>
        <p:spPr>
          <a:xfrm>
            <a:off x="1301261" y="2770777"/>
            <a:ext cx="9783298" cy="1316446"/>
          </a:xfrm>
        </p:spPr>
        <p:txBody>
          <a:bodyPr vert="horz" lIns="91440" tIns="45720" rIns="91440" bIns="45720" rtlCol="0" anchor="b">
            <a:normAutofit/>
          </a:bodyPr>
          <a:lstStyle/>
          <a:p>
            <a:pPr algn="ctr"/>
            <a:r>
              <a:rPr lang="en-US" sz="56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Task 3 – Customer Retention</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02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819097-E54E-66C0-9FE9-6D20479A04C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7FD456-4919-7730-A3A6-D89F2E47D716}"/>
              </a:ext>
            </a:extLst>
          </p:cNvPr>
          <p:cNvSpPr>
            <a:spLocks noGrp="1"/>
          </p:cNvSpPr>
          <p:nvPr>
            <p:ph idx="1"/>
          </p:nvPr>
        </p:nvSpPr>
        <p:spPr>
          <a:xfrm>
            <a:off x="739362" y="1543783"/>
            <a:ext cx="3466878" cy="3770434"/>
          </a:xfrm>
        </p:spPr>
        <p:txBody>
          <a:bodyPr anchor="t">
            <a:normAutofit/>
          </a:bodyPr>
          <a:lstStyle/>
          <a:p>
            <a:pPr marL="0" lvl="0" indent="0">
              <a:spcAft>
                <a:spcPts val="800"/>
              </a:spcAft>
              <a:buNone/>
            </a:pPr>
            <a:r>
              <a:rPr lang="en-CA" b="1" kern="100" dirty="0">
                <a:solidFill>
                  <a:srgbClr val="595959"/>
                </a:solidFill>
                <a:effectLst/>
                <a:latin typeface="Cambria" panose="02040503050406030204" pitchFamily="18" charset="0"/>
                <a:ea typeface="Cambria" panose="02040503050406030204" pitchFamily="18" charset="0"/>
                <a:cs typeface="Times New Roman" panose="02020603050405020304" pitchFamily="18" charset="0"/>
              </a:rPr>
              <a:t>Steps Performed:</a:t>
            </a:r>
          </a:p>
          <a:p>
            <a:pPr marL="0" lvl="0" indent="0">
              <a:spcAft>
                <a:spcPts val="800"/>
              </a:spcAft>
              <a:buNone/>
            </a:pPr>
            <a:endParaRPr lang="en-CA" sz="2000" b="1" kern="100" dirty="0">
              <a:solidFill>
                <a:srgbClr val="595959"/>
              </a:solidFill>
              <a:latin typeface="Aptos" panose="020B0004020202020204" pitchFamily="34" charset="0"/>
              <a:ea typeface="Aptos" panose="020B0004020202020204" pitchFamily="34" charset="0"/>
              <a:cs typeface="Times New Roman" panose="02020603050405020304" pitchFamily="18" charset="0"/>
            </a:endParaRPr>
          </a:p>
          <a:p>
            <a:pPr marL="0" lvl="0" indent="0">
              <a:spcAft>
                <a:spcPts val="800"/>
              </a:spcAft>
              <a:buNone/>
            </a:pPr>
            <a:r>
              <a:rPr lang="en-CA" sz="1800" kern="100" dirty="0">
                <a:solidFill>
                  <a:srgbClr val="595959"/>
                </a:solidFill>
                <a:effectLst/>
                <a:latin typeface="Cambria" panose="02040503050406030204" pitchFamily="18" charset="0"/>
                <a:ea typeface="Cambria" panose="02040503050406030204" pitchFamily="18" charset="0"/>
                <a:cs typeface="Times New Roman" panose="02020603050405020304" pitchFamily="18" charset="0"/>
              </a:rPr>
              <a:t>Import and transform the ‘Churn Dataset’. Check for datatypes and if any missing values. </a:t>
            </a:r>
          </a:p>
          <a:p>
            <a:pPr marL="0" lvl="0" indent="0">
              <a:spcAft>
                <a:spcPts val="800"/>
              </a:spcAft>
              <a:buNone/>
            </a:pPr>
            <a:r>
              <a:rPr lang="en-CA" sz="1800" kern="100" dirty="0">
                <a:solidFill>
                  <a:srgbClr val="595959"/>
                </a:solidFill>
                <a:latin typeface="Cambria" panose="02040503050406030204" pitchFamily="18" charset="0"/>
                <a:ea typeface="Cambria" panose="02040503050406030204" pitchFamily="18" charset="0"/>
                <a:cs typeface="Times New Roman" panose="02020603050405020304" pitchFamily="18" charset="0"/>
              </a:rPr>
              <a:t>Once checked, close and apply.</a:t>
            </a:r>
            <a:endParaRPr lang="en-CA" sz="1800" kern="100" dirty="0">
              <a:solidFill>
                <a:srgbClr val="595959"/>
              </a:solidFill>
              <a:effectLst/>
              <a:latin typeface="Cambria" panose="02040503050406030204" pitchFamily="18" charset="0"/>
              <a:ea typeface="Cambria" panose="02040503050406030204" pitchFamily="18" charset="0"/>
              <a:cs typeface="Times New Roman" panose="02020603050405020304" pitchFamily="18" charset="0"/>
            </a:endParaRPr>
          </a:p>
          <a:p>
            <a:pPr marL="0" lvl="0" indent="0">
              <a:spcAft>
                <a:spcPts val="800"/>
              </a:spcAft>
              <a:buNone/>
            </a:pPr>
            <a:endParaRPr lang="en-CA" sz="20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2991BCE0-1EEA-CC56-EAF9-AF91D820F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960" y="1205198"/>
            <a:ext cx="6509784" cy="4735868"/>
          </a:xfrm>
          <a:prstGeom prst="rect">
            <a:avLst/>
          </a:prstGeom>
        </p:spPr>
      </p:pic>
    </p:spTree>
    <p:extLst>
      <p:ext uri="{BB962C8B-B14F-4D97-AF65-F5344CB8AC3E}">
        <p14:creationId xmlns:p14="http://schemas.microsoft.com/office/powerpoint/2010/main" val="218733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193704-6839-BFA3-1C79-189F9F23C3D8}"/>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C2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3F628-9F8D-097E-07A5-682D5DB9653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Welcome Page</a:t>
            </a:r>
          </a:p>
        </p:txBody>
      </p:sp>
      <p:pic>
        <p:nvPicPr>
          <p:cNvPr id="9" name="Picture 8" descr="A screenshot of a computer&#10;&#10;Description automatically generated">
            <a:extLst>
              <a:ext uri="{FF2B5EF4-FFF2-40B4-BE49-F238E27FC236}">
                <a16:creationId xmlns:a16="http://schemas.microsoft.com/office/drawing/2014/main" id="{580B9697-63BF-B6E1-ADFC-47C1AD052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806" y="863600"/>
            <a:ext cx="8328714" cy="4955584"/>
          </a:xfrm>
          <a:prstGeom prst="rect">
            <a:avLst/>
          </a:prstGeom>
        </p:spPr>
      </p:pic>
    </p:spTree>
    <p:extLst>
      <p:ext uri="{BB962C8B-B14F-4D97-AF65-F5344CB8AC3E}">
        <p14:creationId xmlns:p14="http://schemas.microsoft.com/office/powerpoint/2010/main" val="276689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171F73-9AC9-7ED2-2060-0F3812557CF6}"/>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D43D5-EECF-D4D5-5239-C1416B79187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kern="1200"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Churn Dashboard</a:t>
            </a:r>
          </a:p>
        </p:txBody>
      </p:sp>
      <p:pic>
        <p:nvPicPr>
          <p:cNvPr id="4" name="Picture 3" descr="A screenshot of a computer&#10;&#10;Description automatically generated">
            <a:extLst>
              <a:ext uri="{FF2B5EF4-FFF2-40B4-BE49-F238E27FC236}">
                <a16:creationId xmlns:a16="http://schemas.microsoft.com/office/drawing/2014/main" id="{B8EB8AAA-0E22-3F0C-E35C-EA0C5584C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668" y="1396588"/>
            <a:ext cx="8788664" cy="5229256"/>
          </a:xfrm>
          <a:prstGeom prst="rect">
            <a:avLst/>
          </a:prstGeom>
        </p:spPr>
      </p:pic>
    </p:spTree>
    <p:extLst>
      <p:ext uri="{BB962C8B-B14F-4D97-AF65-F5344CB8AC3E}">
        <p14:creationId xmlns:p14="http://schemas.microsoft.com/office/powerpoint/2010/main" val="402571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5AC15-4660-1391-8697-6BE810B01B3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4832BA-91FB-9273-4DE7-EF381FA4E416}"/>
              </a:ext>
            </a:extLst>
          </p:cNvPr>
          <p:cNvSpPr>
            <a:spLocks noGrp="1"/>
          </p:cNvSpPr>
          <p:nvPr>
            <p:ph type="title"/>
          </p:nvPr>
        </p:nvSpPr>
        <p:spPr>
          <a:xfrm>
            <a:off x="660041" y="2767106"/>
            <a:ext cx="2880828" cy="1957294"/>
          </a:xfrm>
        </p:spPr>
        <p:txBody>
          <a:bodyPr vert="horz" lIns="91440" tIns="45720" rIns="91440" bIns="45720" rtlCol="0" anchor="t">
            <a:normAutofit/>
          </a:bodyPr>
          <a:lstStyle/>
          <a:p>
            <a:r>
              <a:rPr lang="en-US" sz="40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Customer Risk </a:t>
            </a:r>
            <a:br>
              <a:rPr lang="en-US" sz="40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40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Analysis</a:t>
            </a:r>
          </a:p>
        </p:txBody>
      </p:sp>
      <p:pic>
        <p:nvPicPr>
          <p:cNvPr id="5" name="Picture 4" descr="A screenshot of a computer&#10;&#10;Description automatically generated">
            <a:extLst>
              <a:ext uri="{FF2B5EF4-FFF2-40B4-BE49-F238E27FC236}">
                <a16:creationId xmlns:a16="http://schemas.microsoft.com/office/drawing/2014/main" id="{82801FB7-DB30-6AB2-8745-715C8D06F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707" y="827902"/>
            <a:ext cx="8102853" cy="4821196"/>
          </a:xfrm>
          <a:prstGeom prst="rect">
            <a:avLst/>
          </a:prstGeom>
        </p:spPr>
      </p:pic>
    </p:spTree>
    <p:extLst>
      <p:ext uri="{BB962C8B-B14F-4D97-AF65-F5344CB8AC3E}">
        <p14:creationId xmlns:p14="http://schemas.microsoft.com/office/powerpoint/2010/main" val="153591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0F2F3-7B56-F005-B394-BC7B60E986EB}"/>
              </a:ext>
            </a:extLst>
          </p:cNvPr>
          <p:cNvPicPr>
            <a:picLocks noChangeAspect="1"/>
          </p:cNvPicPr>
          <p:nvPr/>
        </p:nvPicPr>
        <p:blipFill>
          <a:blip r:embed="rId2"/>
          <a:stretch>
            <a:fillRect/>
          </a:stretch>
        </p:blipFill>
        <p:spPr>
          <a:xfrm>
            <a:off x="3666056" y="875454"/>
            <a:ext cx="4859887" cy="1385146"/>
          </a:xfrm>
          <a:prstGeom prst="rect">
            <a:avLst/>
          </a:prstGeom>
        </p:spPr>
      </p:pic>
      <p:sp>
        <p:nvSpPr>
          <p:cNvPr id="10" name="TextBox 9">
            <a:extLst>
              <a:ext uri="{FF2B5EF4-FFF2-40B4-BE49-F238E27FC236}">
                <a16:creationId xmlns:a16="http://schemas.microsoft.com/office/drawing/2014/main" id="{DC33B493-DB69-C700-7108-6D367F1B38C7}"/>
              </a:ext>
            </a:extLst>
          </p:cNvPr>
          <p:cNvSpPr txBox="1"/>
          <p:nvPr/>
        </p:nvSpPr>
        <p:spPr>
          <a:xfrm>
            <a:off x="413173" y="2429856"/>
            <a:ext cx="10981267" cy="4216539"/>
          </a:xfrm>
          <a:prstGeom prst="rect">
            <a:avLst/>
          </a:prstGeom>
          <a:noFill/>
        </p:spPr>
        <p:txBody>
          <a:bodyPr wrap="square">
            <a:spAutoFit/>
          </a:bodyPr>
          <a:lstStyle/>
          <a:p>
            <a:pPr>
              <a:spcAft>
                <a:spcPts val="800"/>
              </a:spcAft>
            </a:pPr>
            <a:r>
              <a:rPr lang="en-CA" sz="1200" b="1" kern="100">
                <a:effectLst/>
                <a:latin typeface="Arial" panose="020B0604020202020204" pitchFamily="34" charset="0"/>
                <a:ea typeface="Aptos" panose="020B0004020202020204" pitchFamily="34" charset="0"/>
                <a:cs typeface="Times New Roman" panose="02020603050405020304" pitchFamily="18" charset="0"/>
              </a:rPr>
              <a:t>Subject:</a:t>
            </a:r>
            <a:r>
              <a:rPr lang="en-CA" sz="1200" kern="100">
                <a:effectLst/>
                <a:latin typeface="Arial" panose="020B0604020202020204" pitchFamily="34" charset="0"/>
                <a:ea typeface="Aptos" panose="020B0004020202020204" pitchFamily="34" charset="0"/>
                <a:cs typeface="Times New Roman" panose="02020603050405020304" pitchFamily="18" charset="0"/>
              </a:rPr>
              <a:t> Analysis and Suggestions for Customer Retention</a:t>
            </a:r>
            <a:br>
              <a:rPr lang="en-CA" sz="1200" kern="100">
                <a:effectLst/>
                <a:latin typeface="Arial" panose="020B0604020202020204" pitchFamily="34" charset="0"/>
                <a:ea typeface="Aptos" panose="020B0004020202020204" pitchFamily="34" charset="0"/>
                <a:cs typeface="Times New Roman" panose="02020603050405020304" pitchFamily="18" charset="0"/>
              </a:rPr>
            </a:br>
            <a:br>
              <a:rPr lang="en-CA" sz="1200" kern="100">
                <a:effectLst/>
                <a:latin typeface="Arial" panose="020B0604020202020204" pitchFamily="34" charset="0"/>
                <a:ea typeface="Aptos" panose="020B0004020202020204" pitchFamily="34" charset="0"/>
                <a:cs typeface="Times New Roman" panose="02020603050405020304" pitchFamily="18" charset="0"/>
              </a:rPr>
            </a:br>
            <a:r>
              <a:rPr lang="en-CA" sz="1200" kern="100">
                <a:effectLst/>
                <a:latin typeface="Arial" panose="020B0604020202020204" pitchFamily="34" charset="0"/>
                <a:ea typeface="Aptos" panose="020B0004020202020204" pitchFamily="34" charset="0"/>
                <a:cs typeface="Times New Roman" panose="02020603050405020304" pitchFamily="18" charset="0"/>
              </a:rPr>
              <a:t>Dear Janet,</a:t>
            </a:r>
            <a:br>
              <a:rPr lang="en-CA" sz="1200" kern="100">
                <a:effectLst/>
                <a:latin typeface="Arial" panose="020B0604020202020204" pitchFamily="34" charset="0"/>
                <a:ea typeface="Aptos" panose="020B0004020202020204" pitchFamily="34" charset="0"/>
                <a:cs typeface="Times New Roman" panose="02020603050405020304" pitchFamily="18" charset="0"/>
              </a:rPr>
            </a:br>
            <a:br>
              <a:rPr lang="en-CA" sz="1200" kern="100">
                <a:effectLst/>
                <a:latin typeface="Arial" panose="020B0604020202020204" pitchFamily="34" charset="0"/>
                <a:ea typeface="Aptos" panose="020B0004020202020204" pitchFamily="34" charset="0"/>
                <a:cs typeface="Times New Roman" panose="02020603050405020304" pitchFamily="18" charset="0"/>
              </a:rPr>
            </a:br>
            <a:r>
              <a:rPr lang="en-CA" sz="1200" kern="100">
                <a:effectLst/>
                <a:latin typeface="Arial" panose="020B0604020202020204" pitchFamily="34" charset="0"/>
                <a:ea typeface="Aptos" panose="020B0004020202020204" pitchFamily="34" charset="0"/>
                <a:cs typeface="Times New Roman" panose="02020603050405020304" pitchFamily="18" charset="0"/>
              </a:rPr>
              <a:t>I hope this email finds you well. I'm sending this email to give you an overview of our most recent customer retention analysis and provide some suggestions for enhancing our approach.</a:t>
            </a:r>
            <a:br>
              <a:rPr lang="en-CA" sz="1200" kern="100">
                <a:effectLst/>
                <a:latin typeface="Arial" panose="020B0604020202020204" pitchFamily="34" charset="0"/>
                <a:ea typeface="Aptos" panose="020B0004020202020204" pitchFamily="34" charset="0"/>
                <a:cs typeface="Times New Roman" panose="02020603050405020304" pitchFamily="18" charset="0"/>
              </a:rPr>
            </a:br>
            <a:r>
              <a:rPr lang="en-CA" sz="1200" b="1" i="1" kern="100">
                <a:effectLst/>
                <a:latin typeface="Arial" panose="020B0604020202020204" pitchFamily="34" charset="0"/>
                <a:ea typeface="Aptos" panose="020B0004020202020204" pitchFamily="34" charset="0"/>
                <a:cs typeface="Times New Roman" panose="02020603050405020304" pitchFamily="18" charset="0"/>
              </a:rPr>
              <a:t>Key Findings:</a:t>
            </a:r>
            <a:endParaRPr lang="en-CA" sz="1200" kern="100">
              <a:effectLst/>
              <a:latin typeface="Aptos" panose="020B0004020202020204" pitchFamily="34" charset="0"/>
              <a:ea typeface="Aptos" panose="020B000402020202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CA" sz="1200" b="1" kern="100">
                <a:effectLst/>
                <a:latin typeface="Arial" panose="020B0604020202020204" pitchFamily="34" charset="0"/>
                <a:ea typeface="Aptos" panose="020B0004020202020204" pitchFamily="34" charset="0"/>
                <a:cs typeface="Times New Roman" panose="02020603050405020304" pitchFamily="18" charset="0"/>
              </a:rPr>
              <a:t>Churn Rate:</a:t>
            </a:r>
            <a:r>
              <a:rPr lang="en-CA" sz="1200" kern="100">
                <a:effectLst/>
                <a:latin typeface="Arial" panose="020B0604020202020204" pitchFamily="34" charset="0"/>
                <a:ea typeface="Aptos" panose="020B0004020202020204" pitchFamily="34" charset="0"/>
                <a:cs typeface="Times New Roman" panose="02020603050405020304" pitchFamily="18" charset="0"/>
              </a:rPr>
              <a:t> At 34.1%, our current churn rate shows that a sizable percentage of our customers are discontinuing their use of our service. Since this exceeds the industry standard, lowering turnover ought to be a primary concern. </a:t>
            </a:r>
            <a:endParaRPr lang="en-CA" sz="1200" kern="100">
              <a:latin typeface="Arial" panose="020B0604020202020204" pitchFamily="34" charset="0"/>
              <a:ea typeface="Aptos" panose="020B000402020202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CA" sz="1200" b="1" kern="100">
                <a:effectLst/>
                <a:latin typeface="Arial" panose="020B0604020202020204" pitchFamily="34" charset="0"/>
                <a:ea typeface="Aptos" panose="020B0004020202020204" pitchFamily="34" charset="0"/>
                <a:cs typeface="Times New Roman" panose="02020603050405020304" pitchFamily="18" charset="0"/>
              </a:rPr>
              <a:t>Customer Lifetime Value (CLV):</a:t>
            </a:r>
            <a:r>
              <a:rPr lang="en-CA" sz="1200" kern="100">
                <a:effectLst/>
                <a:latin typeface="Arial" panose="020B0604020202020204" pitchFamily="34" charset="0"/>
                <a:ea typeface="Aptos" panose="020B0004020202020204" pitchFamily="34" charset="0"/>
                <a:cs typeface="Times New Roman" panose="02020603050405020304" pitchFamily="18" charset="0"/>
              </a:rPr>
              <a:t> While the average CLV is encouraging, there is room to grow it by improving customer happiness and engagement. </a:t>
            </a:r>
            <a:endParaRPr lang="en-CA" sz="1200" kern="100">
              <a:latin typeface="Arial" panose="020B0604020202020204" pitchFamily="34" charset="0"/>
              <a:ea typeface="Aptos" panose="020B000402020202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CA" sz="1200" b="1" kern="100">
                <a:effectLst/>
                <a:latin typeface="Arial" panose="020B0604020202020204" pitchFamily="34" charset="0"/>
                <a:ea typeface="Aptos" panose="020B0004020202020204" pitchFamily="34" charset="0"/>
                <a:cs typeface="Times New Roman" panose="02020603050405020304" pitchFamily="18" charset="0"/>
              </a:rPr>
              <a:t>Customer Acquisition Cost (CAC):</a:t>
            </a:r>
            <a:r>
              <a:rPr lang="en-CA" sz="1200" kern="100">
                <a:effectLst/>
                <a:latin typeface="Arial" panose="020B0604020202020204" pitchFamily="34" charset="0"/>
                <a:ea typeface="Aptos" panose="020B0004020202020204" pitchFamily="34" charset="0"/>
                <a:cs typeface="Times New Roman" panose="02020603050405020304" pitchFamily="18" charset="0"/>
              </a:rPr>
              <a:t> Our CAC has been trending decrease, indicating that our acquisition techniques are becoming more efficient. However, total profitability may benefit from additional CAC optimization. </a:t>
            </a:r>
            <a:endParaRPr lang="en-CA" sz="1200" kern="100">
              <a:latin typeface="Arial" panose="020B0604020202020204" pitchFamily="34" charset="0"/>
              <a:ea typeface="Aptos" panose="020B000402020202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CA" sz="1200" b="1" kern="100">
                <a:effectLst/>
                <a:latin typeface="Arial" panose="020B0604020202020204" pitchFamily="34" charset="0"/>
                <a:ea typeface="Aptos" panose="020B0004020202020204" pitchFamily="34" charset="0"/>
                <a:cs typeface="Times New Roman" panose="02020603050405020304" pitchFamily="18" charset="0"/>
              </a:rPr>
              <a:t>Monthly Recurring Revenue (MRR):</a:t>
            </a:r>
            <a:r>
              <a:rPr lang="en-CA" sz="1200" kern="100">
                <a:effectLst/>
                <a:latin typeface="Arial" panose="020B0604020202020204" pitchFamily="34" charset="0"/>
                <a:ea typeface="Aptos" panose="020B0004020202020204" pitchFamily="34" charset="0"/>
                <a:cs typeface="Times New Roman" panose="02020603050405020304" pitchFamily="18" charset="0"/>
              </a:rPr>
              <a:t> While MRR trends remain consistent, churn might be decreased and MRR increased by adding more long-term contracts. </a:t>
            </a:r>
            <a:endParaRPr lang="en-CA" sz="1200" kern="100">
              <a:latin typeface="Arial" panose="020B0604020202020204" pitchFamily="34" charset="0"/>
              <a:ea typeface="Aptos" panose="020B000402020202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CA" sz="1200" b="1">
                <a:effectLst/>
                <a:latin typeface="Arial" panose="020B0604020202020204" pitchFamily="34" charset="0"/>
                <a:ea typeface="Aptos" panose="020B0004020202020204" pitchFamily="34" charset="0"/>
              </a:rPr>
              <a:t>Net Promoter Score (NPS):</a:t>
            </a:r>
            <a:r>
              <a:rPr lang="en-CA" sz="1200">
                <a:effectLst/>
                <a:latin typeface="Arial" panose="020B0604020202020204" pitchFamily="34" charset="0"/>
                <a:ea typeface="Aptos" panose="020B0004020202020204" pitchFamily="34" charset="0"/>
              </a:rPr>
              <a:t> At the moment, our NPS shows that consumer satisfaction is moderate. Improving the customer experience can increase the number of customers who become promoters, which lowers churn and draws in new clients through favorable word-of-mouth. </a:t>
            </a:r>
            <a:endParaRPr lang="en-CA" sz="1200">
              <a:latin typeface="Arial" panose="020B0604020202020204" pitchFamily="34" charset="0"/>
              <a:ea typeface="Aptos" panose="020B0004020202020204" pitchFamily="34" charset="0"/>
            </a:endParaRPr>
          </a:p>
          <a:p>
            <a:pPr marL="171450" indent="-171450">
              <a:spcAft>
                <a:spcPts val="800"/>
              </a:spcAft>
              <a:buFont typeface="Arial" panose="020B0604020202020204" pitchFamily="34" charset="0"/>
              <a:buChar char="•"/>
            </a:pPr>
            <a:r>
              <a:rPr lang="en-CA" sz="1200" b="1">
                <a:effectLst/>
                <a:latin typeface="Arial" panose="020B0604020202020204" pitchFamily="34" charset="0"/>
                <a:ea typeface="Aptos" panose="020B0004020202020204" pitchFamily="34" charset="0"/>
              </a:rPr>
              <a:t>Customer Engagement:</a:t>
            </a:r>
            <a:r>
              <a:rPr lang="en-CA" sz="1200">
                <a:effectLst/>
                <a:latin typeface="Arial" panose="020B0604020202020204" pitchFamily="34" charset="0"/>
                <a:ea typeface="Aptos" panose="020B0004020202020204" pitchFamily="34" charset="0"/>
              </a:rPr>
              <a:t> Rates of engagement vary, with periods of reduced engagement being noted. During these times, focused engagement efforts may increase retention rates overall. </a:t>
            </a:r>
            <a:br>
              <a:rPr lang="en-CA" sz="1200">
                <a:effectLst/>
                <a:latin typeface="Arial" panose="020B0604020202020204" pitchFamily="34" charset="0"/>
                <a:ea typeface="Aptos" panose="020B0004020202020204" pitchFamily="34" charset="0"/>
              </a:rPr>
            </a:br>
            <a:endParaRPr lang="en-CA" sz="1200" dirty="0"/>
          </a:p>
        </p:txBody>
      </p:sp>
      <p:sp>
        <p:nvSpPr>
          <p:cNvPr id="11" name="TextBox 10">
            <a:extLst>
              <a:ext uri="{FF2B5EF4-FFF2-40B4-BE49-F238E27FC236}">
                <a16:creationId xmlns:a16="http://schemas.microsoft.com/office/drawing/2014/main" id="{6529F850-F444-B87F-61CE-4D071CCB1C54}"/>
              </a:ext>
            </a:extLst>
          </p:cNvPr>
          <p:cNvSpPr txBox="1"/>
          <p:nvPr/>
        </p:nvSpPr>
        <p:spPr>
          <a:xfrm>
            <a:off x="3673638" y="474133"/>
            <a:ext cx="4844724" cy="461665"/>
          </a:xfrm>
          <a:prstGeom prst="rect">
            <a:avLst/>
          </a:prstGeom>
          <a:noFill/>
        </p:spPr>
        <p:txBody>
          <a:bodyPr wrap="none" rtlCol="0">
            <a:spAutoFit/>
          </a:bodyPr>
          <a:lstStyle/>
          <a:p>
            <a:pPr algn="ctr"/>
            <a:r>
              <a:rPr lang="en-CA" sz="2400" b="1">
                <a:latin typeface="Cambria" panose="02040503050406030204" pitchFamily="18" charset="0"/>
                <a:ea typeface="Cambria" panose="02040503050406030204" pitchFamily="18" charset="0"/>
              </a:rPr>
              <a:t>Email to the Engagement Partner</a:t>
            </a:r>
            <a:endParaRPr lang="en-CA"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304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CD1FE-9136-A2EB-4BE9-A097B46D43B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F46E2AC-744A-611B-CE58-7737BFC5FB41}"/>
              </a:ext>
            </a:extLst>
          </p:cNvPr>
          <p:cNvSpPr txBox="1"/>
          <p:nvPr/>
        </p:nvSpPr>
        <p:spPr>
          <a:xfrm>
            <a:off x="491066" y="1722043"/>
            <a:ext cx="10981267" cy="3088025"/>
          </a:xfrm>
          <a:prstGeom prst="rect">
            <a:avLst/>
          </a:prstGeom>
          <a:noFill/>
        </p:spPr>
        <p:txBody>
          <a:bodyPr wrap="square">
            <a:spAutoFit/>
          </a:bodyPr>
          <a:lstStyle/>
          <a:p>
            <a:pPr>
              <a:spcAft>
                <a:spcPts val="800"/>
              </a:spcAft>
            </a:pPr>
            <a:r>
              <a:rPr lang="en-CA" sz="1200" b="1" i="1" dirty="0">
                <a:effectLst/>
                <a:latin typeface="Arial" panose="020B0604020202020204" pitchFamily="34" charset="0"/>
                <a:ea typeface="Aptos" panose="020B0004020202020204" pitchFamily="34" charset="0"/>
              </a:rPr>
              <a:t>Suggestions:</a:t>
            </a:r>
            <a:r>
              <a:rPr lang="en-CA" sz="1200" i="1" dirty="0">
                <a:effectLst/>
                <a:latin typeface="Arial" panose="020B0604020202020204" pitchFamily="34" charset="0"/>
                <a:ea typeface="Aptos" panose="020B0004020202020204" pitchFamily="34" charset="0"/>
              </a:rPr>
              <a:t> </a:t>
            </a:r>
            <a:endParaRPr lang="en-CA" sz="1200" i="1" dirty="0">
              <a:latin typeface="Arial" panose="020B0604020202020204" pitchFamily="34" charset="0"/>
              <a:ea typeface="Aptos" panose="020B0004020202020204" pitchFamily="34" charset="0"/>
            </a:endParaRPr>
          </a:p>
          <a:p>
            <a:pPr marL="171450" indent="-171450">
              <a:spcAft>
                <a:spcPts val="800"/>
              </a:spcAft>
              <a:buFont typeface="Arial" panose="020B0604020202020204" pitchFamily="34" charset="0"/>
              <a:buChar char="•"/>
            </a:pPr>
            <a:r>
              <a:rPr lang="en-CA" sz="1200" b="1" dirty="0">
                <a:effectLst/>
                <a:latin typeface="Arial" panose="020B0604020202020204" pitchFamily="34" charset="0"/>
                <a:ea typeface="Aptos" panose="020B0004020202020204" pitchFamily="34" charset="0"/>
              </a:rPr>
              <a:t>Targeted Retention Campaigns:</a:t>
            </a:r>
            <a:r>
              <a:rPr lang="en-CA" sz="1200" dirty="0">
                <a:effectLst/>
                <a:latin typeface="Arial" panose="020B0604020202020204" pitchFamily="34" charset="0"/>
                <a:ea typeface="Aptos" panose="020B0004020202020204" pitchFamily="34" charset="0"/>
              </a:rPr>
              <a:t> Create customized retention strategies for high-risk clients according to their usage and engagement trends. </a:t>
            </a:r>
            <a:endParaRPr lang="en-CA" sz="1200" dirty="0">
              <a:latin typeface="Arial" panose="020B0604020202020204" pitchFamily="34" charset="0"/>
              <a:ea typeface="Aptos" panose="020B0004020202020204" pitchFamily="34" charset="0"/>
            </a:endParaRPr>
          </a:p>
          <a:p>
            <a:pPr marL="171450" indent="-171450">
              <a:spcAft>
                <a:spcPts val="800"/>
              </a:spcAft>
              <a:buFont typeface="Arial" panose="020B0604020202020204" pitchFamily="34" charset="0"/>
              <a:buChar char="•"/>
            </a:pPr>
            <a:r>
              <a:rPr lang="en-CA" sz="1200" b="1" dirty="0">
                <a:effectLst/>
                <a:latin typeface="Arial" panose="020B0604020202020204" pitchFamily="34" charset="0"/>
                <a:ea typeface="Aptos" panose="020B0004020202020204" pitchFamily="34" charset="0"/>
              </a:rPr>
              <a:t>Improve consumer Experience:</a:t>
            </a:r>
            <a:r>
              <a:rPr lang="en-CA" sz="1200" dirty="0">
                <a:effectLst/>
                <a:latin typeface="Arial" panose="020B0604020202020204" pitchFamily="34" charset="0"/>
                <a:ea typeface="Aptos" panose="020B0004020202020204" pitchFamily="34" charset="0"/>
              </a:rPr>
              <a:t> Put feedback systems in place to recognize and quickly fix consumer problem areas. To boost client happiness and loyalty, concentrate on enhancing the entire customer experience. </a:t>
            </a:r>
            <a:endParaRPr lang="en-CA" sz="1200" dirty="0">
              <a:latin typeface="Arial" panose="020B0604020202020204" pitchFamily="34" charset="0"/>
              <a:ea typeface="Aptos" panose="020B0004020202020204" pitchFamily="34" charset="0"/>
            </a:endParaRPr>
          </a:p>
          <a:p>
            <a:pPr marL="171450" indent="-171450">
              <a:spcAft>
                <a:spcPts val="800"/>
              </a:spcAft>
              <a:buFont typeface="Arial" panose="020B0604020202020204" pitchFamily="34" charset="0"/>
              <a:buChar char="•"/>
            </a:pPr>
            <a:r>
              <a:rPr lang="en-CA" sz="1200" b="1" dirty="0">
                <a:effectLst/>
                <a:latin typeface="Arial" panose="020B0604020202020204" pitchFamily="34" charset="0"/>
                <a:ea typeface="Aptos" panose="020B0004020202020204" pitchFamily="34" charset="0"/>
              </a:rPr>
              <a:t>Encourage Long-Term Contracts:</a:t>
            </a:r>
            <a:r>
              <a:rPr lang="en-CA" sz="1200" dirty="0">
                <a:effectLst/>
                <a:latin typeface="Arial" panose="020B0604020202020204" pitchFamily="34" charset="0"/>
                <a:ea typeface="Aptos" panose="020B0004020202020204" pitchFamily="34" charset="0"/>
              </a:rPr>
              <a:t> To lower the chance of customer attrition, provide discounts and incentives to clients who agree to longer-term agreements. </a:t>
            </a:r>
            <a:endParaRPr lang="en-CA" sz="1200" dirty="0">
              <a:latin typeface="Arial" panose="020B0604020202020204" pitchFamily="34" charset="0"/>
              <a:ea typeface="Aptos" panose="020B0004020202020204" pitchFamily="34" charset="0"/>
            </a:endParaRPr>
          </a:p>
          <a:p>
            <a:pPr marL="171450" indent="-171450">
              <a:spcAft>
                <a:spcPts val="800"/>
              </a:spcAft>
              <a:buFont typeface="Arial" panose="020B0604020202020204" pitchFamily="34" charset="0"/>
              <a:buChar char="•"/>
            </a:pPr>
            <a:r>
              <a:rPr lang="en-CA" sz="1200" b="1" dirty="0">
                <a:effectLst/>
                <a:latin typeface="Arial" panose="020B0604020202020204" pitchFamily="34" charset="0"/>
                <a:ea typeface="Aptos" panose="020B0004020202020204" pitchFamily="34" charset="0"/>
              </a:rPr>
              <a:t>Increase Customer </a:t>
            </a:r>
            <a:r>
              <a:rPr lang="en-CA" sz="1200" b="1" kern="100" dirty="0">
                <a:latin typeface="Arial" panose="020B0604020202020204" pitchFamily="34" charset="0"/>
                <a:cs typeface="Times New Roman" panose="02020603050405020304" pitchFamily="18" charset="0"/>
              </a:rPr>
              <a:t>Engagement</a:t>
            </a:r>
            <a:r>
              <a:rPr lang="en-CA" sz="1200" b="1" dirty="0">
                <a:effectLst/>
                <a:latin typeface="Arial" panose="020B0604020202020204" pitchFamily="34" charset="0"/>
                <a:ea typeface="Aptos" panose="020B0004020202020204" pitchFamily="34" charset="0"/>
              </a:rPr>
              <a:t>:</a:t>
            </a:r>
            <a:r>
              <a:rPr lang="en-CA" sz="1200" dirty="0">
                <a:effectLst/>
                <a:latin typeface="Arial" panose="020B0604020202020204" pitchFamily="34" charset="0"/>
                <a:ea typeface="Aptos" panose="020B0004020202020204" pitchFamily="34" charset="0"/>
              </a:rPr>
              <a:t> To keep customers actively using our services, implement focused engagement campaigns during slow times. </a:t>
            </a:r>
            <a:br>
              <a:rPr lang="en-CA" sz="1200" dirty="0">
                <a:effectLst/>
                <a:latin typeface="Arial" panose="020B0604020202020204" pitchFamily="34" charset="0"/>
                <a:ea typeface="Aptos" panose="020B0004020202020204" pitchFamily="34" charset="0"/>
              </a:rPr>
            </a:br>
            <a:br>
              <a:rPr lang="en-CA" sz="1200" dirty="0">
                <a:effectLst/>
                <a:latin typeface="Arial" panose="020B0604020202020204" pitchFamily="34" charset="0"/>
                <a:ea typeface="Aptos" panose="020B0004020202020204" pitchFamily="34" charset="0"/>
              </a:rPr>
            </a:br>
            <a:r>
              <a:rPr lang="en-CA" sz="1200" dirty="0">
                <a:effectLst/>
                <a:latin typeface="Arial" panose="020B0604020202020204" pitchFamily="34" charset="0"/>
                <a:ea typeface="Aptos" panose="020B0004020202020204" pitchFamily="34" charset="0"/>
              </a:rPr>
              <a:t>We can greatly increase our customer retention rates and promote long-term business success by putting these tactics into practice. </a:t>
            </a:r>
            <a:br>
              <a:rPr lang="en-CA" sz="1200" dirty="0">
                <a:effectLst/>
                <a:latin typeface="Arial" panose="020B0604020202020204" pitchFamily="34" charset="0"/>
                <a:ea typeface="Aptos" panose="020B0004020202020204" pitchFamily="34" charset="0"/>
              </a:rPr>
            </a:br>
            <a:br>
              <a:rPr lang="en-CA" sz="1200" dirty="0">
                <a:effectLst/>
                <a:latin typeface="Arial" panose="020B0604020202020204" pitchFamily="34" charset="0"/>
                <a:ea typeface="Aptos" panose="020B0004020202020204" pitchFamily="34" charset="0"/>
              </a:rPr>
            </a:br>
            <a:r>
              <a:rPr lang="en-CA" sz="1200" dirty="0">
                <a:effectLst/>
                <a:latin typeface="Arial" panose="020B0604020202020204" pitchFamily="34" charset="0"/>
                <a:ea typeface="Aptos" panose="020B0004020202020204" pitchFamily="34" charset="0"/>
              </a:rPr>
              <a:t>Please feel free to reach out if you have any questions or would like to discuss these findings further.</a:t>
            </a:r>
            <a:br>
              <a:rPr lang="en-CA" sz="1200" dirty="0">
                <a:effectLst/>
                <a:latin typeface="Arial" panose="020B0604020202020204" pitchFamily="34" charset="0"/>
                <a:ea typeface="Aptos" panose="020B0004020202020204" pitchFamily="34" charset="0"/>
              </a:rPr>
            </a:br>
            <a:br>
              <a:rPr lang="en-CA" sz="1200" dirty="0">
                <a:effectLst/>
                <a:latin typeface="Arial" panose="020B0604020202020204" pitchFamily="34" charset="0"/>
                <a:ea typeface="Aptos" panose="020B0004020202020204" pitchFamily="34" charset="0"/>
              </a:rPr>
            </a:br>
            <a:r>
              <a:rPr lang="en-CA" sz="1200" dirty="0">
                <a:effectLst/>
                <a:latin typeface="Arial" panose="020B0604020202020204" pitchFamily="34" charset="0"/>
                <a:ea typeface="Aptos" panose="020B0004020202020204" pitchFamily="34" charset="0"/>
              </a:rPr>
              <a:t>Kind regards, </a:t>
            </a:r>
            <a:br>
              <a:rPr lang="en-CA" sz="1200" dirty="0">
                <a:effectLst/>
                <a:latin typeface="Arial" panose="020B0604020202020204" pitchFamily="34" charset="0"/>
                <a:ea typeface="Aptos" panose="020B0004020202020204" pitchFamily="34" charset="0"/>
              </a:rPr>
            </a:br>
            <a:r>
              <a:rPr lang="en-CA" sz="1200" dirty="0">
                <a:effectLst/>
                <a:latin typeface="Arial" panose="020B0604020202020204" pitchFamily="34" charset="0"/>
                <a:ea typeface="Aptos" panose="020B0004020202020204" pitchFamily="34" charset="0"/>
              </a:rPr>
              <a:t>Bhumi Mehta.</a:t>
            </a:r>
            <a:endParaRPr lang="en-CA" sz="1200" dirty="0"/>
          </a:p>
        </p:txBody>
      </p:sp>
      <p:sp>
        <p:nvSpPr>
          <p:cNvPr id="2" name="TextBox 1">
            <a:extLst>
              <a:ext uri="{FF2B5EF4-FFF2-40B4-BE49-F238E27FC236}">
                <a16:creationId xmlns:a16="http://schemas.microsoft.com/office/drawing/2014/main" id="{FAC568F6-EECE-A9CC-19D6-EC8C866111DB}"/>
              </a:ext>
            </a:extLst>
          </p:cNvPr>
          <p:cNvSpPr txBox="1"/>
          <p:nvPr/>
        </p:nvSpPr>
        <p:spPr>
          <a:xfrm>
            <a:off x="558800" y="397934"/>
            <a:ext cx="2121093" cy="369332"/>
          </a:xfrm>
          <a:prstGeom prst="rect">
            <a:avLst/>
          </a:prstGeom>
          <a:noFill/>
        </p:spPr>
        <p:txBody>
          <a:bodyPr wrap="none" rtlCol="0">
            <a:spAutoFit/>
          </a:bodyPr>
          <a:lstStyle/>
          <a:p>
            <a:r>
              <a:rPr lang="en-CA" b="1" dirty="0"/>
              <a:t>Email Continuing..</a:t>
            </a:r>
          </a:p>
        </p:txBody>
      </p:sp>
    </p:spTree>
    <p:extLst>
      <p:ext uri="{BB962C8B-B14F-4D97-AF65-F5344CB8AC3E}">
        <p14:creationId xmlns:p14="http://schemas.microsoft.com/office/powerpoint/2010/main" val="345443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F792FD-EA60-A3FC-00C0-81508A33D4F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9462A7A-3EB4-DEB6-11D8-8F92DE8D319F}"/>
              </a:ext>
            </a:extLst>
          </p:cNvPr>
          <p:cNvSpPr>
            <a:spLocks noGrp="1"/>
          </p:cNvSpPr>
          <p:nvPr>
            <p:ph type="title"/>
          </p:nvPr>
        </p:nvSpPr>
        <p:spPr>
          <a:xfrm>
            <a:off x="0" y="2791033"/>
            <a:ext cx="12009117" cy="2193031"/>
          </a:xfrm>
        </p:spPr>
        <p:txBody>
          <a:bodyPr vert="horz" lIns="91440" tIns="45720" rIns="91440" bIns="45720" rtlCol="0" anchor="t">
            <a:normAutofit fontScale="90000"/>
          </a:bodyPr>
          <a:lstStyle/>
          <a:p>
            <a:pPr algn="ctr"/>
            <a:r>
              <a:rPr lang="en-US" sz="6000" b="1" kern="1200" dirty="0">
                <a:solidFill>
                  <a:srgbClr val="FFFFFF"/>
                </a:solidFill>
                <a:latin typeface="Cambria" panose="02040503050406030204" pitchFamily="18" charset="0"/>
                <a:ea typeface="Cambria" panose="02040503050406030204" pitchFamily="18" charset="0"/>
              </a:rPr>
              <a:t>Task</a:t>
            </a:r>
            <a:r>
              <a:rPr lang="en-US" sz="8000" b="1" kern="1200" dirty="0">
                <a:solidFill>
                  <a:srgbClr val="FFFFFF"/>
                </a:solidFill>
                <a:latin typeface="Cambria" panose="02040503050406030204" pitchFamily="18" charset="0"/>
                <a:ea typeface="Cambria" panose="02040503050406030204" pitchFamily="18" charset="0"/>
              </a:rPr>
              <a:t> 4 – Diversity &amp; Inclusion</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66567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68AA9C-CB8E-F2F4-24E5-96A94C9802C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C4EF6E-FB6B-C10C-501A-CE8623BEA568}"/>
              </a:ext>
            </a:extLst>
          </p:cNvPr>
          <p:cNvSpPr txBox="1"/>
          <p:nvPr/>
        </p:nvSpPr>
        <p:spPr>
          <a:xfrm>
            <a:off x="630936" y="640080"/>
            <a:ext cx="4818888" cy="1481328"/>
          </a:xfrm>
          <a:prstGeom prst="rect">
            <a:avLst/>
          </a:prstGeom>
        </p:spPr>
        <p:txBody>
          <a:bodyPr vert="horz" lIns="91440" tIns="45720" rIns="91440" bIns="45720" rtlCol="0" anchor="b">
            <a:normAutofit/>
          </a:bodyPr>
          <a:lstStyle/>
          <a:p>
            <a:pPr marL="0" indent="0">
              <a:lnSpc>
                <a:spcPct val="90000"/>
              </a:lnSpc>
              <a:spcBef>
                <a:spcPct val="0"/>
              </a:spcBef>
              <a:spcAft>
                <a:spcPts val="800"/>
              </a:spcAft>
            </a:pPr>
            <a:r>
              <a:rPr lang="en-US" sz="4800" b="1" kern="1200" dirty="0">
                <a:solidFill>
                  <a:schemeClr val="tx1"/>
                </a:solidFill>
                <a:latin typeface="Cambria" panose="02040503050406030204" pitchFamily="18" charset="0"/>
                <a:ea typeface="Cambria" panose="02040503050406030204" pitchFamily="18" charset="0"/>
                <a:cs typeface="+mj-cs"/>
              </a:rPr>
              <a:t>Step Performed</a:t>
            </a:r>
            <a:endParaRPr lang="en-US" sz="4800" b="1" kern="1200" dirty="0">
              <a:solidFill>
                <a:schemeClr val="tx1"/>
              </a:solidFill>
              <a:effectLst/>
              <a:latin typeface="Cambria" panose="02040503050406030204" pitchFamily="18" charset="0"/>
              <a:ea typeface="Cambria" panose="02040503050406030204" pitchFamily="18" charset="0"/>
              <a:cs typeface="+mj-cs"/>
            </a:endParaRPr>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033FDC-3C3E-B94D-610D-6F983EA15301}"/>
              </a:ext>
            </a:extLst>
          </p:cNvPr>
          <p:cNvSpPr>
            <a:spLocks noGrp="1"/>
          </p:cNvSpPr>
          <p:nvPr>
            <p:ph idx="1"/>
          </p:nvPr>
        </p:nvSpPr>
        <p:spPr>
          <a:xfrm>
            <a:off x="630936" y="2660904"/>
            <a:ext cx="4818888" cy="1751077"/>
          </a:xfrm>
        </p:spPr>
        <p:txBody>
          <a:bodyPr vert="horz" lIns="91440" tIns="45720" rIns="91440" bIns="45720" rtlCol="0" anchor="t">
            <a:normAutofit/>
          </a:bodyPr>
          <a:lstStyle/>
          <a:p>
            <a:pPr marL="0" lvl="0" indent="0">
              <a:spcAft>
                <a:spcPts val="800"/>
              </a:spcAft>
              <a:buNone/>
            </a:pPr>
            <a:r>
              <a:rPr lang="en-US" sz="2200" dirty="0">
                <a:effectLst/>
                <a:latin typeface="Cambria" panose="02040503050406030204" pitchFamily="18" charset="0"/>
                <a:ea typeface="Cambria" panose="02040503050406030204" pitchFamily="18" charset="0"/>
              </a:rPr>
              <a:t>Import and transform the ‘Diversity-Inclusion Dataset’. Check for datatypes and if any missing values. </a:t>
            </a:r>
          </a:p>
          <a:p>
            <a:pPr marL="0" lvl="0" indent="0">
              <a:spcAft>
                <a:spcPts val="800"/>
              </a:spcAft>
              <a:buNone/>
            </a:pPr>
            <a:r>
              <a:rPr lang="en-US" sz="2200" dirty="0">
                <a:latin typeface="Cambria" panose="02040503050406030204" pitchFamily="18" charset="0"/>
                <a:ea typeface="Cambria" panose="02040503050406030204" pitchFamily="18" charset="0"/>
              </a:rPr>
              <a:t>Once checked, close and apply.</a:t>
            </a:r>
            <a:endParaRPr lang="en-US" sz="2200" dirty="0">
              <a:effectLst/>
              <a:latin typeface="Cambria" panose="02040503050406030204" pitchFamily="18" charset="0"/>
              <a:ea typeface="Cambria" panose="02040503050406030204" pitchFamily="18" charset="0"/>
            </a:endParaRPr>
          </a:p>
          <a:p>
            <a:pPr marL="0" lvl="0">
              <a:spcAft>
                <a:spcPts val="800"/>
              </a:spcAft>
            </a:pPr>
            <a:endParaRPr lang="en-US" sz="2200" dirty="0">
              <a:effectLst/>
              <a:latin typeface="Cambria" panose="02040503050406030204" pitchFamily="18" charset="0"/>
              <a:ea typeface="Cambria" panose="020405030504060302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A8C95AC0-B5F8-816E-CE22-1328809EC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023" y="993649"/>
            <a:ext cx="5821993" cy="4584819"/>
          </a:xfrm>
          <a:prstGeom prst="rect">
            <a:avLst/>
          </a:prstGeom>
        </p:spPr>
      </p:pic>
    </p:spTree>
    <p:extLst>
      <p:ext uri="{BB962C8B-B14F-4D97-AF65-F5344CB8AC3E}">
        <p14:creationId xmlns:p14="http://schemas.microsoft.com/office/powerpoint/2010/main" val="211262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65C9CE-B828-E992-4142-4711F6AD2CA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0B2ABBAA-4C64-52FB-BFFC-C37DCC65AC01}"/>
              </a:ext>
            </a:extLst>
          </p:cNvPr>
          <p:cNvPicPr>
            <a:picLocks noChangeAspect="1"/>
          </p:cNvPicPr>
          <p:nvPr/>
        </p:nvPicPr>
        <p:blipFill>
          <a:blip r:embed="rId2">
            <a:extLst>
              <a:ext uri="{28A0092B-C50C-407E-A947-70E740481C1C}">
                <a14:useLocalDpi xmlns:a14="http://schemas.microsoft.com/office/drawing/2010/main" val="0"/>
              </a:ext>
            </a:extLst>
          </a:blip>
          <a:srcRect t="9705" b="1720"/>
          <a:stretch/>
        </p:blipFill>
        <p:spPr>
          <a:xfrm>
            <a:off x="457200" y="457200"/>
            <a:ext cx="11277600" cy="5943600"/>
          </a:xfrm>
          <a:prstGeom prst="rect">
            <a:avLst/>
          </a:prstGeom>
        </p:spPr>
      </p:pic>
    </p:spTree>
    <p:extLst>
      <p:ext uri="{BB962C8B-B14F-4D97-AF65-F5344CB8AC3E}">
        <p14:creationId xmlns:p14="http://schemas.microsoft.com/office/powerpoint/2010/main" val="233596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14F61-3947-B15B-A98B-4EF216154ED0}"/>
              </a:ext>
            </a:extLst>
          </p:cNvPr>
          <p:cNvSpPr>
            <a:spLocks noGrp="1"/>
          </p:cNvSpPr>
          <p:nvPr>
            <p:ph type="title"/>
          </p:nvPr>
        </p:nvSpPr>
        <p:spPr>
          <a:xfrm>
            <a:off x="761803" y="350196"/>
            <a:ext cx="4646904" cy="1624520"/>
          </a:xfrm>
        </p:spPr>
        <p:txBody>
          <a:bodyPr anchor="ctr">
            <a:normAutofit/>
          </a:bodyPr>
          <a:lstStyle/>
          <a:p>
            <a:r>
              <a:rPr lang="en-CA" sz="4000" b="1" dirty="0">
                <a:latin typeface="Cambria" panose="02040503050406030204" pitchFamily="18" charset="0"/>
                <a:ea typeface="Cambria" panose="02040503050406030204" pitchFamily="18" charset="0"/>
              </a:rPr>
              <a:t>Agenda</a:t>
            </a:r>
          </a:p>
        </p:txBody>
      </p:sp>
      <p:sp>
        <p:nvSpPr>
          <p:cNvPr id="3" name="Content Placeholder 2">
            <a:extLst>
              <a:ext uri="{FF2B5EF4-FFF2-40B4-BE49-F238E27FC236}">
                <a16:creationId xmlns:a16="http://schemas.microsoft.com/office/drawing/2014/main" id="{8C030FF2-B123-3FC5-98CC-F8E80534830E}"/>
              </a:ext>
            </a:extLst>
          </p:cNvPr>
          <p:cNvSpPr>
            <a:spLocks noGrp="1"/>
          </p:cNvSpPr>
          <p:nvPr>
            <p:ph idx="1"/>
          </p:nvPr>
        </p:nvSpPr>
        <p:spPr>
          <a:xfrm>
            <a:off x="761802" y="2743200"/>
            <a:ext cx="4646905" cy="3613149"/>
          </a:xfrm>
        </p:spPr>
        <p:txBody>
          <a:bodyPr anchor="ctr">
            <a:normAutofit/>
          </a:bodyPr>
          <a:lstStyle/>
          <a:p>
            <a:r>
              <a:rPr lang="en-CA" sz="2000" dirty="0">
                <a:latin typeface="Cambria" panose="02040503050406030204" pitchFamily="18" charset="0"/>
                <a:ea typeface="Cambria" panose="02040503050406030204" pitchFamily="18" charset="0"/>
              </a:rPr>
              <a:t>Task 1: Introduction</a:t>
            </a:r>
          </a:p>
          <a:p>
            <a:r>
              <a:rPr lang="en-CA" sz="2000" dirty="0">
                <a:latin typeface="Cambria" panose="02040503050406030204" pitchFamily="18" charset="0"/>
                <a:ea typeface="Cambria" panose="02040503050406030204" pitchFamily="18" charset="0"/>
              </a:rPr>
              <a:t>Task 2:  Call Center Trends</a:t>
            </a:r>
          </a:p>
          <a:p>
            <a:r>
              <a:rPr lang="en-CA" sz="2000" dirty="0">
                <a:latin typeface="Cambria" panose="02040503050406030204" pitchFamily="18" charset="0"/>
                <a:ea typeface="Cambria" panose="02040503050406030204" pitchFamily="18" charset="0"/>
              </a:rPr>
              <a:t>Task 3: Customer Retention</a:t>
            </a:r>
          </a:p>
          <a:p>
            <a:r>
              <a:rPr lang="en-CA" sz="2000" dirty="0">
                <a:latin typeface="Cambria" panose="02040503050406030204" pitchFamily="18" charset="0"/>
                <a:ea typeface="Cambria" panose="02040503050406030204" pitchFamily="18" charset="0"/>
              </a:rPr>
              <a:t>Task 4: Diversity and Inclusion</a:t>
            </a:r>
          </a:p>
          <a:p>
            <a:endParaRPr lang="en-CA" sz="2000" dirty="0">
              <a:latin typeface="Cambria" panose="02040503050406030204" pitchFamily="18" charset="0"/>
              <a:ea typeface="Cambria" panose="02040503050406030204" pitchFamily="18" charset="0"/>
            </a:endParaRPr>
          </a:p>
        </p:txBody>
      </p:sp>
      <p:pic>
        <p:nvPicPr>
          <p:cNvPr id="5" name="Picture 4" descr="Different colored question marks">
            <a:extLst>
              <a:ext uri="{FF2B5EF4-FFF2-40B4-BE49-F238E27FC236}">
                <a16:creationId xmlns:a16="http://schemas.microsoft.com/office/drawing/2014/main" id="{4FC2C829-0308-7B9E-CF33-E51C0CA9980A}"/>
              </a:ext>
            </a:extLst>
          </p:cNvPr>
          <p:cNvPicPr>
            <a:picLocks noChangeAspect="1"/>
          </p:cNvPicPr>
          <p:nvPr/>
        </p:nvPicPr>
        <p:blipFill>
          <a:blip r:embed="rId2"/>
          <a:srcRect l="23279" r="26665"/>
          <a:stretch/>
        </p:blipFill>
        <p:spPr>
          <a:xfrm>
            <a:off x="6096000" y="1"/>
            <a:ext cx="6102825" cy="6858000"/>
          </a:xfrm>
          <a:prstGeom prst="rect">
            <a:avLst/>
          </a:prstGeom>
        </p:spPr>
      </p:pic>
    </p:spTree>
    <p:extLst>
      <p:ext uri="{BB962C8B-B14F-4D97-AF65-F5344CB8AC3E}">
        <p14:creationId xmlns:p14="http://schemas.microsoft.com/office/powerpoint/2010/main" val="2162413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95CFBC-337F-39A0-7884-B087A2853B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104DC05B-BEE3-061A-06CB-18E2C276E6C8}"/>
              </a:ext>
            </a:extLst>
          </p:cNvPr>
          <p:cNvPicPr>
            <a:picLocks noChangeAspect="1"/>
          </p:cNvPicPr>
          <p:nvPr/>
        </p:nvPicPr>
        <p:blipFill>
          <a:blip r:embed="rId2">
            <a:extLst>
              <a:ext uri="{28A0092B-C50C-407E-A947-70E740481C1C}">
                <a14:useLocalDpi xmlns:a14="http://schemas.microsoft.com/office/drawing/2010/main" val="0"/>
              </a:ext>
            </a:extLst>
          </a:blip>
          <a:srcRect t="11424"/>
          <a:stretch/>
        </p:blipFill>
        <p:spPr>
          <a:xfrm>
            <a:off x="457200" y="457200"/>
            <a:ext cx="11277600" cy="5943600"/>
          </a:xfrm>
          <a:prstGeom prst="rect">
            <a:avLst/>
          </a:prstGeom>
        </p:spPr>
      </p:pic>
    </p:spTree>
    <p:extLst>
      <p:ext uri="{BB962C8B-B14F-4D97-AF65-F5344CB8AC3E}">
        <p14:creationId xmlns:p14="http://schemas.microsoft.com/office/powerpoint/2010/main" val="373345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14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8220B-BC22-F0A3-FDED-B60CB6C4278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Certificate</a:t>
            </a:r>
            <a:endParaRPr lang="en-US" sz="26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D110E71-1CF2-548D-BF98-C9A6A27FE878}"/>
              </a:ext>
            </a:extLst>
          </p:cNvPr>
          <p:cNvPicPr>
            <a:picLocks noChangeAspect="1"/>
          </p:cNvPicPr>
          <p:nvPr/>
        </p:nvPicPr>
        <p:blipFill>
          <a:blip r:embed="rId2"/>
          <a:stretch>
            <a:fillRect/>
          </a:stretch>
        </p:blipFill>
        <p:spPr>
          <a:xfrm>
            <a:off x="3657600" y="614924"/>
            <a:ext cx="8067039" cy="5707430"/>
          </a:xfrm>
          <a:prstGeom prst="rect">
            <a:avLst/>
          </a:prstGeom>
        </p:spPr>
      </p:pic>
    </p:spTree>
    <p:extLst>
      <p:ext uri="{BB962C8B-B14F-4D97-AF65-F5344CB8AC3E}">
        <p14:creationId xmlns:p14="http://schemas.microsoft.com/office/powerpoint/2010/main" val="283174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2A3422F-BE01-3223-2E3C-97CC137A6A7D}"/>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5600" b="1" kern="1200" dirty="0">
                <a:solidFill>
                  <a:srgbClr val="FFFFFF"/>
                </a:solidFill>
                <a:latin typeface="Cambria" panose="02040503050406030204" pitchFamily="18" charset="0"/>
                <a:ea typeface="Cambria" panose="02040503050406030204" pitchFamily="18" charset="0"/>
              </a:rPr>
              <a:t>Thank You</a:t>
            </a:r>
            <a:r>
              <a:rPr lang="en-US" sz="5600" b="1" dirty="0">
                <a:solidFill>
                  <a:srgbClr val="FFFFFF"/>
                </a:solidFill>
                <a:latin typeface="Cambria" panose="02040503050406030204" pitchFamily="18" charset="0"/>
                <a:ea typeface="Cambria" panose="02040503050406030204" pitchFamily="18" charset="0"/>
              </a:rPr>
              <a:t>!</a:t>
            </a:r>
            <a:endParaRPr lang="en-US" sz="5600" b="1" kern="1200" dirty="0">
              <a:solidFill>
                <a:srgbClr val="FFFFFF"/>
              </a:solidFill>
              <a:latin typeface="Cambria" panose="02040503050406030204" pitchFamily="18" charset="0"/>
              <a:ea typeface="Cambria" panose="02040503050406030204" pitchFamily="18" charset="0"/>
            </a:endParaRP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68462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12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B2D5-91D5-B04F-0AA7-65EF9F915975}"/>
              </a:ext>
            </a:extLst>
          </p:cNvPr>
          <p:cNvSpPr>
            <a:spLocks noGrp="1"/>
          </p:cNvSpPr>
          <p:nvPr>
            <p:ph type="title"/>
          </p:nvPr>
        </p:nvSpPr>
        <p:spPr>
          <a:xfrm>
            <a:off x="93133" y="171162"/>
            <a:ext cx="4614334" cy="2371148"/>
          </a:xfrm>
          <a:prstGeom prst="ellipse">
            <a:avLst/>
          </a:prstGeom>
        </p:spPr>
        <p:txBody>
          <a:bodyPr vert="horz" lIns="91440" tIns="45720" rIns="91440" bIns="45720" rtlCol="0" anchor="ctr">
            <a:normAutofit/>
          </a:bodyPr>
          <a:lstStyle/>
          <a:p>
            <a:r>
              <a:rPr lang="en-US" sz="40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Task 1  Introduction</a:t>
            </a:r>
          </a:p>
        </p:txBody>
      </p:sp>
      <p:pic>
        <p:nvPicPr>
          <p:cNvPr id="5" name="Picture 4">
            <a:extLst>
              <a:ext uri="{FF2B5EF4-FFF2-40B4-BE49-F238E27FC236}">
                <a16:creationId xmlns:a16="http://schemas.microsoft.com/office/drawing/2014/main" id="{D6A81DEB-8173-34BE-9CF5-B6C80E9C6526}"/>
              </a:ext>
            </a:extLst>
          </p:cNvPr>
          <p:cNvPicPr>
            <a:picLocks noChangeAspect="1"/>
          </p:cNvPicPr>
          <p:nvPr/>
        </p:nvPicPr>
        <p:blipFill>
          <a:blip r:embed="rId2"/>
          <a:stretch>
            <a:fillRect/>
          </a:stretch>
        </p:blipFill>
        <p:spPr>
          <a:xfrm>
            <a:off x="4207933" y="876219"/>
            <a:ext cx="7347537" cy="5106538"/>
          </a:xfrm>
          <a:prstGeom prst="rect">
            <a:avLst/>
          </a:prstGeom>
        </p:spPr>
      </p:pic>
    </p:spTree>
    <p:extLst>
      <p:ext uri="{BB962C8B-B14F-4D97-AF65-F5344CB8AC3E}">
        <p14:creationId xmlns:p14="http://schemas.microsoft.com/office/powerpoint/2010/main" val="171053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149A96E-FC82-5887-B89F-089F4F5CEBD7}"/>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Task 2 – Call Center Trends</a:t>
            </a:r>
          </a:p>
        </p:txBody>
      </p:sp>
      <p:sp>
        <p:nvSpPr>
          <p:cNvPr id="2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3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40" name="Straight Connector 3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2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0AE9247B-8380-CF39-FF19-CF00780874A8}"/>
              </a:ext>
            </a:extLst>
          </p:cNvPr>
          <p:cNvSpPr txBox="1">
            <a:spLocks/>
          </p:cNvSpPr>
          <p:nvPr/>
        </p:nvSpPr>
        <p:spPr>
          <a:xfrm>
            <a:off x="7239014" y="525982"/>
            <a:ext cx="4282983" cy="166857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800"/>
              </a:spcAft>
              <a:buNone/>
            </a:pPr>
            <a:r>
              <a:rPr lang="en-US" sz="4000" b="1" kern="1200" dirty="0">
                <a:solidFill>
                  <a:schemeClr val="tx1"/>
                </a:solidFill>
                <a:latin typeface="Cambria" panose="02040503050406030204" pitchFamily="18" charset="0"/>
                <a:ea typeface="Cambria" panose="02040503050406030204" pitchFamily="18" charset="0"/>
                <a:cs typeface="+mj-cs"/>
              </a:rPr>
              <a:t>Steps Performed</a:t>
            </a:r>
          </a:p>
          <a:p>
            <a:pPr marL="0" indent="0">
              <a:spcBef>
                <a:spcPct val="0"/>
              </a:spcBef>
              <a:spcAft>
                <a:spcPts val="800"/>
              </a:spcAft>
              <a:buNone/>
            </a:pPr>
            <a:endParaRPr lang="en-US" sz="3600" kern="1200" dirty="0">
              <a:solidFill>
                <a:schemeClr val="tx1"/>
              </a:solidFill>
              <a:latin typeface="+mj-lt"/>
              <a:ea typeface="+mj-ea"/>
              <a:cs typeface="+mj-cs"/>
            </a:endParaRPr>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556D3E64-2995-776A-DC50-697C9E7BB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9" y="1137920"/>
            <a:ext cx="6725372" cy="3984784"/>
          </a:xfrm>
          <a:prstGeom prst="rect">
            <a:avLst/>
          </a:prstGeom>
        </p:spPr>
      </p:pic>
      <p:sp>
        <p:nvSpPr>
          <p:cNvPr id="31" name="Rectangle 3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BB2E5A-3DF1-16A8-1ECA-3E0F1C81B8E0}"/>
              </a:ext>
            </a:extLst>
          </p:cNvPr>
          <p:cNvSpPr>
            <a:spLocks noGrp="1"/>
          </p:cNvSpPr>
          <p:nvPr>
            <p:ph idx="1"/>
          </p:nvPr>
        </p:nvSpPr>
        <p:spPr>
          <a:xfrm>
            <a:off x="7239012" y="2031101"/>
            <a:ext cx="4282984" cy="3511943"/>
          </a:xfrm>
        </p:spPr>
        <p:txBody>
          <a:bodyPr vert="horz" lIns="91440" tIns="45720" rIns="91440" bIns="45720" rtlCol="0" anchor="ctr">
            <a:normAutofit/>
          </a:bodyPr>
          <a:lstStyle/>
          <a:p>
            <a:pPr marL="114300" lvl="0" indent="0">
              <a:spcAft>
                <a:spcPts val="800"/>
              </a:spcAft>
              <a:buNone/>
            </a:pPr>
            <a:r>
              <a:rPr lang="en-US" sz="1800" b="1" dirty="0">
                <a:effectLst/>
                <a:latin typeface="Cambria" panose="02040503050406030204" pitchFamily="18" charset="0"/>
                <a:ea typeface="Cambria" panose="02040503050406030204" pitchFamily="18" charset="0"/>
              </a:rPr>
              <a:t>Step 1: </a:t>
            </a:r>
            <a:r>
              <a:rPr lang="en-US" sz="1800" dirty="0">
                <a:effectLst/>
                <a:latin typeface="Cambria" panose="02040503050406030204" pitchFamily="18" charset="0"/>
                <a:ea typeface="Cambria" panose="02040503050406030204" pitchFamily="18" charset="0"/>
              </a:rPr>
              <a:t>Importing and transforming ‘Call Center Dataset’.</a:t>
            </a:r>
          </a:p>
          <a:p>
            <a:pPr marL="0" lvl="0">
              <a:spcAft>
                <a:spcPts val="800"/>
              </a:spcAft>
            </a:pPr>
            <a:endParaRPr lang="en-US" sz="1800" dirty="0">
              <a:effectLst/>
              <a:latin typeface="Cambria" panose="02040503050406030204" pitchFamily="18" charset="0"/>
              <a:ea typeface="Cambria" panose="02040503050406030204" pitchFamily="18" charset="0"/>
            </a:endParaRPr>
          </a:p>
        </p:txBody>
      </p:sp>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50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C3F742-46FE-1F41-1B51-46A58F324D9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B301B357-59FE-DDB2-26B0-946E0631A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 y="430490"/>
            <a:ext cx="5486400" cy="334670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09ADD47-358E-4C75-0A39-108C0DBCA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887" y="545846"/>
            <a:ext cx="5522976" cy="3106674"/>
          </a:xfrm>
          <a:prstGeom prst="rect">
            <a:avLst/>
          </a:prstGeom>
        </p:spPr>
      </p:pic>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9B5A1B2-C180-6BF8-9B8B-5635AB494C3D}"/>
              </a:ext>
            </a:extLst>
          </p:cNvPr>
          <p:cNvSpPr>
            <a:spLocks noGrp="1"/>
          </p:cNvSpPr>
          <p:nvPr>
            <p:ph idx="1"/>
          </p:nvPr>
        </p:nvSpPr>
        <p:spPr>
          <a:xfrm>
            <a:off x="5250106" y="4329321"/>
            <a:ext cx="6106742" cy="1982833"/>
          </a:xfrm>
        </p:spPr>
        <p:txBody>
          <a:bodyPr anchor="ctr">
            <a:normAutofit/>
          </a:bodyPr>
          <a:lstStyle/>
          <a:p>
            <a:pPr marL="0" indent="0">
              <a:spcAft>
                <a:spcPts val="800"/>
              </a:spcAft>
              <a:buNone/>
            </a:pPr>
            <a:r>
              <a:rPr lang="en-CA" sz="1800" kern="100" dirty="0">
                <a:effectLst/>
                <a:latin typeface="Cambria" panose="02040503050406030204" pitchFamily="18" charset="0"/>
                <a:ea typeface="Cambria" panose="02040503050406030204" pitchFamily="18" charset="0"/>
                <a:cs typeface="Times New Roman" panose="02020603050405020304" pitchFamily="18" charset="0"/>
              </a:rPr>
              <a:t>Changed the datatype of ‘Time’ and ‘</a:t>
            </a:r>
            <a:r>
              <a:rPr lang="en-CA" sz="1800" kern="100" dirty="0" err="1">
                <a:effectLst/>
                <a:latin typeface="Cambria" panose="02040503050406030204" pitchFamily="18" charset="0"/>
                <a:ea typeface="Cambria" panose="02040503050406030204" pitchFamily="18" charset="0"/>
                <a:cs typeface="Times New Roman" panose="02020603050405020304" pitchFamily="18" charset="0"/>
              </a:rPr>
              <a:t>AvgTalkDuration</a:t>
            </a:r>
            <a:r>
              <a:rPr lang="en-CA" sz="1800" kern="100" dirty="0">
                <a:effectLst/>
                <a:latin typeface="Cambria" panose="02040503050406030204" pitchFamily="18" charset="0"/>
                <a:ea typeface="Cambria" panose="02040503050406030204" pitchFamily="18" charset="0"/>
                <a:cs typeface="Times New Roman" panose="02020603050405020304" pitchFamily="18" charset="0"/>
              </a:rPr>
              <a:t>’  variables to Time type.</a:t>
            </a:r>
          </a:p>
          <a:p>
            <a:pPr marL="0" lvl="0" indent="0">
              <a:spcAft>
                <a:spcPts val="800"/>
              </a:spcAft>
              <a:buNone/>
            </a:pP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9180522-EA0C-3E7E-606A-F57465F54E44}"/>
              </a:ext>
            </a:extLst>
          </p:cNvPr>
          <p:cNvSpPr txBox="1">
            <a:spLocks/>
          </p:cNvSpPr>
          <p:nvPr/>
        </p:nvSpPr>
        <p:spPr>
          <a:xfrm>
            <a:off x="1454855" y="4830203"/>
            <a:ext cx="1796345" cy="674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Font typeface="Arial" panose="020B0604020202020204" pitchFamily="34" charset="0"/>
              <a:buNone/>
            </a:pPr>
            <a:r>
              <a:rPr lang="en-CA" sz="3600" b="1" kern="100" dirty="0">
                <a:latin typeface="Cambria" panose="02040503050406030204" pitchFamily="18" charset="0"/>
                <a:ea typeface="Cambria" panose="02040503050406030204" pitchFamily="18" charset="0"/>
                <a:cs typeface="Times New Roman" panose="02020603050405020304" pitchFamily="18" charset="0"/>
              </a:rPr>
              <a:t>Step 2:</a:t>
            </a:r>
            <a:endParaRPr lang="en-CA" sz="3600" kern="1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36545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8A9196-0B10-A2EB-C158-00C57653306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920E2B-201B-9976-EA7E-19DB81A07721}"/>
              </a:ext>
            </a:extLst>
          </p:cNvPr>
          <p:cNvSpPr>
            <a:spLocks noGrp="1"/>
          </p:cNvSpPr>
          <p:nvPr>
            <p:ph idx="1"/>
          </p:nvPr>
        </p:nvSpPr>
        <p:spPr>
          <a:xfrm>
            <a:off x="5250106" y="586822"/>
            <a:ext cx="6106742" cy="1645920"/>
          </a:xfrm>
        </p:spPr>
        <p:txBody>
          <a:bodyPr anchor="ctr">
            <a:normAutofit/>
          </a:bodyPr>
          <a:lstStyle/>
          <a:p>
            <a:pPr marL="0" indent="0">
              <a:spcAft>
                <a:spcPts val="800"/>
              </a:spcAft>
              <a:buNone/>
            </a:pPr>
            <a:r>
              <a:rPr lang="en-CA" sz="1800" kern="100" dirty="0">
                <a:effectLst/>
                <a:latin typeface="Cambria" panose="02040503050406030204" pitchFamily="18" charset="0"/>
                <a:ea typeface="Cambria" panose="02040503050406030204" pitchFamily="18" charset="0"/>
                <a:cs typeface="Times New Roman" panose="02020603050405020304" pitchFamily="18" charset="0"/>
              </a:rPr>
              <a:t>Close and Apply Changes. Once we close an</a:t>
            </a:r>
            <a:r>
              <a:rPr lang="en-CA" sz="1800" kern="100" dirty="0">
                <a:latin typeface="Cambria" panose="02040503050406030204" pitchFamily="18" charset="0"/>
                <a:ea typeface="Cambria" panose="02040503050406030204" pitchFamily="18" charset="0"/>
                <a:cs typeface="Times New Roman" panose="02020603050405020304" pitchFamily="18" charset="0"/>
              </a:rPr>
              <a:t>d apply changes, our dataset is successfully imported in PowerBI.</a:t>
            </a:r>
            <a:endParaRPr lang="en-CA" sz="1800" kern="1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C741C4A0-64CB-069E-0A17-682E1D98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82" y="2729397"/>
            <a:ext cx="2534510" cy="34838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B80EDDA-3AB7-0D21-05E2-8981EAE60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2938673"/>
            <a:ext cx="5523082" cy="3065311"/>
          </a:xfrm>
          <a:prstGeom prst="rect">
            <a:avLst/>
          </a:prstGeom>
        </p:spPr>
      </p:pic>
      <p:sp>
        <p:nvSpPr>
          <p:cNvPr id="11" name="TextBox 10">
            <a:extLst>
              <a:ext uri="{FF2B5EF4-FFF2-40B4-BE49-F238E27FC236}">
                <a16:creationId xmlns:a16="http://schemas.microsoft.com/office/drawing/2014/main" id="{F7EC7D5F-52D1-AF35-8875-B6927387FB34}"/>
              </a:ext>
            </a:extLst>
          </p:cNvPr>
          <p:cNvSpPr txBox="1"/>
          <p:nvPr/>
        </p:nvSpPr>
        <p:spPr>
          <a:xfrm>
            <a:off x="1110988" y="1057739"/>
            <a:ext cx="1840587" cy="630750"/>
          </a:xfrm>
          <a:prstGeom prst="rect">
            <a:avLst/>
          </a:prstGeom>
          <a:noFill/>
        </p:spPr>
        <p:txBody>
          <a:bodyPr wrap="square">
            <a:spAutoFit/>
          </a:bodyPr>
          <a:lstStyle/>
          <a:p>
            <a:pPr marL="0" indent="0">
              <a:lnSpc>
                <a:spcPct val="115000"/>
              </a:lnSpc>
              <a:spcAft>
                <a:spcPts val="800"/>
              </a:spcAft>
              <a:buNone/>
            </a:pPr>
            <a:r>
              <a:rPr lang="en-CA" sz="3200" b="1" kern="100" dirty="0">
                <a:latin typeface="Cambria" panose="02040503050406030204" pitchFamily="18" charset="0"/>
                <a:ea typeface="Cambria" panose="02040503050406030204" pitchFamily="18" charset="0"/>
                <a:cs typeface="Times New Roman" panose="02020603050405020304" pitchFamily="18" charset="0"/>
              </a:rPr>
              <a:t>Step 3:</a:t>
            </a:r>
            <a:endParaRPr lang="en-CA" sz="3200" b="1" kern="1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39584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9E354-A0D7-CFFD-5477-35247A8724E9}"/>
              </a:ext>
            </a:extLst>
          </p:cNvPr>
          <p:cNvSpPr>
            <a:spLocks noGrp="1"/>
          </p:cNvSpPr>
          <p:nvPr>
            <p:ph type="title"/>
          </p:nvPr>
        </p:nvSpPr>
        <p:spPr>
          <a:xfrm>
            <a:off x="1" y="248038"/>
            <a:ext cx="12191998" cy="1159200"/>
          </a:xfrm>
        </p:spPr>
        <p:txBody>
          <a:bodyPr vert="horz" lIns="91440" tIns="45720" rIns="91440" bIns="45720" rtlCol="0" anchor="ctr">
            <a:normAutofit/>
          </a:bodyPr>
          <a:lstStyle/>
          <a:p>
            <a:pPr algn="ctr"/>
            <a:r>
              <a:rPr lang="en-US" sz="40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Operational Overview</a:t>
            </a:r>
          </a:p>
        </p:txBody>
      </p:sp>
      <p:pic>
        <p:nvPicPr>
          <p:cNvPr id="5" name="Picture 4" descr="A screenshot of a computer&#10;&#10;Description automatically generated">
            <a:extLst>
              <a:ext uri="{FF2B5EF4-FFF2-40B4-BE49-F238E27FC236}">
                <a16:creationId xmlns:a16="http://schemas.microsoft.com/office/drawing/2014/main" id="{49695F40-EA50-D0EC-F3EB-956DC165C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448" y="1742773"/>
            <a:ext cx="8038992" cy="4783200"/>
          </a:xfrm>
          <a:prstGeom prst="rect">
            <a:avLst/>
          </a:prstGeom>
        </p:spPr>
      </p:pic>
    </p:spTree>
    <p:extLst>
      <p:ext uri="{BB962C8B-B14F-4D97-AF65-F5344CB8AC3E}">
        <p14:creationId xmlns:p14="http://schemas.microsoft.com/office/powerpoint/2010/main" val="323592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E847FF-1FAF-F1B9-D1AD-BCA221285C2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00959-9FA5-9DF6-19B2-B5D35F687F1C}"/>
              </a:ext>
            </a:extLst>
          </p:cNvPr>
          <p:cNvSpPr>
            <a:spLocks noGrp="1"/>
          </p:cNvSpPr>
          <p:nvPr>
            <p:ph type="title"/>
          </p:nvPr>
        </p:nvSpPr>
        <p:spPr>
          <a:xfrm>
            <a:off x="-3" y="248038"/>
            <a:ext cx="12192002" cy="1159200"/>
          </a:xfrm>
        </p:spPr>
        <p:txBody>
          <a:bodyPr vert="horz" lIns="91440" tIns="45720" rIns="91440" bIns="45720" rtlCol="0" anchor="ctr">
            <a:normAutofit/>
          </a:bodyPr>
          <a:lstStyle/>
          <a:p>
            <a:pPr algn="ctr"/>
            <a:r>
              <a:rPr lang="en-US" sz="4000" b="1" kern="1200" dirty="0">
                <a:solidFill>
                  <a:srgbClr val="FFFF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Agent Performance &amp; Satisfaction</a:t>
            </a:r>
          </a:p>
        </p:txBody>
      </p:sp>
      <p:pic>
        <p:nvPicPr>
          <p:cNvPr id="4" name="Picture 3" descr="A screenshot of a computer&#10;&#10;Description automatically generated">
            <a:extLst>
              <a:ext uri="{FF2B5EF4-FFF2-40B4-BE49-F238E27FC236}">
                <a16:creationId xmlns:a16="http://schemas.microsoft.com/office/drawing/2014/main" id="{DA79FF76-D488-DABE-D518-3680B4551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05" y="1751228"/>
            <a:ext cx="8046409" cy="4787613"/>
          </a:xfrm>
          <a:prstGeom prst="rect">
            <a:avLst/>
          </a:prstGeom>
        </p:spPr>
      </p:pic>
    </p:spTree>
    <p:extLst>
      <p:ext uri="{BB962C8B-B14F-4D97-AF65-F5344CB8AC3E}">
        <p14:creationId xmlns:p14="http://schemas.microsoft.com/office/powerpoint/2010/main" val="51693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165</TotalTime>
  <Words>593</Words>
  <Application>Microsoft Office PowerPoint</Application>
  <PresentationFormat>Widescreen</PresentationFormat>
  <Paragraphs>48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Calibri</vt:lpstr>
      <vt:lpstr>Cambria</vt:lpstr>
      <vt:lpstr>Office Theme</vt:lpstr>
      <vt:lpstr>Forage Simulation: PowerBI</vt:lpstr>
      <vt:lpstr>Agenda</vt:lpstr>
      <vt:lpstr>     Task 1  Introduction</vt:lpstr>
      <vt:lpstr>Task 2 – Call Center Trends</vt:lpstr>
      <vt:lpstr>PowerPoint Presentation</vt:lpstr>
      <vt:lpstr>PowerPoint Presentation</vt:lpstr>
      <vt:lpstr>PowerPoint Presentation</vt:lpstr>
      <vt:lpstr>Operational Overview</vt:lpstr>
      <vt:lpstr>Agent Performance &amp; Satisfaction</vt:lpstr>
      <vt:lpstr>Task 3 – Customer Retention</vt:lpstr>
      <vt:lpstr>PowerPoint Presentation</vt:lpstr>
      <vt:lpstr>Welcome Page</vt:lpstr>
      <vt:lpstr>Churn Dashboard</vt:lpstr>
      <vt:lpstr>Customer Risk  Analysis</vt:lpstr>
      <vt:lpstr>PowerPoint Presentation</vt:lpstr>
      <vt:lpstr>PowerPoint Presentation</vt:lpstr>
      <vt:lpstr>Task 4 – Diversity &amp; Inclusion</vt:lpstr>
      <vt:lpstr>PowerPoint Presentation</vt:lpstr>
      <vt:lpstr>PowerPoint Presentation</vt:lpstr>
      <vt:lpstr>PowerPoint Presentation</vt:lpstr>
      <vt:lpstr>Certificate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Bhumi Mehta</dc:creator>
  <cp:lastModifiedBy>Bhumi Mehta</cp:lastModifiedBy>
  <cp:revision>1</cp:revision>
  <dcterms:created xsi:type="dcterms:W3CDTF">2024-11-18T00:09:46Z</dcterms:created>
  <dcterms:modified xsi:type="dcterms:W3CDTF">2024-12-02T18:23:16Z</dcterms:modified>
</cp:coreProperties>
</file>