
<file path=[Content_Types].xml><?xml version="1.0" encoding="utf-8"?>
<Types xmlns="http://schemas.openxmlformats.org/package/2006/content-types">
  <Default Extension="fntdata" ContentType="application/x-fontdata"/>
  <Default Extension="jfif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12"/>
  </p:notesMasterIdLst>
  <p:sldIdLst>
    <p:sldId id="256" r:id="rId2"/>
    <p:sldId id="258" r:id="rId3"/>
    <p:sldId id="259" r:id="rId4"/>
    <p:sldId id="261" r:id="rId5"/>
    <p:sldId id="262" r:id="rId6"/>
    <p:sldId id="296" r:id="rId7"/>
    <p:sldId id="297" r:id="rId8"/>
    <p:sldId id="298" r:id="rId9"/>
    <p:sldId id="299" r:id="rId10"/>
    <p:sldId id="278" r:id="rId11"/>
  </p:sldIdLst>
  <p:sldSz cx="9144000" cy="5143500" type="screen16x9"/>
  <p:notesSz cx="6858000" cy="9144000"/>
  <p:embeddedFontLst>
    <p:embeddedFont>
      <p:font typeface="Amatic SC" panose="00000800000000000000" pitchFamily="2" charset="-79"/>
      <p:regular r:id="rId13"/>
      <p:bold r:id="rId14"/>
    </p:embeddedFon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Nunito" panose="020B060402020202020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D783842-8F8A-472B-A6D1-50C4D95656BF}">
  <a:tblStyle styleId="{1D783842-8F8A-472B-A6D1-50C4D95656B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1AE5276-7758-4A38-8905-6FA3DC8E0E1B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91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91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26224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15961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82225" y="778096"/>
            <a:ext cx="7579546" cy="3864638"/>
          </a:xfrm>
          <a:custGeom>
            <a:avLst/>
            <a:gdLst/>
            <a:ahLst/>
            <a:cxnLst/>
            <a:rect l="l" t="t" r="r" b="b"/>
            <a:pathLst>
              <a:path w="3592202" h="1831582" extrusionOk="0">
                <a:moveTo>
                  <a:pt x="3554475" y="588873"/>
                </a:moveTo>
                <a:cubicBezTo>
                  <a:pt x="3581881" y="-89254"/>
                  <a:pt x="2593478" y="24995"/>
                  <a:pt x="2107652" y="528"/>
                </a:cubicBezTo>
                <a:cubicBezTo>
                  <a:pt x="1659207" y="-4515"/>
                  <a:pt x="1181252" y="27319"/>
                  <a:pt x="750347" y="64701"/>
                </a:cubicBezTo>
                <a:cubicBezTo>
                  <a:pt x="-8045" y="130474"/>
                  <a:pt x="40101" y="825724"/>
                  <a:pt x="6973" y="1349129"/>
                </a:cubicBezTo>
                <a:cubicBezTo>
                  <a:pt x="-5853" y="1475480"/>
                  <a:pt x="-13088" y="1628228"/>
                  <a:pt x="99056" y="1715663"/>
                </a:cubicBezTo>
                <a:cubicBezTo>
                  <a:pt x="135341" y="1744165"/>
                  <a:pt x="181120" y="1758789"/>
                  <a:pt x="226394" y="1766090"/>
                </a:cubicBezTo>
                <a:cubicBezTo>
                  <a:pt x="547610" y="1798407"/>
                  <a:pt x="870976" y="1810947"/>
                  <a:pt x="1193749" y="1821405"/>
                </a:cubicBezTo>
                <a:cubicBezTo>
                  <a:pt x="1869266" y="1838945"/>
                  <a:pt x="2634630" y="1839954"/>
                  <a:pt x="3306903" y="1773939"/>
                </a:cubicBezTo>
                <a:cubicBezTo>
                  <a:pt x="3542965" y="1713230"/>
                  <a:pt x="3574777" y="1531804"/>
                  <a:pt x="3589730" y="1335448"/>
                </a:cubicBezTo>
                <a:cubicBezTo>
                  <a:pt x="3601744" y="1168470"/>
                  <a:pt x="3566731" y="755807"/>
                  <a:pt x="3554475" y="588873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2"/>
          <p:cNvSpPr/>
          <p:nvPr/>
        </p:nvSpPr>
        <p:spPr>
          <a:xfrm>
            <a:off x="794256" y="560052"/>
            <a:ext cx="7399177" cy="3910731"/>
          </a:xfrm>
          <a:custGeom>
            <a:avLst/>
            <a:gdLst/>
            <a:ahLst/>
            <a:cxnLst/>
            <a:rect l="l" t="t" r="r" b="b"/>
            <a:pathLst>
              <a:path w="3506719" h="1853427" extrusionOk="0">
                <a:moveTo>
                  <a:pt x="3499305" y="1166353"/>
                </a:moveTo>
                <a:cubicBezTo>
                  <a:pt x="3487751" y="941889"/>
                  <a:pt x="3482379" y="741016"/>
                  <a:pt x="3468150" y="516750"/>
                </a:cubicBezTo>
                <a:cubicBezTo>
                  <a:pt x="3459578" y="392635"/>
                  <a:pt x="3434540" y="262425"/>
                  <a:pt x="3343926" y="170342"/>
                </a:cubicBezTo>
                <a:cubicBezTo>
                  <a:pt x="3249760" y="74400"/>
                  <a:pt x="3105299" y="78500"/>
                  <a:pt x="2981184" y="57847"/>
                </a:cubicBezTo>
                <a:cubicBezTo>
                  <a:pt x="2181223" y="-47983"/>
                  <a:pt x="1370738" y="7114"/>
                  <a:pt x="571983" y="97465"/>
                </a:cubicBezTo>
                <a:cubicBezTo>
                  <a:pt x="583142" y="79706"/>
                  <a:pt x="597415" y="64118"/>
                  <a:pt x="614122" y="51423"/>
                </a:cubicBezTo>
                <a:cubicBezTo>
                  <a:pt x="621729" y="45657"/>
                  <a:pt x="614122" y="33314"/>
                  <a:pt x="606317" y="39277"/>
                </a:cubicBezTo>
                <a:cubicBezTo>
                  <a:pt x="584019" y="56115"/>
                  <a:pt x="565669" y="77601"/>
                  <a:pt x="552470" y="102223"/>
                </a:cubicBezTo>
                <a:cubicBezTo>
                  <a:pt x="551023" y="104503"/>
                  <a:pt x="551176" y="107419"/>
                  <a:pt x="552843" y="109545"/>
                </a:cubicBezTo>
                <a:cubicBezTo>
                  <a:pt x="552996" y="111124"/>
                  <a:pt x="553654" y="112615"/>
                  <a:pt x="554728" y="113799"/>
                </a:cubicBezTo>
                <a:cubicBezTo>
                  <a:pt x="574416" y="135921"/>
                  <a:pt x="597985" y="154271"/>
                  <a:pt x="624273" y="167908"/>
                </a:cubicBezTo>
                <a:cubicBezTo>
                  <a:pt x="632429" y="172162"/>
                  <a:pt x="639401" y="158700"/>
                  <a:pt x="631025" y="154315"/>
                </a:cubicBezTo>
                <a:cubicBezTo>
                  <a:pt x="609956" y="143265"/>
                  <a:pt x="590728" y="129014"/>
                  <a:pt x="574021" y="112067"/>
                </a:cubicBezTo>
                <a:cubicBezTo>
                  <a:pt x="1426426" y="15774"/>
                  <a:pt x="2294047" y="-40901"/>
                  <a:pt x="3145004" y="97048"/>
                </a:cubicBezTo>
                <a:cubicBezTo>
                  <a:pt x="3209331" y="107550"/>
                  <a:pt x="3269536" y="123884"/>
                  <a:pt x="3319414" y="167886"/>
                </a:cubicBezTo>
                <a:cubicBezTo>
                  <a:pt x="3474552" y="310265"/>
                  <a:pt x="3450632" y="540604"/>
                  <a:pt x="3463897" y="732531"/>
                </a:cubicBezTo>
                <a:cubicBezTo>
                  <a:pt x="3470474" y="878856"/>
                  <a:pt x="3477052" y="1001085"/>
                  <a:pt x="3483783" y="1147410"/>
                </a:cubicBezTo>
                <a:cubicBezTo>
                  <a:pt x="3501191" y="1385138"/>
                  <a:pt x="3525965" y="1744218"/>
                  <a:pt x="3230532" y="1813916"/>
                </a:cubicBezTo>
                <a:cubicBezTo>
                  <a:pt x="3161470" y="1826939"/>
                  <a:pt x="3088899" y="1823212"/>
                  <a:pt x="3018938" y="1824396"/>
                </a:cubicBezTo>
                <a:cubicBezTo>
                  <a:pt x="2066294" y="1838384"/>
                  <a:pt x="1110998" y="1858664"/>
                  <a:pt x="159779" y="1795412"/>
                </a:cubicBezTo>
                <a:cubicBezTo>
                  <a:pt x="96198" y="1786642"/>
                  <a:pt x="52897" y="1750883"/>
                  <a:pt x="37988" y="1686381"/>
                </a:cubicBezTo>
                <a:cubicBezTo>
                  <a:pt x="23014" y="1627185"/>
                  <a:pt x="28429" y="1563604"/>
                  <a:pt x="29218" y="1503201"/>
                </a:cubicBezTo>
                <a:cubicBezTo>
                  <a:pt x="32288" y="1285666"/>
                  <a:pt x="37769" y="1068196"/>
                  <a:pt x="45640" y="850771"/>
                </a:cubicBezTo>
                <a:cubicBezTo>
                  <a:pt x="67279" y="849039"/>
                  <a:pt x="84052" y="831170"/>
                  <a:pt x="84403" y="809465"/>
                </a:cubicBezTo>
                <a:cubicBezTo>
                  <a:pt x="84775" y="785085"/>
                  <a:pt x="61119" y="766449"/>
                  <a:pt x="37528" y="771382"/>
                </a:cubicBezTo>
                <a:cubicBezTo>
                  <a:pt x="-10202" y="773070"/>
                  <a:pt x="-12460" y="837024"/>
                  <a:pt x="31082" y="849280"/>
                </a:cubicBezTo>
                <a:cubicBezTo>
                  <a:pt x="22860" y="1075914"/>
                  <a:pt x="17248" y="1302614"/>
                  <a:pt x="14222" y="1529401"/>
                </a:cubicBezTo>
                <a:cubicBezTo>
                  <a:pt x="6724" y="1697563"/>
                  <a:pt x="25184" y="1816372"/>
                  <a:pt x="222900" y="1815955"/>
                </a:cubicBezTo>
                <a:cubicBezTo>
                  <a:pt x="1165853" y="1869451"/>
                  <a:pt x="2110823" y="1854630"/>
                  <a:pt x="3054653" y="1838559"/>
                </a:cubicBezTo>
                <a:cubicBezTo>
                  <a:pt x="3124352" y="1837376"/>
                  <a:pt x="3196834" y="1840752"/>
                  <a:pt x="3264427" y="1820822"/>
                </a:cubicBezTo>
                <a:cubicBezTo>
                  <a:pt x="3445173" y="1765222"/>
                  <a:pt x="3508426" y="1558539"/>
                  <a:pt x="3506606" y="1387089"/>
                </a:cubicBezTo>
                <a:cubicBezTo>
                  <a:pt x="3507527" y="1313642"/>
                  <a:pt x="3502637" y="1239910"/>
                  <a:pt x="3499305" y="1166353"/>
                </a:cubicBezTo>
                <a:close/>
                <a:moveTo>
                  <a:pt x="14683" y="811175"/>
                </a:moveTo>
                <a:cubicBezTo>
                  <a:pt x="12863" y="794424"/>
                  <a:pt x="28933" y="781270"/>
                  <a:pt x="44807" y="788066"/>
                </a:cubicBezTo>
                <a:cubicBezTo>
                  <a:pt x="47241" y="789162"/>
                  <a:pt x="50112" y="788768"/>
                  <a:pt x="52152" y="787036"/>
                </a:cubicBezTo>
                <a:cubicBezTo>
                  <a:pt x="78987" y="795301"/>
                  <a:pt x="73002" y="833713"/>
                  <a:pt x="45815" y="836191"/>
                </a:cubicBezTo>
                <a:cubicBezTo>
                  <a:pt x="30424" y="837594"/>
                  <a:pt x="16656" y="826588"/>
                  <a:pt x="14683" y="81124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7460343" y="542436"/>
            <a:ext cx="814257" cy="1022479"/>
          </a:xfrm>
          <a:custGeom>
            <a:avLst/>
            <a:gdLst/>
            <a:ahLst/>
            <a:cxnLst/>
            <a:rect l="l" t="t" r="r" b="b"/>
            <a:pathLst>
              <a:path w="385904" h="484587" extrusionOk="0">
                <a:moveTo>
                  <a:pt x="316148" y="219239"/>
                </a:moveTo>
                <a:cubicBezTo>
                  <a:pt x="261491" y="116194"/>
                  <a:pt x="157744" y="32311"/>
                  <a:pt x="38101" y="26786"/>
                </a:cubicBezTo>
                <a:cubicBezTo>
                  <a:pt x="47463" y="22510"/>
                  <a:pt x="56935" y="18432"/>
                  <a:pt x="66471" y="14530"/>
                </a:cubicBezTo>
                <a:cubicBezTo>
                  <a:pt x="75241" y="10978"/>
                  <a:pt x="71273" y="-3010"/>
                  <a:pt x="62086" y="586"/>
                </a:cubicBezTo>
                <a:cubicBezTo>
                  <a:pt x="42552" y="8566"/>
                  <a:pt x="23390" y="17336"/>
                  <a:pt x="4578" y="26895"/>
                </a:cubicBezTo>
                <a:cubicBezTo>
                  <a:pt x="-2854" y="30645"/>
                  <a:pt x="-508" y="42440"/>
                  <a:pt x="6398" y="41585"/>
                </a:cubicBezTo>
                <a:cubicBezTo>
                  <a:pt x="7473" y="41870"/>
                  <a:pt x="8591" y="41957"/>
                  <a:pt x="9709" y="41826"/>
                </a:cubicBezTo>
                <a:cubicBezTo>
                  <a:pt x="22162" y="48710"/>
                  <a:pt x="33190" y="57875"/>
                  <a:pt x="42267" y="68837"/>
                </a:cubicBezTo>
                <a:cubicBezTo>
                  <a:pt x="48231" y="76094"/>
                  <a:pt x="60618" y="67368"/>
                  <a:pt x="54786" y="60265"/>
                </a:cubicBezTo>
                <a:cubicBezTo>
                  <a:pt x="49217" y="53468"/>
                  <a:pt x="42990" y="47241"/>
                  <a:pt x="36216" y="41650"/>
                </a:cubicBezTo>
                <a:cubicBezTo>
                  <a:pt x="257544" y="58730"/>
                  <a:pt x="357411" y="281133"/>
                  <a:pt x="371135" y="478147"/>
                </a:cubicBezTo>
                <a:cubicBezTo>
                  <a:pt x="372034" y="487859"/>
                  <a:pt x="386723" y="485952"/>
                  <a:pt x="385869" y="476678"/>
                </a:cubicBezTo>
                <a:cubicBezTo>
                  <a:pt x="377756" y="387730"/>
                  <a:pt x="358704" y="298409"/>
                  <a:pt x="316148" y="21923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2"/>
          <p:cNvSpPr/>
          <p:nvPr/>
        </p:nvSpPr>
        <p:spPr>
          <a:xfrm>
            <a:off x="8121968" y="821005"/>
            <a:ext cx="185720" cy="335821"/>
          </a:xfrm>
          <a:custGeom>
            <a:avLst/>
            <a:gdLst/>
            <a:ahLst/>
            <a:cxnLst/>
            <a:rect l="l" t="t" r="r" b="b"/>
            <a:pathLst>
              <a:path w="88019" h="159157" extrusionOk="0">
                <a:moveTo>
                  <a:pt x="87774" y="149186"/>
                </a:moveTo>
                <a:cubicBezTo>
                  <a:pt x="74290" y="95537"/>
                  <a:pt x="49098" y="45526"/>
                  <a:pt x="14041" y="2730"/>
                </a:cubicBezTo>
                <a:cubicBezTo>
                  <a:pt x="8078" y="-4527"/>
                  <a:pt x="-4309" y="4199"/>
                  <a:pt x="1522" y="11302"/>
                </a:cubicBezTo>
                <a:cubicBezTo>
                  <a:pt x="35835" y="53069"/>
                  <a:pt x="60478" y="101916"/>
                  <a:pt x="73676" y="154338"/>
                </a:cubicBezTo>
                <a:cubicBezTo>
                  <a:pt x="76044" y="163678"/>
                  <a:pt x="90032" y="158065"/>
                  <a:pt x="87774" y="14918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2"/>
          <p:cNvSpPr/>
          <p:nvPr/>
        </p:nvSpPr>
        <p:spPr>
          <a:xfrm>
            <a:off x="2947917" y="505266"/>
            <a:ext cx="831121" cy="96144"/>
          </a:xfrm>
          <a:custGeom>
            <a:avLst/>
            <a:gdLst/>
            <a:ahLst/>
            <a:cxnLst/>
            <a:rect l="l" t="t" r="r" b="b"/>
            <a:pathLst>
              <a:path w="393896" h="45566" extrusionOk="0">
                <a:moveTo>
                  <a:pt x="386461" y="1"/>
                </a:moveTo>
                <a:cubicBezTo>
                  <a:pt x="259364" y="2172"/>
                  <a:pt x="132531" y="12432"/>
                  <a:pt x="6750" y="30696"/>
                </a:cubicBezTo>
                <a:cubicBezTo>
                  <a:pt x="-2393" y="32011"/>
                  <a:pt x="-2305" y="46876"/>
                  <a:pt x="7364" y="45473"/>
                </a:cubicBezTo>
                <a:cubicBezTo>
                  <a:pt x="133145" y="27210"/>
                  <a:pt x="259978" y="16949"/>
                  <a:pt x="387053" y="14778"/>
                </a:cubicBezTo>
                <a:cubicBezTo>
                  <a:pt x="396349" y="14647"/>
                  <a:pt x="396196" y="-152"/>
                  <a:pt x="38646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2"/>
          <p:cNvSpPr/>
          <p:nvPr/>
        </p:nvSpPr>
        <p:spPr>
          <a:xfrm>
            <a:off x="3868218" y="487291"/>
            <a:ext cx="278364" cy="43099"/>
          </a:xfrm>
          <a:custGeom>
            <a:avLst/>
            <a:gdLst/>
            <a:ahLst/>
            <a:cxnLst/>
            <a:rect l="l" t="t" r="r" b="b"/>
            <a:pathLst>
              <a:path w="131926" h="20426" extrusionOk="0">
                <a:moveTo>
                  <a:pt x="124504" y="198"/>
                </a:moveTo>
                <a:cubicBezTo>
                  <a:pt x="85193" y="-635"/>
                  <a:pt x="45860" y="1163"/>
                  <a:pt x="6791" y="5570"/>
                </a:cubicBezTo>
                <a:cubicBezTo>
                  <a:pt x="-2417" y="6622"/>
                  <a:pt x="-2308" y="21465"/>
                  <a:pt x="7405" y="20369"/>
                </a:cubicBezTo>
                <a:cubicBezTo>
                  <a:pt x="46474" y="15962"/>
                  <a:pt x="85807" y="14164"/>
                  <a:pt x="125118" y="14997"/>
                </a:cubicBezTo>
                <a:cubicBezTo>
                  <a:pt x="134392" y="15194"/>
                  <a:pt x="134195" y="417"/>
                  <a:pt x="124504" y="19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"/>
          <p:cNvSpPr/>
          <p:nvPr/>
        </p:nvSpPr>
        <p:spPr>
          <a:xfrm>
            <a:off x="3549755" y="4514760"/>
            <a:ext cx="880619" cy="47277"/>
          </a:xfrm>
          <a:custGeom>
            <a:avLst/>
            <a:gdLst/>
            <a:ahLst/>
            <a:cxnLst/>
            <a:rect l="l" t="t" r="r" b="b"/>
            <a:pathLst>
              <a:path w="417355" h="22406" extrusionOk="0">
                <a:moveTo>
                  <a:pt x="409929" y="3189"/>
                </a:moveTo>
                <a:lnTo>
                  <a:pt x="209122" y="5951"/>
                </a:lnTo>
                <a:cubicBezTo>
                  <a:pt x="142580" y="6872"/>
                  <a:pt x="74658" y="11476"/>
                  <a:pt x="8775" y="119"/>
                </a:cubicBezTo>
                <a:cubicBezTo>
                  <a:pt x="-302" y="-1459"/>
                  <a:pt x="-3897" y="13142"/>
                  <a:pt x="5618" y="14787"/>
                </a:cubicBezTo>
                <a:cubicBezTo>
                  <a:pt x="71391" y="26122"/>
                  <a:pt x="139029" y="21715"/>
                  <a:pt x="205351" y="20794"/>
                </a:cubicBezTo>
                <a:lnTo>
                  <a:pt x="410521" y="17966"/>
                </a:lnTo>
                <a:cubicBezTo>
                  <a:pt x="419817" y="17747"/>
                  <a:pt x="419641" y="2969"/>
                  <a:pt x="409929" y="318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2"/>
          <p:cNvSpPr/>
          <p:nvPr/>
        </p:nvSpPr>
        <p:spPr>
          <a:xfrm>
            <a:off x="3925109" y="4621068"/>
            <a:ext cx="285390" cy="35142"/>
          </a:xfrm>
          <a:custGeom>
            <a:avLst/>
            <a:gdLst/>
            <a:ahLst/>
            <a:cxnLst/>
            <a:rect l="l" t="t" r="r" b="b"/>
            <a:pathLst>
              <a:path w="135256" h="16655" extrusionOk="0">
                <a:moveTo>
                  <a:pt x="129610" y="810"/>
                </a:moveTo>
                <a:cubicBezTo>
                  <a:pt x="88677" y="-549"/>
                  <a:pt x="47766" y="-198"/>
                  <a:pt x="6832" y="1863"/>
                </a:cubicBezTo>
                <a:cubicBezTo>
                  <a:pt x="-2442" y="2345"/>
                  <a:pt x="-2310" y="17210"/>
                  <a:pt x="7446" y="16640"/>
                </a:cubicBezTo>
                <a:cubicBezTo>
                  <a:pt x="47130" y="14601"/>
                  <a:pt x="86835" y="14228"/>
                  <a:pt x="126562" y="15478"/>
                </a:cubicBezTo>
                <a:cubicBezTo>
                  <a:pt x="135507" y="15785"/>
                  <a:pt x="139191" y="1117"/>
                  <a:pt x="129610" y="81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867900" y="1731475"/>
            <a:ext cx="5408100" cy="1680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9pPr>
          </a:lstStyle>
          <a:p>
            <a:endParaRPr/>
          </a:p>
        </p:txBody>
      </p:sp>
      <p:sp>
        <p:nvSpPr>
          <p:cNvPr id="19" name="Google Shape;19;p2"/>
          <p:cNvSpPr/>
          <p:nvPr/>
        </p:nvSpPr>
        <p:spPr>
          <a:xfrm rot="-871776">
            <a:off x="594544" y="662599"/>
            <a:ext cx="1234918" cy="1390637"/>
          </a:xfrm>
          <a:custGeom>
            <a:avLst/>
            <a:gdLst/>
            <a:ahLst/>
            <a:cxnLst/>
            <a:rect l="l" t="t" r="r" b="b"/>
            <a:pathLst>
              <a:path w="584559" h="658270" extrusionOk="0">
                <a:moveTo>
                  <a:pt x="400656" y="592594"/>
                </a:moveTo>
                <a:cubicBezTo>
                  <a:pt x="398705" y="592697"/>
                  <a:pt x="396842" y="593473"/>
                  <a:pt x="395395" y="594786"/>
                </a:cubicBezTo>
                <a:cubicBezTo>
                  <a:pt x="372790" y="614869"/>
                  <a:pt x="326968" y="608292"/>
                  <a:pt x="296493" y="605310"/>
                </a:cubicBezTo>
                <a:cubicBezTo>
                  <a:pt x="253302" y="602043"/>
                  <a:pt x="220963" y="596014"/>
                  <a:pt x="191671" y="585731"/>
                </a:cubicBezTo>
                <a:cubicBezTo>
                  <a:pt x="185292" y="583232"/>
                  <a:pt x="178517" y="589173"/>
                  <a:pt x="177552" y="595027"/>
                </a:cubicBezTo>
                <a:cubicBezTo>
                  <a:pt x="176719" y="598472"/>
                  <a:pt x="178846" y="601934"/>
                  <a:pt x="182288" y="602767"/>
                </a:cubicBezTo>
                <a:cubicBezTo>
                  <a:pt x="218069" y="615921"/>
                  <a:pt x="265294" y="622893"/>
                  <a:pt x="316028" y="625524"/>
                </a:cubicBezTo>
                <a:cubicBezTo>
                  <a:pt x="346152" y="628462"/>
                  <a:pt x="384498" y="628528"/>
                  <a:pt x="404515" y="610440"/>
                </a:cubicBezTo>
                <a:cubicBezTo>
                  <a:pt x="412320" y="604038"/>
                  <a:pt x="407585" y="592901"/>
                  <a:pt x="400656" y="592594"/>
                </a:cubicBezTo>
                <a:close/>
                <a:moveTo>
                  <a:pt x="310547" y="639710"/>
                </a:moveTo>
                <a:lnTo>
                  <a:pt x="268429" y="637692"/>
                </a:lnTo>
                <a:cubicBezTo>
                  <a:pt x="263694" y="637495"/>
                  <a:pt x="258191" y="639490"/>
                  <a:pt x="256788" y="645673"/>
                </a:cubicBezTo>
                <a:cubicBezTo>
                  <a:pt x="256042" y="649839"/>
                  <a:pt x="258191" y="655671"/>
                  <a:pt x="263365" y="656241"/>
                </a:cubicBezTo>
                <a:lnTo>
                  <a:pt x="305460" y="658258"/>
                </a:lnTo>
                <a:cubicBezTo>
                  <a:pt x="310218" y="658455"/>
                  <a:pt x="315699" y="656460"/>
                  <a:pt x="317124" y="650277"/>
                </a:cubicBezTo>
                <a:cubicBezTo>
                  <a:pt x="317847" y="646111"/>
                  <a:pt x="315699" y="640258"/>
                  <a:pt x="310547" y="639710"/>
                </a:cubicBezTo>
                <a:close/>
                <a:moveTo>
                  <a:pt x="85075" y="404459"/>
                </a:moveTo>
                <a:cubicBezTo>
                  <a:pt x="50631" y="383609"/>
                  <a:pt x="26799" y="349648"/>
                  <a:pt x="17985" y="308824"/>
                </a:cubicBezTo>
                <a:cubicBezTo>
                  <a:pt x="14894" y="296437"/>
                  <a:pt x="-2448" y="306303"/>
                  <a:pt x="292" y="316257"/>
                </a:cubicBezTo>
                <a:cubicBezTo>
                  <a:pt x="9829" y="360347"/>
                  <a:pt x="37038" y="397925"/>
                  <a:pt x="77028" y="422064"/>
                </a:cubicBezTo>
                <a:cubicBezTo>
                  <a:pt x="82224" y="425572"/>
                  <a:pt x="87991" y="421034"/>
                  <a:pt x="89262" y="415641"/>
                </a:cubicBezTo>
                <a:cubicBezTo>
                  <a:pt x="90643" y="411394"/>
                  <a:pt x="88911" y="406755"/>
                  <a:pt x="85075" y="404459"/>
                </a:cubicBezTo>
                <a:close/>
                <a:moveTo>
                  <a:pt x="329906" y="581522"/>
                </a:moveTo>
                <a:cubicBezTo>
                  <a:pt x="357816" y="581522"/>
                  <a:pt x="380332" y="577751"/>
                  <a:pt x="400656" y="569661"/>
                </a:cubicBezTo>
                <a:cubicBezTo>
                  <a:pt x="405261" y="567896"/>
                  <a:pt x="407870" y="563002"/>
                  <a:pt x="406752" y="558194"/>
                </a:cubicBezTo>
                <a:cubicBezTo>
                  <a:pt x="406357" y="554364"/>
                  <a:pt x="403243" y="551382"/>
                  <a:pt x="399407" y="551134"/>
                </a:cubicBezTo>
                <a:cubicBezTo>
                  <a:pt x="398135" y="551161"/>
                  <a:pt x="396885" y="551428"/>
                  <a:pt x="395701" y="551924"/>
                </a:cubicBezTo>
                <a:cubicBezTo>
                  <a:pt x="365511" y="565078"/>
                  <a:pt x="319887" y="564201"/>
                  <a:pt x="285399" y="560123"/>
                </a:cubicBezTo>
                <a:cubicBezTo>
                  <a:pt x="250079" y="556857"/>
                  <a:pt x="213553" y="549337"/>
                  <a:pt x="177004" y="540545"/>
                </a:cubicBezTo>
                <a:cubicBezTo>
                  <a:pt x="172137" y="540545"/>
                  <a:pt x="169352" y="544930"/>
                  <a:pt x="168826" y="549095"/>
                </a:cubicBezTo>
                <a:cubicBezTo>
                  <a:pt x="167884" y="553862"/>
                  <a:pt x="170887" y="558516"/>
                  <a:pt x="175623" y="559619"/>
                </a:cubicBezTo>
                <a:cubicBezTo>
                  <a:pt x="226663" y="572796"/>
                  <a:pt x="279633" y="581061"/>
                  <a:pt x="329906" y="581522"/>
                </a:cubicBezTo>
                <a:close/>
                <a:moveTo>
                  <a:pt x="216951" y="106307"/>
                </a:moveTo>
                <a:cubicBezTo>
                  <a:pt x="171238" y="119725"/>
                  <a:pt x="136444" y="158926"/>
                  <a:pt x="123991" y="204968"/>
                </a:cubicBezTo>
                <a:cubicBezTo>
                  <a:pt x="122237" y="210887"/>
                  <a:pt x="126183" y="214877"/>
                  <a:pt x="132081" y="214899"/>
                </a:cubicBezTo>
                <a:cubicBezTo>
                  <a:pt x="136860" y="215086"/>
                  <a:pt x="141114" y="211902"/>
                  <a:pt x="142276" y="207270"/>
                </a:cubicBezTo>
                <a:cubicBezTo>
                  <a:pt x="152602" y="168886"/>
                  <a:pt x="181104" y="138014"/>
                  <a:pt x="218551" y="124658"/>
                </a:cubicBezTo>
                <a:cubicBezTo>
                  <a:pt x="228198" y="121216"/>
                  <a:pt x="226334" y="106811"/>
                  <a:pt x="216951" y="106307"/>
                </a:cubicBezTo>
                <a:close/>
                <a:moveTo>
                  <a:pt x="259660" y="91574"/>
                </a:moveTo>
                <a:cubicBezTo>
                  <a:pt x="248325" y="91574"/>
                  <a:pt x="248127" y="110232"/>
                  <a:pt x="260690" y="110297"/>
                </a:cubicBezTo>
                <a:cubicBezTo>
                  <a:pt x="272025" y="110407"/>
                  <a:pt x="272201" y="91640"/>
                  <a:pt x="259660" y="91574"/>
                </a:cubicBezTo>
                <a:close/>
                <a:moveTo>
                  <a:pt x="557483" y="48689"/>
                </a:moveTo>
                <a:cubicBezTo>
                  <a:pt x="551256" y="39700"/>
                  <a:pt x="533760" y="49939"/>
                  <a:pt x="541193" y="59235"/>
                </a:cubicBezTo>
                <a:cubicBezTo>
                  <a:pt x="556321" y="77557"/>
                  <a:pt x="565003" y="100330"/>
                  <a:pt x="565946" y="124066"/>
                </a:cubicBezTo>
                <a:cubicBezTo>
                  <a:pt x="565770" y="128275"/>
                  <a:pt x="569059" y="131825"/>
                  <a:pt x="573268" y="131992"/>
                </a:cubicBezTo>
                <a:cubicBezTo>
                  <a:pt x="573532" y="132003"/>
                  <a:pt x="573817" y="131998"/>
                  <a:pt x="574080" y="131981"/>
                </a:cubicBezTo>
                <a:cubicBezTo>
                  <a:pt x="579561" y="132272"/>
                  <a:pt x="584253" y="128058"/>
                  <a:pt x="584538" y="122569"/>
                </a:cubicBezTo>
                <a:cubicBezTo>
                  <a:pt x="584560" y="122323"/>
                  <a:pt x="584560" y="122075"/>
                  <a:pt x="584560" y="121830"/>
                </a:cubicBezTo>
                <a:cubicBezTo>
                  <a:pt x="583639" y="95169"/>
                  <a:pt x="574146" y="69515"/>
                  <a:pt x="557483" y="48689"/>
                </a:cubicBezTo>
                <a:close/>
                <a:moveTo>
                  <a:pt x="403682" y="258"/>
                </a:moveTo>
                <a:cubicBezTo>
                  <a:pt x="392720" y="-2395"/>
                  <a:pt x="387765" y="16219"/>
                  <a:pt x="399780" y="18960"/>
                </a:cubicBezTo>
                <a:cubicBezTo>
                  <a:pt x="493595" y="37946"/>
                  <a:pt x="532160" y="149148"/>
                  <a:pt x="535120" y="227659"/>
                </a:cubicBezTo>
                <a:cubicBezTo>
                  <a:pt x="535076" y="232018"/>
                  <a:pt x="538562" y="235590"/>
                  <a:pt x="542925" y="235633"/>
                </a:cubicBezTo>
                <a:cubicBezTo>
                  <a:pt x="543122" y="235636"/>
                  <a:pt x="543320" y="235631"/>
                  <a:pt x="543517" y="235618"/>
                </a:cubicBezTo>
                <a:cubicBezTo>
                  <a:pt x="546499" y="235695"/>
                  <a:pt x="549371" y="234555"/>
                  <a:pt x="551497" y="232461"/>
                </a:cubicBezTo>
                <a:cubicBezTo>
                  <a:pt x="553208" y="230630"/>
                  <a:pt x="554062" y="228157"/>
                  <a:pt x="553822" y="225664"/>
                </a:cubicBezTo>
                <a:cubicBezTo>
                  <a:pt x="551629" y="188393"/>
                  <a:pt x="542859" y="133800"/>
                  <a:pt x="514993" y="85610"/>
                </a:cubicBezTo>
                <a:cubicBezTo>
                  <a:pt x="488442" y="39898"/>
                  <a:pt x="451017" y="11220"/>
                  <a:pt x="403682" y="258"/>
                </a:cubicBezTo>
                <a:close/>
                <a:moveTo>
                  <a:pt x="431548" y="75240"/>
                </a:moveTo>
                <a:cubicBezTo>
                  <a:pt x="312936" y="-26709"/>
                  <a:pt x="83934" y="43559"/>
                  <a:pt x="55323" y="204968"/>
                </a:cubicBezTo>
                <a:cubicBezTo>
                  <a:pt x="46553" y="255569"/>
                  <a:pt x="59708" y="304373"/>
                  <a:pt x="92134" y="342369"/>
                </a:cubicBezTo>
                <a:cubicBezTo>
                  <a:pt x="111406" y="364995"/>
                  <a:pt x="133352" y="384398"/>
                  <a:pt x="147757" y="411431"/>
                </a:cubicBezTo>
                <a:cubicBezTo>
                  <a:pt x="162161" y="438464"/>
                  <a:pt x="168498" y="469312"/>
                  <a:pt x="166524" y="502681"/>
                </a:cubicBezTo>
                <a:cubicBezTo>
                  <a:pt x="166480" y="503654"/>
                  <a:pt x="165998" y="504556"/>
                  <a:pt x="165209" y="505137"/>
                </a:cubicBezTo>
                <a:cubicBezTo>
                  <a:pt x="161986" y="507785"/>
                  <a:pt x="160495" y="512012"/>
                  <a:pt x="161350" y="516099"/>
                </a:cubicBezTo>
                <a:cubicBezTo>
                  <a:pt x="161964" y="519442"/>
                  <a:pt x="164573" y="522060"/>
                  <a:pt x="167928" y="522676"/>
                </a:cubicBezTo>
                <a:cubicBezTo>
                  <a:pt x="215043" y="533845"/>
                  <a:pt x="263124" y="540387"/>
                  <a:pt x="311511" y="542211"/>
                </a:cubicBezTo>
                <a:cubicBezTo>
                  <a:pt x="350011" y="543022"/>
                  <a:pt x="388510" y="548218"/>
                  <a:pt x="425651" y="525855"/>
                </a:cubicBezTo>
                <a:cubicBezTo>
                  <a:pt x="429180" y="523911"/>
                  <a:pt x="430847" y="519741"/>
                  <a:pt x="429619" y="515902"/>
                </a:cubicBezTo>
                <a:cubicBezTo>
                  <a:pt x="428610" y="511990"/>
                  <a:pt x="425190" y="509184"/>
                  <a:pt x="421156" y="508973"/>
                </a:cubicBezTo>
                <a:cubicBezTo>
                  <a:pt x="418656" y="508601"/>
                  <a:pt x="416004" y="511626"/>
                  <a:pt x="413526" y="510048"/>
                </a:cubicBezTo>
                <a:cubicBezTo>
                  <a:pt x="412518" y="509440"/>
                  <a:pt x="411926" y="508346"/>
                  <a:pt x="411948" y="507176"/>
                </a:cubicBezTo>
                <a:cubicBezTo>
                  <a:pt x="412452" y="477012"/>
                  <a:pt x="419906" y="447368"/>
                  <a:pt x="433719" y="420552"/>
                </a:cubicBezTo>
                <a:cubicBezTo>
                  <a:pt x="441458" y="405731"/>
                  <a:pt x="451697" y="392642"/>
                  <a:pt x="461607" y="379969"/>
                </a:cubicBezTo>
                <a:cubicBezTo>
                  <a:pt x="467856" y="371989"/>
                  <a:pt x="474323" y="363723"/>
                  <a:pt x="480045" y="355151"/>
                </a:cubicBezTo>
                <a:cubicBezTo>
                  <a:pt x="530231" y="279708"/>
                  <a:pt x="512033" y="136629"/>
                  <a:pt x="431548" y="75240"/>
                </a:cubicBezTo>
                <a:close/>
                <a:moveTo>
                  <a:pt x="334116" y="324171"/>
                </a:moveTo>
                <a:cubicBezTo>
                  <a:pt x="324644" y="390296"/>
                  <a:pt x="323548" y="458108"/>
                  <a:pt x="320961" y="523312"/>
                </a:cubicBezTo>
                <a:cubicBezTo>
                  <a:pt x="320303" y="523941"/>
                  <a:pt x="319404" y="524268"/>
                  <a:pt x="318483" y="524211"/>
                </a:cubicBezTo>
                <a:cubicBezTo>
                  <a:pt x="310788" y="523685"/>
                  <a:pt x="302873" y="523027"/>
                  <a:pt x="295419" y="522567"/>
                </a:cubicBezTo>
                <a:cubicBezTo>
                  <a:pt x="285224" y="521909"/>
                  <a:pt x="274832" y="520988"/>
                  <a:pt x="263694" y="519760"/>
                </a:cubicBezTo>
                <a:cubicBezTo>
                  <a:pt x="262006" y="519589"/>
                  <a:pt x="260734" y="518149"/>
                  <a:pt x="260756" y="516450"/>
                </a:cubicBezTo>
                <a:cubicBezTo>
                  <a:pt x="256108" y="449957"/>
                  <a:pt x="246001" y="383960"/>
                  <a:pt x="230522" y="319129"/>
                </a:cubicBezTo>
                <a:cubicBezTo>
                  <a:pt x="230127" y="317344"/>
                  <a:pt x="231245" y="315575"/>
                  <a:pt x="233021" y="315174"/>
                </a:cubicBezTo>
                <a:cubicBezTo>
                  <a:pt x="233263" y="315123"/>
                  <a:pt x="233482" y="315097"/>
                  <a:pt x="233723" y="315095"/>
                </a:cubicBezTo>
                <a:cubicBezTo>
                  <a:pt x="235170" y="315095"/>
                  <a:pt x="236639" y="315270"/>
                  <a:pt x="238108" y="315270"/>
                </a:cubicBezTo>
                <a:cubicBezTo>
                  <a:pt x="248654" y="315443"/>
                  <a:pt x="258914" y="311896"/>
                  <a:pt x="267114" y="305250"/>
                </a:cubicBezTo>
                <a:cubicBezTo>
                  <a:pt x="268342" y="304255"/>
                  <a:pt x="270074" y="304255"/>
                  <a:pt x="271302" y="305250"/>
                </a:cubicBezTo>
                <a:cubicBezTo>
                  <a:pt x="284128" y="315555"/>
                  <a:pt x="301338" y="320773"/>
                  <a:pt x="322452" y="320773"/>
                </a:cubicBezTo>
                <a:cubicBezTo>
                  <a:pt x="326003" y="321321"/>
                  <a:pt x="334291" y="318164"/>
                  <a:pt x="334116" y="324171"/>
                </a:cubicBezTo>
                <a:close/>
                <a:moveTo>
                  <a:pt x="269811" y="253245"/>
                </a:moveTo>
                <a:cubicBezTo>
                  <a:pt x="271214" y="252283"/>
                  <a:pt x="273100" y="252539"/>
                  <a:pt x="274196" y="253837"/>
                </a:cubicBezTo>
                <a:cubicBezTo>
                  <a:pt x="276783" y="256863"/>
                  <a:pt x="276892" y="261292"/>
                  <a:pt x="274481" y="266992"/>
                </a:cubicBezTo>
                <a:cubicBezTo>
                  <a:pt x="273779" y="268665"/>
                  <a:pt x="271850" y="269452"/>
                  <a:pt x="270183" y="268746"/>
                </a:cubicBezTo>
                <a:cubicBezTo>
                  <a:pt x="269504" y="268468"/>
                  <a:pt x="268956" y="267983"/>
                  <a:pt x="268605" y="267365"/>
                </a:cubicBezTo>
                <a:cubicBezTo>
                  <a:pt x="263694" y="259033"/>
                  <a:pt x="267268" y="254934"/>
                  <a:pt x="269811" y="253245"/>
                </a:cubicBezTo>
                <a:close/>
                <a:moveTo>
                  <a:pt x="478971" y="317945"/>
                </a:moveTo>
                <a:cubicBezTo>
                  <a:pt x="470201" y="344035"/>
                  <a:pt x="451127" y="362759"/>
                  <a:pt x="435539" y="384157"/>
                </a:cubicBezTo>
                <a:cubicBezTo>
                  <a:pt x="407300" y="422707"/>
                  <a:pt x="392523" y="469481"/>
                  <a:pt x="393487" y="517261"/>
                </a:cubicBezTo>
                <a:cubicBezTo>
                  <a:pt x="393750" y="518936"/>
                  <a:pt x="392698" y="520536"/>
                  <a:pt x="391054" y="520966"/>
                </a:cubicBezTo>
                <a:cubicBezTo>
                  <a:pt x="377241" y="524161"/>
                  <a:pt x="363100" y="525634"/>
                  <a:pt x="348937" y="525351"/>
                </a:cubicBezTo>
                <a:cubicBezTo>
                  <a:pt x="345473" y="525351"/>
                  <a:pt x="339641" y="526338"/>
                  <a:pt x="340561" y="520966"/>
                </a:cubicBezTo>
                <a:cubicBezTo>
                  <a:pt x="340145" y="453831"/>
                  <a:pt x="344332" y="386744"/>
                  <a:pt x="353102" y="320181"/>
                </a:cubicBezTo>
                <a:cubicBezTo>
                  <a:pt x="353431" y="315796"/>
                  <a:pt x="359942" y="316695"/>
                  <a:pt x="363056" y="315423"/>
                </a:cubicBezTo>
                <a:cubicBezTo>
                  <a:pt x="374566" y="312310"/>
                  <a:pt x="368669" y="297182"/>
                  <a:pt x="359855" y="297643"/>
                </a:cubicBezTo>
                <a:cubicBezTo>
                  <a:pt x="341175" y="301567"/>
                  <a:pt x="314603" y="306675"/>
                  <a:pt x="295068" y="297029"/>
                </a:cubicBezTo>
                <a:cubicBezTo>
                  <a:pt x="291100" y="295229"/>
                  <a:pt x="287372" y="292953"/>
                  <a:pt x="283952" y="290254"/>
                </a:cubicBezTo>
                <a:cubicBezTo>
                  <a:pt x="282593" y="289206"/>
                  <a:pt x="282286" y="287294"/>
                  <a:pt x="283228" y="285869"/>
                </a:cubicBezTo>
                <a:cubicBezTo>
                  <a:pt x="293402" y="269864"/>
                  <a:pt x="297633" y="254144"/>
                  <a:pt x="294586" y="243818"/>
                </a:cubicBezTo>
                <a:cubicBezTo>
                  <a:pt x="292393" y="235662"/>
                  <a:pt x="283623" y="229698"/>
                  <a:pt x="275029" y="229720"/>
                </a:cubicBezTo>
                <a:cubicBezTo>
                  <a:pt x="265733" y="229720"/>
                  <a:pt x="256590" y="235991"/>
                  <a:pt x="252249" y="245331"/>
                </a:cubicBezTo>
                <a:cubicBezTo>
                  <a:pt x="245672" y="259560"/>
                  <a:pt x="249859" y="276288"/>
                  <a:pt x="256020" y="287206"/>
                </a:cubicBezTo>
                <a:cubicBezTo>
                  <a:pt x="256810" y="288616"/>
                  <a:pt x="256459" y="290392"/>
                  <a:pt x="255187" y="291394"/>
                </a:cubicBezTo>
                <a:cubicBezTo>
                  <a:pt x="250539" y="294950"/>
                  <a:pt x="244817" y="296785"/>
                  <a:pt x="238963" y="296590"/>
                </a:cubicBezTo>
                <a:cubicBezTo>
                  <a:pt x="226707" y="296912"/>
                  <a:pt x="215723" y="289024"/>
                  <a:pt x="212127" y="277297"/>
                </a:cubicBezTo>
                <a:cubicBezTo>
                  <a:pt x="211491" y="273854"/>
                  <a:pt x="208444" y="271397"/>
                  <a:pt x="204936" y="271509"/>
                </a:cubicBezTo>
                <a:cubicBezTo>
                  <a:pt x="201341" y="271592"/>
                  <a:pt x="197986" y="273302"/>
                  <a:pt x="195815" y="276157"/>
                </a:cubicBezTo>
                <a:cubicBezTo>
                  <a:pt x="189764" y="284093"/>
                  <a:pt x="200858" y="298914"/>
                  <a:pt x="207458" y="304351"/>
                </a:cubicBezTo>
                <a:cubicBezTo>
                  <a:pt x="209277" y="305689"/>
                  <a:pt x="208268" y="308364"/>
                  <a:pt x="208860" y="310096"/>
                </a:cubicBezTo>
                <a:cubicBezTo>
                  <a:pt x="224471" y="376768"/>
                  <a:pt x="239270" y="447015"/>
                  <a:pt x="240717" y="515573"/>
                </a:cubicBezTo>
                <a:cubicBezTo>
                  <a:pt x="239993" y="516254"/>
                  <a:pt x="238985" y="516561"/>
                  <a:pt x="237998" y="516406"/>
                </a:cubicBezTo>
                <a:cubicBezTo>
                  <a:pt x="221051" y="513950"/>
                  <a:pt x="203971" y="510881"/>
                  <a:pt x="187243" y="507263"/>
                </a:cubicBezTo>
                <a:cubicBezTo>
                  <a:pt x="185445" y="506853"/>
                  <a:pt x="184327" y="505064"/>
                  <a:pt x="184743" y="503271"/>
                </a:cubicBezTo>
                <a:cubicBezTo>
                  <a:pt x="184743" y="503264"/>
                  <a:pt x="184743" y="503258"/>
                  <a:pt x="184743" y="503251"/>
                </a:cubicBezTo>
                <a:cubicBezTo>
                  <a:pt x="189128" y="453088"/>
                  <a:pt x="172027" y="403538"/>
                  <a:pt x="138351" y="364491"/>
                </a:cubicBezTo>
                <a:cubicBezTo>
                  <a:pt x="121272" y="344758"/>
                  <a:pt x="101847" y="327526"/>
                  <a:pt x="88583" y="304373"/>
                </a:cubicBezTo>
                <a:cubicBezTo>
                  <a:pt x="76480" y="282423"/>
                  <a:pt x="70473" y="257630"/>
                  <a:pt x="71174" y="232571"/>
                </a:cubicBezTo>
                <a:cubicBezTo>
                  <a:pt x="72928" y="120448"/>
                  <a:pt x="178451" y="56078"/>
                  <a:pt x="275073" y="47045"/>
                </a:cubicBezTo>
                <a:cubicBezTo>
                  <a:pt x="428588" y="33145"/>
                  <a:pt x="520649" y="175808"/>
                  <a:pt x="478971" y="31796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2"/>
          <p:cNvSpPr/>
          <p:nvPr/>
        </p:nvSpPr>
        <p:spPr>
          <a:xfrm rot="-5400000">
            <a:off x="546000" y="3237680"/>
            <a:ext cx="540251" cy="264299"/>
          </a:xfrm>
          <a:custGeom>
            <a:avLst/>
            <a:gdLst/>
            <a:ahLst/>
            <a:cxnLst/>
            <a:rect l="l" t="t" r="r" b="b"/>
            <a:pathLst>
              <a:path w="256043" h="125260" extrusionOk="0">
                <a:moveTo>
                  <a:pt x="122835" y="3891"/>
                </a:moveTo>
                <a:cubicBezTo>
                  <a:pt x="106677" y="35258"/>
                  <a:pt x="90541" y="66632"/>
                  <a:pt x="74404" y="98013"/>
                </a:cubicBezTo>
                <a:cubicBezTo>
                  <a:pt x="67103" y="82972"/>
                  <a:pt x="59737" y="67939"/>
                  <a:pt x="52348" y="52914"/>
                </a:cubicBezTo>
                <a:cubicBezTo>
                  <a:pt x="49783" y="47630"/>
                  <a:pt x="41583" y="45218"/>
                  <a:pt x="38602" y="51708"/>
                </a:cubicBezTo>
                <a:cubicBezTo>
                  <a:pt x="30007" y="70416"/>
                  <a:pt x="17598" y="87110"/>
                  <a:pt x="2141" y="100709"/>
                </a:cubicBezTo>
                <a:cubicBezTo>
                  <a:pt x="-4787" y="106848"/>
                  <a:pt x="6723" y="116802"/>
                  <a:pt x="13629" y="110685"/>
                </a:cubicBezTo>
                <a:cubicBezTo>
                  <a:pt x="26258" y="99453"/>
                  <a:pt x="36979" y="86235"/>
                  <a:pt x="45354" y="71550"/>
                </a:cubicBezTo>
                <a:lnTo>
                  <a:pt x="67432" y="116670"/>
                </a:lnTo>
                <a:cubicBezTo>
                  <a:pt x="70107" y="122174"/>
                  <a:pt x="77978" y="124147"/>
                  <a:pt x="81179" y="117876"/>
                </a:cubicBezTo>
                <a:lnTo>
                  <a:pt x="128580" y="25793"/>
                </a:lnTo>
                <a:cubicBezTo>
                  <a:pt x="139147" y="55900"/>
                  <a:pt x="147259" y="86822"/>
                  <a:pt x="152784" y="118249"/>
                </a:cubicBezTo>
                <a:cubicBezTo>
                  <a:pt x="153969" y="125024"/>
                  <a:pt x="163462" y="128422"/>
                  <a:pt x="166970" y="121318"/>
                </a:cubicBezTo>
                <a:cubicBezTo>
                  <a:pt x="177515" y="99979"/>
                  <a:pt x="188039" y="78638"/>
                  <a:pt x="198585" y="57299"/>
                </a:cubicBezTo>
                <a:cubicBezTo>
                  <a:pt x="214107" y="75321"/>
                  <a:pt x="228819" y="94022"/>
                  <a:pt x="242434" y="113469"/>
                </a:cubicBezTo>
                <a:cubicBezTo>
                  <a:pt x="247959" y="121297"/>
                  <a:pt x="260259" y="113711"/>
                  <a:pt x="254580" y="105686"/>
                </a:cubicBezTo>
                <a:cubicBezTo>
                  <a:pt x="238509" y="82896"/>
                  <a:pt x="221145" y="61039"/>
                  <a:pt x="202575" y="40220"/>
                </a:cubicBezTo>
                <a:cubicBezTo>
                  <a:pt x="199023" y="36229"/>
                  <a:pt x="192512" y="35089"/>
                  <a:pt x="189705" y="40746"/>
                </a:cubicBezTo>
                <a:lnTo>
                  <a:pt x="163001" y="94899"/>
                </a:lnTo>
                <a:cubicBezTo>
                  <a:pt x="156468" y="64295"/>
                  <a:pt x="147566" y="34241"/>
                  <a:pt x="136407" y="5009"/>
                </a:cubicBezTo>
                <a:cubicBezTo>
                  <a:pt x="134324" y="-823"/>
                  <a:pt x="125861" y="-2029"/>
                  <a:pt x="122835" y="389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2"/>
          <p:cNvSpPr/>
          <p:nvPr/>
        </p:nvSpPr>
        <p:spPr>
          <a:xfrm rot="1737742">
            <a:off x="7950210" y="3938411"/>
            <a:ext cx="211749" cy="268162"/>
          </a:xfrm>
          <a:custGeom>
            <a:avLst/>
            <a:gdLst/>
            <a:ahLst/>
            <a:cxnLst/>
            <a:rect l="l" t="t" r="r" b="b"/>
            <a:pathLst>
              <a:path w="100280" h="126996" extrusionOk="0">
                <a:moveTo>
                  <a:pt x="96357" y="74864"/>
                </a:moveTo>
                <a:cubicBezTo>
                  <a:pt x="82786" y="68484"/>
                  <a:pt x="69679" y="61157"/>
                  <a:pt x="57134" y="52940"/>
                </a:cubicBezTo>
                <a:cubicBezTo>
                  <a:pt x="68090" y="38401"/>
                  <a:pt x="80061" y="24657"/>
                  <a:pt x="92959" y="11809"/>
                </a:cubicBezTo>
                <a:cubicBezTo>
                  <a:pt x="99865" y="4925"/>
                  <a:pt x="88969" y="-4459"/>
                  <a:pt x="81997" y="2382"/>
                </a:cubicBezTo>
                <a:cubicBezTo>
                  <a:pt x="68721" y="15624"/>
                  <a:pt x="56406" y="29794"/>
                  <a:pt x="45141" y="44784"/>
                </a:cubicBezTo>
                <a:cubicBezTo>
                  <a:pt x="33594" y="36487"/>
                  <a:pt x="22607" y="27435"/>
                  <a:pt x="12255" y="17685"/>
                </a:cubicBezTo>
                <a:cubicBezTo>
                  <a:pt x="5480" y="11305"/>
                  <a:pt x="-4518" y="22793"/>
                  <a:pt x="2257" y="29173"/>
                </a:cubicBezTo>
                <a:cubicBezTo>
                  <a:pt x="12947" y="39230"/>
                  <a:pt x="24293" y="48568"/>
                  <a:pt x="36218" y="57127"/>
                </a:cubicBezTo>
                <a:cubicBezTo>
                  <a:pt x="23171" y="75947"/>
                  <a:pt x="11779" y="95863"/>
                  <a:pt x="2169" y="116652"/>
                </a:cubicBezTo>
                <a:cubicBezTo>
                  <a:pt x="-1953" y="125554"/>
                  <a:pt x="11246" y="131429"/>
                  <a:pt x="15324" y="122703"/>
                </a:cubicBezTo>
                <a:cubicBezTo>
                  <a:pt x="24609" y="102651"/>
                  <a:pt x="35613" y="83439"/>
                  <a:pt x="48211" y="65283"/>
                </a:cubicBezTo>
                <a:cubicBezTo>
                  <a:pt x="61447" y="73978"/>
                  <a:pt x="75279" y="81731"/>
                  <a:pt x="89604" y="88479"/>
                </a:cubicBezTo>
                <a:cubicBezTo>
                  <a:pt x="97936" y="92360"/>
                  <a:pt x="104951" y="78898"/>
                  <a:pt x="96357" y="7486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/>
          <p:nvPr/>
        </p:nvSpPr>
        <p:spPr>
          <a:xfrm rot="-898861">
            <a:off x="739797" y="433628"/>
            <a:ext cx="1461825" cy="1605908"/>
          </a:xfrm>
          <a:custGeom>
            <a:avLst/>
            <a:gdLst/>
            <a:ahLst/>
            <a:cxnLst/>
            <a:rect l="l" t="t" r="r" b="b"/>
            <a:pathLst>
              <a:path w="462239" h="507799" extrusionOk="0">
                <a:moveTo>
                  <a:pt x="459973" y="179541"/>
                </a:moveTo>
                <a:cubicBezTo>
                  <a:pt x="458636" y="122779"/>
                  <a:pt x="461727" y="55887"/>
                  <a:pt x="399242" y="30652"/>
                </a:cubicBezTo>
                <a:cubicBezTo>
                  <a:pt x="293347" y="-13921"/>
                  <a:pt x="170306" y="-1205"/>
                  <a:pt x="59171" y="14844"/>
                </a:cubicBezTo>
                <a:cubicBezTo>
                  <a:pt x="33585" y="19514"/>
                  <a:pt x="9512" y="39816"/>
                  <a:pt x="8569" y="67090"/>
                </a:cubicBezTo>
                <a:cubicBezTo>
                  <a:pt x="-7195" y="174126"/>
                  <a:pt x="2605" y="285590"/>
                  <a:pt x="7933" y="393766"/>
                </a:cubicBezTo>
                <a:cubicBezTo>
                  <a:pt x="10235" y="423781"/>
                  <a:pt x="16703" y="454453"/>
                  <a:pt x="42377" y="473550"/>
                </a:cubicBezTo>
                <a:cubicBezTo>
                  <a:pt x="111527" y="513693"/>
                  <a:pt x="199071" y="505691"/>
                  <a:pt x="276684" y="507664"/>
                </a:cubicBezTo>
                <a:cubicBezTo>
                  <a:pt x="477513" y="513540"/>
                  <a:pt x="465279" y="327137"/>
                  <a:pt x="459973" y="17954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3"/>
          <p:cNvSpPr txBox="1">
            <a:spLocks noGrp="1"/>
          </p:cNvSpPr>
          <p:nvPr>
            <p:ph type="ctrTitle"/>
          </p:nvPr>
        </p:nvSpPr>
        <p:spPr>
          <a:xfrm>
            <a:off x="1773500" y="1980025"/>
            <a:ext cx="5597100" cy="671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subTitle" idx="1"/>
          </p:nvPr>
        </p:nvSpPr>
        <p:spPr>
          <a:xfrm>
            <a:off x="1773500" y="2664426"/>
            <a:ext cx="5597100" cy="38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>
                <a:solidFill>
                  <a:schemeClr val="accent2"/>
                </a:solidFill>
              </a:defRPr>
            </a:lvl1pPr>
            <a:lvl2pPr lvl="1" algn="ctr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2pPr>
            <a:lvl3pPr lvl="2" algn="ctr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3pPr>
            <a:lvl4pPr lvl="3" algn="ctr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4pPr>
            <a:lvl5pPr lvl="4" algn="ctr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5pPr>
            <a:lvl6pPr lvl="5" algn="ctr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6pPr>
            <a:lvl7pPr lvl="6" algn="ctr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7pPr>
            <a:lvl8pPr lvl="7" algn="ctr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8pPr>
            <a:lvl9pPr lvl="8" algn="ctr" rtl="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3"/>
          <p:cNvSpPr/>
          <p:nvPr/>
        </p:nvSpPr>
        <p:spPr>
          <a:xfrm>
            <a:off x="794256" y="560052"/>
            <a:ext cx="7399177" cy="3910731"/>
          </a:xfrm>
          <a:custGeom>
            <a:avLst/>
            <a:gdLst/>
            <a:ahLst/>
            <a:cxnLst/>
            <a:rect l="l" t="t" r="r" b="b"/>
            <a:pathLst>
              <a:path w="3506719" h="1853427" extrusionOk="0">
                <a:moveTo>
                  <a:pt x="3499305" y="1166353"/>
                </a:moveTo>
                <a:cubicBezTo>
                  <a:pt x="3487751" y="941889"/>
                  <a:pt x="3482379" y="741016"/>
                  <a:pt x="3468150" y="516750"/>
                </a:cubicBezTo>
                <a:cubicBezTo>
                  <a:pt x="3459578" y="392635"/>
                  <a:pt x="3434540" y="262425"/>
                  <a:pt x="3343926" y="170342"/>
                </a:cubicBezTo>
                <a:cubicBezTo>
                  <a:pt x="3249760" y="74400"/>
                  <a:pt x="3105299" y="78500"/>
                  <a:pt x="2981184" y="57847"/>
                </a:cubicBezTo>
                <a:cubicBezTo>
                  <a:pt x="2181223" y="-47983"/>
                  <a:pt x="1370738" y="7114"/>
                  <a:pt x="571983" y="97465"/>
                </a:cubicBezTo>
                <a:cubicBezTo>
                  <a:pt x="583142" y="79706"/>
                  <a:pt x="597415" y="64118"/>
                  <a:pt x="614122" y="51423"/>
                </a:cubicBezTo>
                <a:cubicBezTo>
                  <a:pt x="621729" y="45657"/>
                  <a:pt x="614122" y="33314"/>
                  <a:pt x="606317" y="39277"/>
                </a:cubicBezTo>
                <a:cubicBezTo>
                  <a:pt x="584019" y="56115"/>
                  <a:pt x="565669" y="77601"/>
                  <a:pt x="552470" y="102223"/>
                </a:cubicBezTo>
                <a:cubicBezTo>
                  <a:pt x="551023" y="104503"/>
                  <a:pt x="551176" y="107419"/>
                  <a:pt x="552843" y="109545"/>
                </a:cubicBezTo>
                <a:cubicBezTo>
                  <a:pt x="552996" y="111124"/>
                  <a:pt x="553654" y="112615"/>
                  <a:pt x="554728" y="113799"/>
                </a:cubicBezTo>
                <a:cubicBezTo>
                  <a:pt x="574416" y="135921"/>
                  <a:pt x="597985" y="154271"/>
                  <a:pt x="624273" y="167908"/>
                </a:cubicBezTo>
                <a:cubicBezTo>
                  <a:pt x="632429" y="172162"/>
                  <a:pt x="639401" y="158700"/>
                  <a:pt x="631025" y="154315"/>
                </a:cubicBezTo>
                <a:cubicBezTo>
                  <a:pt x="609956" y="143265"/>
                  <a:pt x="590728" y="129014"/>
                  <a:pt x="574021" y="112067"/>
                </a:cubicBezTo>
                <a:cubicBezTo>
                  <a:pt x="1426426" y="15774"/>
                  <a:pt x="2294047" y="-40901"/>
                  <a:pt x="3145004" y="97048"/>
                </a:cubicBezTo>
                <a:cubicBezTo>
                  <a:pt x="3209331" y="107550"/>
                  <a:pt x="3269536" y="123884"/>
                  <a:pt x="3319414" y="167886"/>
                </a:cubicBezTo>
                <a:cubicBezTo>
                  <a:pt x="3474552" y="310265"/>
                  <a:pt x="3450632" y="540604"/>
                  <a:pt x="3463897" y="732531"/>
                </a:cubicBezTo>
                <a:cubicBezTo>
                  <a:pt x="3470474" y="878856"/>
                  <a:pt x="3477052" y="1001085"/>
                  <a:pt x="3483783" y="1147410"/>
                </a:cubicBezTo>
                <a:cubicBezTo>
                  <a:pt x="3501191" y="1385138"/>
                  <a:pt x="3525965" y="1744218"/>
                  <a:pt x="3230532" y="1813916"/>
                </a:cubicBezTo>
                <a:cubicBezTo>
                  <a:pt x="3161470" y="1826939"/>
                  <a:pt x="3088899" y="1823212"/>
                  <a:pt x="3018938" y="1824396"/>
                </a:cubicBezTo>
                <a:cubicBezTo>
                  <a:pt x="2066294" y="1838384"/>
                  <a:pt x="1110998" y="1858664"/>
                  <a:pt x="159779" y="1795412"/>
                </a:cubicBezTo>
                <a:cubicBezTo>
                  <a:pt x="96198" y="1786642"/>
                  <a:pt x="52897" y="1750883"/>
                  <a:pt x="37988" y="1686381"/>
                </a:cubicBezTo>
                <a:cubicBezTo>
                  <a:pt x="23014" y="1627185"/>
                  <a:pt x="28429" y="1563604"/>
                  <a:pt x="29218" y="1503201"/>
                </a:cubicBezTo>
                <a:cubicBezTo>
                  <a:pt x="32288" y="1285666"/>
                  <a:pt x="37769" y="1068196"/>
                  <a:pt x="45640" y="850771"/>
                </a:cubicBezTo>
                <a:cubicBezTo>
                  <a:pt x="67279" y="849039"/>
                  <a:pt x="84052" y="831170"/>
                  <a:pt x="84403" y="809465"/>
                </a:cubicBezTo>
                <a:cubicBezTo>
                  <a:pt x="84775" y="785085"/>
                  <a:pt x="61119" y="766449"/>
                  <a:pt x="37528" y="771382"/>
                </a:cubicBezTo>
                <a:cubicBezTo>
                  <a:pt x="-10202" y="773070"/>
                  <a:pt x="-12460" y="837024"/>
                  <a:pt x="31082" y="849280"/>
                </a:cubicBezTo>
                <a:cubicBezTo>
                  <a:pt x="22860" y="1075914"/>
                  <a:pt x="17248" y="1302614"/>
                  <a:pt x="14222" y="1529401"/>
                </a:cubicBezTo>
                <a:cubicBezTo>
                  <a:pt x="6724" y="1697563"/>
                  <a:pt x="25184" y="1816372"/>
                  <a:pt x="222900" y="1815955"/>
                </a:cubicBezTo>
                <a:cubicBezTo>
                  <a:pt x="1165853" y="1869451"/>
                  <a:pt x="2110823" y="1854630"/>
                  <a:pt x="3054653" y="1838559"/>
                </a:cubicBezTo>
                <a:cubicBezTo>
                  <a:pt x="3124352" y="1837376"/>
                  <a:pt x="3196834" y="1840752"/>
                  <a:pt x="3264427" y="1820822"/>
                </a:cubicBezTo>
                <a:cubicBezTo>
                  <a:pt x="3445173" y="1765222"/>
                  <a:pt x="3508426" y="1558539"/>
                  <a:pt x="3506606" y="1387089"/>
                </a:cubicBezTo>
                <a:cubicBezTo>
                  <a:pt x="3507527" y="1313642"/>
                  <a:pt x="3502637" y="1239910"/>
                  <a:pt x="3499305" y="1166353"/>
                </a:cubicBezTo>
                <a:close/>
                <a:moveTo>
                  <a:pt x="14683" y="811175"/>
                </a:moveTo>
                <a:cubicBezTo>
                  <a:pt x="12863" y="794424"/>
                  <a:pt x="28933" y="781270"/>
                  <a:pt x="44807" y="788066"/>
                </a:cubicBezTo>
                <a:cubicBezTo>
                  <a:pt x="47241" y="789162"/>
                  <a:pt x="50112" y="788768"/>
                  <a:pt x="52152" y="787036"/>
                </a:cubicBezTo>
                <a:cubicBezTo>
                  <a:pt x="78987" y="795301"/>
                  <a:pt x="73002" y="833713"/>
                  <a:pt x="45815" y="836191"/>
                </a:cubicBezTo>
                <a:cubicBezTo>
                  <a:pt x="30424" y="837594"/>
                  <a:pt x="16656" y="826588"/>
                  <a:pt x="14683" y="81124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3"/>
          <p:cNvSpPr/>
          <p:nvPr/>
        </p:nvSpPr>
        <p:spPr>
          <a:xfrm rot="4673461">
            <a:off x="7546626" y="3625444"/>
            <a:ext cx="814039" cy="1022204"/>
          </a:xfrm>
          <a:custGeom>
            <a:avLst/>
            <a:gdLst/>
            <a:ahLst/>
            <a:cxnLst/>
            <a:rect l="l" t="t" r="r" b="b"/>
            <a:pathLst>
              <a:path w="385904" h="484587" extrusionOk="0">
                <a:moveTo>
                  <a:pt x="316148" y="219239"/>
                </a:moveTo>
                <a:cubicBezTo>
                  <a:pt x="261491" y="116194"/>
                  <a:pt x="157744" y="32311"/>
                  <a:pt x="38101" y="26786"/>
                </a:cubicBezTo>
                <a:cubicBezTo>
                  <a:pt x="47463" y="22510"/>
                  <a:pt x="56935" y="18432"/>
                  <a:pt x="66471" y="14530"/>
                </a:cubicBezTo>
                <a:cubicBezTo>
                  <a:pt x="75241" y="10978"/>
                  <a:pt x="71273" y="-3010"/>
                  <a:pt x="62086" y="586"/>
                </a:cubicBezTo>
                <a:cubicBezTo>
                  <a:pt x="42552" y="8566"/>
                  <a:pt x="23390" y="17336"/>
                  <a:pt x="4578" y="26895"/>
                </a:cubicBezTo>
                <a:cubicBezTo>
                  <a:pt x="-2854" y="30645"/>
                  <a:pt x="-508" y="42440"/>
                  <a:pt x="6398" y="41585"/>
                </a:cubicBezTo>
                <a:cubicBezTo>
                  <a:pt x="7473" y="41870"/>
                  <a:pt x="8591" y="41957"/>
                  <a:pt x="9709" y="41826"/>
                </a:cubicBezTo>
                <a:cubicBezTo>
                  <a:pt x="22162" y="48710"/>
                  <a:pt x="33190" y="57875"/>
                  <a:pt x="42267" y="68837"/>
                </a:cubicBezTo>
                <a:cubicBezTo>
                  <a:pt x="48231" y="76094"/>
                  <a:pt x="60618" y="67368"/>
                  <a:pt x="54786" y="60265"/>
                </a:cubicBezTo>
                <a:cubicBezTo>
                  <a:pt x="49217" y="53468"/>
                  <a:pt x="42990" y="47241"/>
                  <a:pt x="36216" y="41650"/>
                </a:cubicBezTo>
                <a:cubicBezTo>
                  <a:pt x="257544" y="58730"/>
                  <a:pt x="357411" y="281133"/>
                  <a:pt x="371135" y="478147"/>
                </a:cubicBezTo>
                <a:cubicBezTo>
                  <a:pt x="372034" y="487859"/>
                  <a:pt x="386723" y="485952"/>
                  <a:pt x="385869" y="476678"/>
                </a:cubicBezTo>
                <a:cubicBezTo>
                  <a:pt x="377756" y="387730"/>
                  <a:pt x="358704" y="298409"/>
                  <a:pt x="316148" y="21923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3"/>
          <p:cNvSpPr/>
          <p:nvPr/>
        </p:nvSpPr>
        <p:spPr>
          <a:xfrm rot="4673461">
            <a:off x="7996900" y="4294821"/>
            <a:ext cx="185670" cy="335731"/>
          </a:xfrm>
          <a:custGeom>
            <a:avLst/>
            <a:gdLst/>
            <a:ahLst/>
            <a:cxnLst/>
            <a:rect l="l" t="t" r="r" b="b"/>
            <a:pathLst>
              <a:path w="88019" h="159157" extrusionOk="0">
                <a:moveTo>
                  <a:pt x="87774" y="149186"/>
                </a:moveTo>
                <a:cubicBezTo>
                  <a:pt x="74290" y="95537"/>
                  <a:pt x="49098" y="45526"/>
                  <a:pt x="14041" y="2730"/>
                </a:cubicBezTo>
                <a:cubicBezTo>
                  <a:pt x="8078" y="-4527"/>
                  <a:pt x="-4309" y="4199"/>
                  <a:pt x="1522" y="11302"/>
                </a:cubicBezTo>
                <a:cubicBezTo>
                  <a:pt x="35835" y="53069"/>
                  <a:pt x="60478" y="101916"/>
                  <a:pt x="73676" y="154338"/>
                </a:cubicBezTo>
                <a:cubicBezTo>
                  <a:pt x="76044" y="163678"/>
                  <a:pt x="90032" y="158065"/>
                  <a:pt x="87774" y="14918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;p3"/>
          <p:cNvSpPr/>
          <p:nvPr/>
        </p:nvSpPr>
        <p:spPr>
          <a:xfrm rot="-5167633">
            <a:off x="338201" y="3492220"/>
            <a:ext cx="831049" cy="96136"/>
          </a:xfrm>
          <a:custGeom>
            <a:avLst/>
            <a:gdLst/>
            <a:ahLst/>
            <a:cxnLst/>
            <a:rect l="l" t="t" r="r" b="b"/>
            <a:pathLst>
              <a:path w="393896" h="45566" extrusionOk="0">
                <a:moveTo>
                  <a:pt x="386461" y="1"/>
                </a:moveTo>
                <a:cubicBezTo>
                  <a:pt x="259364" y="2172"/>
                  <a:pt x="132531" y="12432"/>
                  <a:pt x="6750" y="30696"/>
                </a:cubicBezTo>
                <a:cubicBezTo>
                  <a:pt x="-2393" y="32011"/>
                  <a:pt x="-2305" y="46876"/>
                  <a:pt x="7364" y="45473"/>
                </a:cubicBezTo>
                <a:cubicBezTo>
                  <a:pt x="133145" y="27210"/>
                  <a:pt x="259978" y="16949"/>
                  <a:pt x="387053" y="14778"/>
                </a:cubicBezTo>
                <a:cubicBezTo>
                  <a:pt x="396349" y="14647"/>
                  <a:pt x="396196" y="-152"/>
                  <a:pt x="38646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30;p3"/>
          <p:cNvSpPr/>
          <p:nvPr/>
        </p:nvSpPr>
        <p:spPr>
          <a:xfrm rot="-5167633">
            <a:off x="614037" y="2873277"/>
            <a:ext cx="278340" cy="43095"/>
          </a:xfrm>
          <a:custGeom>
            <a:avLst/>
            <a:gdLst/>
            <a:ahLst/>
            <a:cxnLst/>
            <a:rect l="l" t="t" r="r" b="b"/>
            <a:pathLst>
              <a:path w="131926" h="20426" extrusionOk="0">
                <a:moveTo>
                  <a:pt x="124504" y="198"/>
                </a:moveTo>
                <a:cubicBezTo>
                  <a:pt x="85193" y="-635"/>
                  <a:pt x="45860" y="1163"/>
                  <a:pt x="6791" y="5570"/>
                </a:cubicBezTo>
                <a:cubicBezTo>
                  <a:pt x="-2417" y="6622"/>
                  <a:pt x="-2308" y="21465"/>
                  <a:pt x="7405" y="20369"/>
                </a:cubicBezTo>
                <a:cubicBezTo>
                  <a:pt x="46474" y="15962"/>
                  <a:pt x="85807" y="14164"/>
                  <a:pt x="125118" y="14997"/>
                </a:cubicBezTo>
                <a:cubicBezTo>
                  <a:pt x="134392" y="15194"/>
                  <a:pt x="134195" y="417"/>
                  <a:pt x="124504" y="19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3"/>
          <p:cNvSpPr/>
          <p:nvPr/>
        </p:nvSpPr>
        <p:spPr>
          <a:xfrm>
            <a:off x="5262249" y="462245"/>
            <a:ext cx="681049" cy="214332"/>
          </a:xfrm>
          <a:custGeom>
            <a:avLst/>
            <a:gdLst/>
            <a:ahLst/>
            <a:cxnLst/>
            <a:rect l="l" t="t" r="r" b="b"/>
            <a:pathLst>
              <a:path w="322772" h="101579" extrusionOk="0">
                <a:moveTo>
                  <a:pt x="308867" y="12831"/>
                </a:moveTo>
                <a:cubicBezTo>
                  <a:pt x="298146" y="35457"/>
                  <a:pt x="274994" y="116227"/>
                  <a:pt x="241691" y="74877"/>
                </a:cubicBezTo>
                <a:cubicBezTo>
                  <a:pt x="226606" y="51615"/>
                  <a:pt x="229566" y="5595"/>
                  <a:pt x="194224" y="334"/>
                </a:cubicBezTo>
                <a:cubicBezTo>
                  <a:pt x="178877" y="-1990"/>
                  <a:pt x="165349" y="8161"/>
                  <a:pt x="157325" y="20460"/>
                </a:cubicBezTo>
                <a:cubicBezTo>
                  <a:pt x="146363" y="37211"/>
                  <a:pt x="147130" y="60538"/>
                  <a:pt x="133361" y="75425"/>
                </a:cubicBezTo>
                <a:cubicBezTo>
                  <a:pt x="125907" y="83493"/>
                  <a:pt x="113761" y="87221"/>
                  <a:pt x="105692" y="77925"/>
                </a:cubicBezTo>
                <a:cubicBezTo>
                  <a:pt x="91836" y="58697"/>
                  <a:pt x="101308" y="30480"/>
                  <a:pt x="85040" y="12019"/>
                </a:cubicBezTo>
                <a:cubicBezTo>
                  <a:pt x="56538" y="-22380"/>
                  <a:pt x="11110" y="29318"/>
                  <a:pt x="630" y="55386"/>
                </a:cubicBezTo>
                <a:cubicBezTo>
                  <a:pt x="-3009" y="64441"/>
                  <a:pt x="10145" y="70339"/>
                  <a:pt x="13785" y="61415"/>
                </a:cubicBezTo>
                <a:cubicBezTo>
                  <a:pt x="27992" y="24319"/>
                  <a:pt x="78221" y="-12668"/>
                  <a:pt x="82496" y="51571"/>
                </a:cubicBezTo>
                <a:cubicBezTo>
                  <a:pt x="84097" y="65734"/>
                  <a:pt x="86640" y="82003"/>
                  <a:pt x="98129" y="91803"/>
                </a:cubicBezTo>
                <a:cubicBezTo>
                  <a:pt x="110954" y="102765"/>
                  <a:pt x="128560" y="98863"/>
                  <a:pt x="140355" y="88558"/>
                </a:cubicBezTo>
                <a:cubicBezTo>
                  <a:pt x="155703" y="75184"/>
                  <a:pt x="157632" y="55079"/>
                  <a:pt x="164867" y="37255"/>
                </a:cubicBezTo>
                <a:cubicBezTo>
                  <a:pt x="172102" y="19430"/>
                  <a:pt x="191308" y="5464"/>
                  <a:pt x="205690" y="25086"/>
                </a:cubicBezTo>
                <a:cubicBezTo>
                  <a:pt x="222397" y="47844"/>
                  <a:pt x="217508" y="92066"/>
                  <a:pt x="250965" y="100880"/>
                </a:cubicBezTo>
                <a:cubicBezTo>
                  <a:pt x="294375" y="108729"/>
                  <a:pt x="307464" y="48633"/>
                  <a:pt x="322022" y="18904"/>
                </a:cubicBezTo>
                <a:cubicBezTo>
                  <a:pt x="326034" y="9915"/>
                  <a:pt x="312836" y="4039"/>
                  <a:pt x="308867" y="1283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3"/>
          <p:cNvSpPr/>
          <p:nvPr/>
        </p:nvSpPr>
        <p:spPr>
          <a:xfrm>
            <a:off x="2829661" y="4511611"/>
            <a:ext cx="1377041" cy="66908"/>
          </a:xfrm>
          <a:custGeom>
            <a:avLst/>
            <a:gdLst/>
            <a:ahLst/>
            <a:cxnLst/>
            <a:rect l="l" t="t" r="r" b="b"/>
            <a:pathLst>
              <a:path w="652626" h="31710" extrusionOk="0">
                <a:moveTo>
                  <a:pt x="645179" y="13550"/>
                </a:moveTo>
                <a:cubicBezTo>
                  <a:pt x="432971" y="20774"/>
                  <a:pt x="220527" y="16258"/>
                  <a:pt x="8819" y="23"/>
                </a:cubicBezTo>
                <a:cubicBezTo>
                  <a:pt x="-280" y="-657"/>
                  <a:pt x="-3941" y="13989"/>
                  <a:pt x="5662" y="14712"/>
                </a:cubicBezTo>
                <a:cubicBezTo>
                  <a:pt x="218646" y="31045"/>
                  <a:pt x="432371" y="35612"/>
                  <a:pt x="645859" y="28393"/>
                </a:cubicBezTo>
                <a:cubicBezTo>
                  <a:pt x="655067" y="28043"/>
                  <a:pt x="654914" y="13178"/>
                  <a:pt x="645179" y="1355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3"/>
          <p:cNvSpPr/>
          <p:nvPr/>
        </p:nvSpPr>
        <p:spPr>
          <a:xfrm>
            <a:off x="4309554" y="4544979"/>
            <a:ext cx="263959" cy="31226"/>
          </a:xfrm>
          <a:custGeom>
            <a:avLst/>
            <a:gdLst/>
            <a:ahLst/>
            <a:cxnLst/>
            <a:rect l="l" t="t" r="r" b="b"/>
            <a:pathLst>
              <a:path w="125099" h="14799" extrusionOk="0">
                <a:moveTo>
                  <a:pt x="117661" y="0"/>
                </a:moveTo>
                <a:lnTo>
                  <a:pt x="6833" y="0"/>
                </a:lnTo>
                <a:cubicBezTo>
                  <a:pt x="-2463" y="0"/>
                  <a:pt x="-2288" y="14799"/>
                  <a:pt x="7446" y="14799"/>
                </a:cubicBezTo>
                <a:lnTo>
                  <a:pt x="118275" y="14799"/>
                </a:lnTo>
                <a:cubicBezTo>
                  <a:pt x="127571" y="14887"/>
                  <a:pt x="127374" y="0"/>
                  <a:pt x="11766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3"/>
          <p:cNvSpPr/>
          <p:nvPr/>
        </p:nvSpPr>
        <p:spPr>
          <a:xfrm>
            <a:off x="7710737" y="667122"/>
            <a:ext cx="290374" cy="231224"/>
          </a:xfrm>
          <a:custGeom>
            <a:avLst/>
            <a:gdLst/>
            <a:ahLst/>
            <a:cxnLst/>
            <a:rect l="l" t="t" r="r" b="b"/>
            <a:pathLst>
              <a:path w="137618" h="109585" extrusionOk="0">
                <a:moveTo>
                  <a:pt x="136999" y="99882"/>
                </a:moveTo>
                <a:cubicBezTo>
                  <a:pt x="113869" y="47085"/>
                  <a:pt x="65635" y="9548"/>
                  <a:pt x="8785" y="104"/>
                </a:cubicBezTo>
                <a:cubicBezTo>
                  <a:pt x="-292" y="-1365"/>
                  <a:pt x="-3910" y="13258"/>
                  <a:pt x="5627" y="14771"/>
                </a:cubicBezTo>
                <a:cubicBezTo>
                  <a:pt x="57435" y="23274"/>
                  <a:pt x="101482" y="57237"/>
                  <a:pt x="122902" y="105166"/>
                </a:cubicBezTo>
                <a:cubicBezTo>
                  <a:pt x="126738" y="113936"/>
                  <a:pt x="140705" y="108323"/>
                  <a:pt x="136999" y="9988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5;p3"/>
          <p:cNvSpPr/>
          <p:nvPr/>
        </p:nvSpPr>
        <p:spPr>
          <a:xfrm>
            <a:off x="7865454" y="617025"/>
            <a:ext cx="132428" cy="91243"/>
          </a:xfrm>
          <a:custGeom>
            <a:avLst/>
            <a:gdLst/>
            <a:ahLst/>
            <a:cxnLst/>
            <a:rect l="l" t="t" r="r" b="b"/>
            <a:pathLst>
              <a:path w="62762" h="43243" extrusionOk="0">
                <a:moveTo>
                  <a:pt x="60351" y="30032"/>
                </a:moveTo>
                <a:cubicBezTo>
                  <a:pt x="45705" y="17367"/>
                  <a:pt x="28955" y="7372"/>
                  <a:pt x="10845" y="500"/>
                </a:cubicBezTo>
                <a:cubicBezTo>
                  <a:pt x="2273" y="-2745"/>
                  <a:pt x="-4765" y="10739"/>
                  <a:pt x="4092" y="14093"/>
                </a:cubicBezTo>
                <a:cubicBezTo>
                  <a:pt x="20996" y="20446"/>
                  <a:pt x="36672" y="29731"/>
                  <a:pt x="50353" y="41521"/>
                </a:cubicBezTo>
                <a:cubicBezTo>
                  <a:pt x="57413" y="47594"/>
                  <a:pt x="67410" y="36127"/>
                  <a:pt x="60351" y="3003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5"/>
          <p:cNvSpPr/>
          <p:nvPr/>
        </p:nvSpPr>
        <p:spPr>
          <a:xfrm rot="-884877">
            <a:off x="7997294" y="3564834"/>
            <a:ext cx="912816" cy="928284"/>
          </a:xfrm>
          <a:custGeom>
            <a:avLst/>
            <a:gdLst/>
            <a:ahLst/>
            <a:cxnLst/>
            <a:rect l="l" t="t" r="r" b="b"/>
            <a:pathLst>
              <a:path w="549996" h="559316" extrusionOk="0">
                <a:moveTo>
                  <a:pt x="536665" y="198722"/>
                </a:moveTo>
                <a:cubicBezTo>
                  <a:pt x="507988" y="55467"/>
                  <a:pt x="324589" y="-49573"/>
                  <a:pt x="179295" y="24291"/>
                </a:cubicBezTo>
                <a:cubicBezTo>
                  <a:pt x="17974" y="106420"/>
                  <a:pt x="-81169" y="375917"/>
                  <a:pt x="88111" y="512244"/>
                </a:cubicBezTo>
                <a:cubicBezTo>
                  <a:pt x="141168" y="554536"/>
                  <a:pt x="210888" y="558504"/>
                  <a:pt x="276092" y="557584"/>
                </a:cubicBezTo>
                <a:cubicBezTo>
                  <a:pt x="484178" y="579947"/>
                  <a:pt x="588999" y="381814"/>
                  <a:pt x="536665" y="19872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5"/>
          <p:cNvSpPr/>
          <p:nvPr/>
        </p:nvSpPr>
        <p:spPr>
          <a:xfrm>
            <a:off x="642525" y="331773"/>
            <a:ext cx="6943343" cy="927756"/>
          </a:xfrm>
          <a:custGeom>
            <a:avLst/>
            <a:gdLst/>
            <a:ahLst/>
            <a:cxnLst/>
            <a:rect l="l" t="t" r="r" b="b"/>
            <a:pathLst>
              <a:path w="3290684" h="399035" extrusionOk="0">
                <a:moveTo>
                  <a:pt x="3288221" y="146895"/>
                </a:moveTo>
                <a:cubicBezTo>
                  <a:pt x="3288879" y="83708"/>
                  <a:pt x="3268160" y="25739"/>
                  <a:pt x="3196488" y="21201"/>
                </a:cubicBezTo>
                <a:cubicBezTo>
                  <a:pt x="2907830" y="16005"/>
                  <a:pt x="2618711" y="18197"/>
                  <a:pt x="2329921" y="14777"/>
                </a:cubicBezTo>
                <a:cubicBezTo>
                  <a:pt x="1580495" y="9866"/>
                  <a:pt x="931222" y="0"/>
                  <a:pt x="181841" y="0"/>
                </a:cubicBezTo>
                <a:cubicBezTo>
                  <a:pt x="-44245" y="0"/>
                  <a:pt x="4866" y="162044"/>
                  <a:pt x="3813" y="206244"/>
                </a:cubicBezTo>
                <a:cubicBezTo>
                  <a:pt x="-6272" y="347395"/>
                  <a:pt x="64456" y="394927"/>
                  <a:pt x="198174" y="383395"/>
                </a:cubicBezTo>
                <a:lnTo>
                  <a:pt x="1064019" y="387780"/>
                </a:lnTo>
                <a:lnTo>
                  <a:pt x="2795708" y="396549"/>
                </a:lnTo>
                <a:cubicBezTo>
                  <a:pt x="2909277" y="397119"/>
                  <a:pt x="3023284" y="400671"/>
                  <a:pt x="3136832" y="398128"/>
                </a:cubicBezTo>
                <a:cubicBezTo>
                  <a:pt x="3275790" y="400627"/>
                  <a:pt x="3299512" y="257767"/>
                  <a:pt x="3288221" y="14689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5"/>
          <p:cNvSpPr/>
          <p:nvPr/>
        </p:nvSpPr>
        <p:spPr>
          <a:xfrm>
            <a:off x="368194" y="422127"/>
            <a:ext cx="8379859" cy="4302579"/>
          </a:xfrm>
          <a:custGeom>
            <a:avLst/>
            <a:gdLst/>
            <a:ahLst/>
            <a:cxnLst/>
            <a:rect l="l" t="t" r="r" b="b"/>
            <a:pathLst>
              <a:path w="3971497" h="2039137" extrusionOk="0">
                <a:moveTo>
                  <a:pt x="3947725" y="299512"/>
                </a:moveTo>
                <a:cubicBezTo>
                  <a:pt x="3924134" y="113307"/>
                  <a:pt x="3885284" y="33501"/>
                  <a:pt x="3686450" y="8902"/>
                </a:cubicBezTo>
                <a:cubicBezTo>
                  <a:pt x="3601997" y="-3398"/>
                  <a:pt x="3538196" y="330"/>
                  <a:pt x="3453085" y="1250"/>
                </a:cubicBezTo>
                <a:cubicBezTo>
                  <a:pt x="2545650" y="21443"/>
                  <a:pt x="1638390" y="51765"/>
                  <a:pt x="731371" y="878"/>
                </a:cubicBezTo>
                <a:cubicBezTo>
                  <a:pt x="642467" y="-87"/>
                  <a:pt x="553519" y="1250"/>
                  <a:pt x="464769" y="6534"/>
                </a:cubicBezTo>
                <a:cubicBezTo>
                  <a:pt x="385183" y="11292"/>
                  <a:pt x="302374" y="15304"/>
                  <a:pt x="224563" y="33743"/>
                </a:cubicBezTo>
                <a:cubicBezTo>
                  <a:pt x="159908" y="49090"/>
                  <a:pt x="106653" y="83204"/>
                  <a:pt x="86570" y="149329"/>
                </a:cubicBezTo>
                <a:cubicBezTo>
                  <a:pt x="9067" y="671747"/>
                  <a:pt x="-7925" y="1209227"/>
                  <a:pt x="2994" y="1737127"/>
                </a:cubicBezTo>
                <a:cubicBezTo>
                  <a:pt x="7729" y="2035301"/>
                  <a:pt x="225024" y="2012784"/>
                  <a:pt x="454881" y="2012828"/>
                </a:cubicBezTo>
                <a:cubicBezTo>
                  <a:pt x="1452075" y="2021379"/>
                  <a:pt x="2463170" y="2030543"/>
                  <a:pt x="3459136" y="2039138"/>
                </a:cubicBezTo>
                <a:cubicBezTo>
                  <a:pt x="3468432" y="2039138"/>
                  <a:pt x="3468235" y="2024426"/>
                  <a:pt x="3458544" y="2024339"/>
                </a:cubicBezTo>
                <a:cubicBezTo>
                  <a:pt x="2395752" y="2013552"/>
                  <a:pt x="1331030" y="2008487"/>
                  <a:pt x="268237" y="1995157"/>
                </a:cubicBezTo>
                <a:cubicBezTo>
                  <a:pt x="201871" y="1991167"/>
                  <a:pt x="129981" y="1978933"/>
                  <a:pt x="80870" y="1929997"/>
                </a:cubicBezTo>
                <a:cubicBezTo>
                  <a:pt x="27856" y="1877181"/>
                  <a:pt x="19898" y="1797332"/>
                  <a:pt x="17289" y="1726406"/>
                </a:cubicBezTo>
                <a:cubicBezTo>
                  <a:pt x="11150" y="1553355"/>
                  <a:pt x="12904" y="1379647"/>
                  <a:pt x="17289" y="1206596"/>
                </a:cubicBezTo>
                <a:cubicBezTo>
                  <a:pt x="24962" y="897125"/>
                  <a:pt x="46317" y="588368"/>
                  <a:pt x="81352" y="280328"/>
                </a:cubicBezTo>
                <a:cubicBezTo>
                  <a:pt x="89990" y="206026"/>
                  <a:pt x="89333" y="112868"/>
                  <a:pt x="163591" y="71825"/>
                </a:cubicBezTo>
                <a:cubicBezTo>
                  <a:pt x="194285" y="54286"/>
                  <a:pt x="229825" y="46349"/>
                  <a:pt x="264444" y="40978"/>
                </a:cubicBezTo>
                <a:cubicBezTo>
                  <a:pt x="347341" y="28174"/>
                  <a:pt x="431728" y="22408"/>
                  <a:pt x="515502" y="18746"/>
                </a:cubicBezTo>
                <a:cubicBezTo>
                  <a:pt x="692894" y="11029"/>
                  <a:pt x="870483" y="17869"/>
                  <a:pt x="1047743" y="26113"/>
                </a:cubicBezTo>
                <a:cubicBezTo>
                  <a:pt x="1755029" y="63845"/>
                  <a:pt x="2462863" y="37711"/>
                  <a:pt x="3170346" y="20654"/>
                </a:cubicBezTo>
                <a:cubicBezTo>
                  <a:pt x="3346028" y="20478"/>
                  <a:pt x="3500947" y="3289"/>
                  <a:pt x="3675948" y="22605"/>
                </a:cubicBezTo>
                <a:cubicBezTo>
                  <a:pt x="3819576" y="42556"/>
                  <a:pt x="3893001" y="73821"/>
                  <a:pt x="3920034" y="229880"/>
                </a:cubicBezTo>
                <a:cubicBezTo>
                  <a:pt x="4003348" y="663591"/>
                  <a:pt x="3918609" y="1093707"/>
                  <a:pt x="3926392" y="1543489"/>
                </a:cubicBezTo>
                <a:cubicBezTo>
                  <a:pt x="3926568" y="1553092"/>
                  <a:pt x="3940665" y="1547436"/>
                  <a:pt x="3940490" y="1538337"/>
                </a:cubicBezTo>
                <a:cubicBezTo>
                  <a:pt x="3933321" y="1127383"/>
                  <a:pt x="4008215" y="711694"/>
                  <a:pt x="3947725" y="29951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5"/>
          <p:cNvSpPr txBox="1">
            <a:spLocks noGrp="1"/>
          </p:cNvSpPr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5"/>
          <p:cNvSpPr txBox="1">
            <a:spLocks noGrp="1"/>
          </p:cNvSpPr>
          <p:nvPr>
            <p:ph type="body" idx="1"/>
          </p:nvPr>
        </p:nvSpPr>
        <p:spPr>
          <a:xfrm>
            <a:off x="1188175" y="1506350"/>
            <a:ext cx="6426300" cy="284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rtl="0">
              <a:spcBef>
                <a:spcPts val="0"/>
              </a:spcBef>
              <a:spcAft>
                <a:spcPts val="0"/>
              </a:spcAft>
              <a:buSzPts val="2200"/>
              <a:buChar char="✗"/>
              <a:defRPr/>
            </a:lvl1pPr>
            <a:lvl2pPr marL="914400" lvl="1" indent="-368300" rtl="0">
              <a:spcBef>
                <a:spcPts val="1000"/>
              </a:spcBef>
              <a:spcAft>
                <a:spcPts val="0"/>
              </a:spcAft>
              <a:buSzPts val="2200"/>
              <a:buChar char="✗"/>
              <a:defRPr/>
            </a:lvl2pPr>
            <a:lvl3pPr marL="1371600" lvl="2" indent="-368300" rtl="0">
              <a:spcBef>
                <a:spcPts val="1000"/>
              </a:spcBef>
              <a:spcAft>
                <a:spcPts val="0"/>
              </a:spcAft>
              <a:buSzPts val="2200"/>
              <a:buChar char="■"/>
              <a:defRPr/>
            </a:lvl3pPr>
            <a:lvl4pPr marL="1828800" lvl="3" indent="-368300" rtl="0">
              <a:spcBef>
                <a:spcPts val="1000"/>
              </a:spcBef>
              <a:spcAft>
                <a:spcPts val="0"/>
              </a:spcAft>
              <a:buSzPts val="2200"/>
              <a:buChar char="●"/>
              <a:defRPr/>
            </a:lvl4pPr>
            <a:lvl5pPr marL="2286000" lvl="4" indent="-368300" rtl="0">
              <a:spcBef>
                <a:spcPts val="1000"/>
              </a:spcBef>
              <a:spcAft>
                <a:spcPts val="0"/>
              </a:spcAft>
              <a:buSzPts val="2200"/>
              <a:buChar char="○"/>
              <a:defRPr/>
            </a:lvl5pPr>
            <a:lvl6pPr marL="2743200" lvl="5" indent="-368300" rtl="0">
              <a:spcBef>
                <a:spcPts val="1000"/>
              </a:spcBef>
              <a:spcAft>
                <a:spcPts val="0"/>
              </a:spcAft>
              <a:buSzPts val="2200"/>
              <a:buChar char="■"/>
              <a:defRPr/>
            </a:lvl6pPr>
            <a:lvl7pPr marL="3200400" lvl="6" indent="-368300" rtl="0">
              <a:spcBef>
                <a:spcPts val="1000"/>
              </a:spcBef>
              <a:spcAft>
                <a:spcPts val="0"/>
              </a:spcAft>
              <a:buSzPts val="2200"/>
              <a:buChar char="●"/>
              <a:defRPr/>
            </a:lvl7pPr>
            <a:lvl8pPr marL="3657600" lvl="7" indent="-368300" rtl="0">
              <a:spcBef>
                <a:spcPts val="1000"/>
              </a:spcBef>
              <a:spcAft>
                <a:spcPts val="0"/>
              </a:spcAft>
              <a:buSzPts val="2200"/>
              <a:buChar char="○"/>
              <a:defRPr/>
            </a:lvl8pPr>
            <a:lvl9pPr marL="4114800" lvl="8" indent="-368300" rtl="0">
              <a:spcBef>
                <a:spcPts val="1000"/>
              </a:spcBef>
              <a:spcAft>
                <a:spcPts val="1000"/>
              </a:spcAft>
              <a:buSzPts val="22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5"/>
          <p:cNvSpPr/>
          <p:nvPr/>
        </p:nvSpPr>
        <p:spPr>
          <a:xfrm>
            <a:off x="3215361" y="371192"/>
            <a:ext cx="1377041" cy="66908"/>
          </a:xfrm>
          <a:custGeom>
            <a:avLst/>
            <a:gdLst/>
            <a:ahLst/>
            <a:cxnLst/>
            <a:rect l="l" t="t" r="r" b="b"/>
            <a:pathLst>
              <a:path w="652626" h="31710" extrusionOk="0">
                <a:moveTo>
                  <a:pt x="645179" y="13550"/>
                </a:moveTo>
                <a:cubicBezTo>
                  <a:pt x="432971" y="20774"/>
                  <a:pt x="220527" y="16258"/>
                  <a:pt x="8819" y="23"/>
                </a:cubicBezTo>
                <a:cubicBezTo>
                  <a:pt x="-280" y="-657"/>
                  <a:pt x="-3941" y="13989"/>
                  <a:pt x="5662" y="14712"/>
                </a:cubicBezTo>
                <a:cubicBezTo>
                  <a:pt x="218646" y="31045"/>
                  <a:pt x="432371" y="35612"/>
                  <a:pt x="645859" y="28393"/>
                </a:cubicBezTo>
                <a:cubicBezTo>
                  <a:pt x="655067" y="28043"/>
                  <a:pt x="654914" y="13178"/>
                  <a:pt x="645179" y="1355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5"/>
          <p:cNvSpPr/>
          <p:nvPr/>
        </p:nvSpPr>
        <p:spPr>
          <a:xfrm>
            <a:off x="4695254" y="404559"/>
            <a:ext cx="263959" cy="31226"/>
          </a:xfrm>
          <a:custGeom>
            <a:avLst/>
            <a:gdLst/>
            <a:ahLst/>
            <a:cxnLst/>
            <a:rect l="l" t="t" r="r" b="b"/>
            <a:pathLst>
              <a:path w="125099" h="14799" extrusionOk="0">
                <a:moveTo>
                  <a:pt x="117661" y="0"/>
                </a:moveTo>
                <a:lnTo>
                  <a:pt x="6833" y="0"/>
                </a:lnTo>
                <a:cubicBezTo>
                  <a:pt x="-2463" y="0"/>
                  <a:pt x="-2288" y="14799"/>
                  <a:pt x="7446" y="14799"/>
                </a:cubicBezTo>
                <a:lnTo>
                  <a:pt x="118275" y="14799"/>
                </a:lnTo>
                <a:cubicBezTo>
                  <a:pt x="127571" y="14887"/>
                  <a:pt x="127374" y="0"/>
                  <a:pt x="11766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5"/>
          <p:cNvSpPr/>
          <p:nvPr/>
        </p:nvSpPr>
        <p:spPr>
          <a:xfrm>
            <a:off x="8371587" y="397372"/>
            <a:ext cx="290374" cy="231224"/>
          </a:xfrm>
          <a:custGeom>
            <a:avLst/>
            <a:gdLst/>
            <a:ahLst/>
            <a:cxnLst/>
            <a:rect l="l" t="t" r="r" b="b"/>
            <a:pathLst>
              <a:path w="137618" h="109585" extrusionOk="0">
                <a:moveTo>
                  <a:pt x="136999" y="99882"/>
                </a:moveTo>
                <a:cubicBezTo>
                  <a:pt x="113869" y="47085"/>
                  <a:pt x="65635" y="9548"/>
                  <a:pt x="8785" y="104"/>
                </a:cubicBezTo>
                <a:cubicBezTo>
                  <a:pt x="-292" y="-1365"/>
                  <a:pt x="-3910" y="13258"/>
                  <a:pt x="5627" y="14771"/>
                </a:cubicBezTo>
                <a:cubicBezTo>
                  <a:pt x="57435" y="23274"/>
                  <a:pt x="101482" y="57237"/>
                  <a:pt x="122902" y="105166"/>
                </a:cubicBezTo>
                <a:cubicBezTo>
                  <a:pt x="126738" y="113936"/>
                  <a:pt x="140705" y="108323"/>
                  <a:pt x="136999" y="9988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5"/>
          <p:cNvSpPr/>
          <p:nvPr/>
        </p:nvSpPr>
        <p:spPr>
          <a:xfrm>
            <a:off x="244743" y="4094361"/>
            <a:ext cx="746254" cy="775710"/>
          </a:xfrm>
          <a:custGeom>
            <a:avLst/>
            <a:gdLst/>
            <a:ahLst/>
            <a:cxnLst/>
            <a:rect l="l" t="t" r="r" b="b"/>
            <a:pathLst>
              <a:path w="353675" h="367635" extrusionOk="0">
                <a:moveTo>
                  <a:pt x="349850" y="316408"/>
                </a:moveTo>
                <a:cubicBezTo>
                  <a:pt x="344216" y="307967"/>
                  <a:pt x="337265" y="300140"/>
                  <a:pt x="331061" y="292094"/>
                </a:cubicBezTo>
                <a:cubicBezTo>
                  <a:pt x="325295" y="284639"/>
                  <a:pt x="312907" y="293387"/>
                  <a:pt x="318542" y="300688"/>
                </a:cubicBezTo>
                <a:cubicBezTo>
                  <a:pt x="320142" y="302661"/>
                  <a:pt x="330951" y="317022"/>
                  <a:pt x="332574" y="318447"/>
                </a:cubicBezTo>
                <a:cubicBezTo>
                  <a:pt x="270198" y="313689"/>
                  <a:pt x="197781" y="305292"/>
                  <a:pt x="142554" y="274598"/>
                </a:cubicBezTo>
                <a:cubicBezTo>
                  <a:pt x="87348" y="239760"/>
                  <a:pt x="52202" y="175937"/>
                  <a:pt x="31747" y="115404"/>
                </a:cubicBezTo>
                <a:cubicBezTo>
                  <a:pt x="20542" y="80171"/>
                  <a:pt x="14804" y="43432"/>
                  <a:pt x="14733" y="6461"/>
                </a:cubicBezTo>
                <a:cubicBezTo>
                  <a:pt x="14733" y="-3318"/>
                  <a:pt x="-44" y="-1323"/>
                  <a:pt x="0" y="7930"/>
                </a:cubicBezTo>
                <a:cubicBezTo>
                  <a:pt x="1184" y="107971"/>
                  <a:pt x="41065" y="213209"/>
                  <a:pt x="119862" y="277470"/>
                </a:cubicBezTo>
                <a:cubicBezTo>
                  <a:pt x="177501" y="318403"/>
                  <a:pt x="263467" y="328116"/>
                  <a:pt x="332705" y="333158"/>
                </a:cubicBezTo>
                <a:cubicBezTo>
                  <a:pt x="322510" y="340196"/>
                  <a:pt x="316437" y="346182"/>
                  <a:pt x="307470" y="353702"/>
                </a:cubicBezTo>
                <a:cubicBezTo>
                  <a:pt x="300301" y="359863"/>
                  <a:pt x="307821" y="372250"/>
                  <a:pt x="315275" y="365848"/>
                </a:cubicBezTo>
                <a:lnTo>
                  <a:pt x="340028" y="344647"/>
                </a:lnTo>
                <a:cubicBezTo>
                  <a:pt x="350048" y="337171"/>
                  <a:pt x="359037" y="328927"/>
                  <a:pt x="349850" y="31640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5"/>
          <p:cNvSpPr/>
          <p:nvPr/>
        </p:nvSpPr>
        <p:spPr>
          <a:xfrm>
            <a:off x="8578274" y="2957429"/>
            <a:ext cx="200902" cy="172792"/>
          </a:xfrm>
          <a:custGeom>
            <a:avLst/>
            <a:gdLst/>
            <a:ahLst/>
            <a:cxnLst/>
            <a:rect l="l" t="t" r="r" b="b"/>
            <a:pathLst>
              <a:path w="95214" h="81892" extrusionOk="0">
                <a:moveTo>
                  <a:pt x="92489" y="65480"/>
                </a:moveTo>
                <a:lnTo>
                  <a:pt x="61028" y="43753"/>
                </a:lnTo>
                <a:cubicBezTo>
                  <a:pt x="70521" y="33157"/>
                  <a:pt x="80036" y="22580"/>
                  <a:pt x="89530" y="12028"/>
                </a:cubicBezTo>
                <a:cubicBezTo>
                  <a:pt x="96107" y="4771"/>
                  <a:pt x="85145" y="-4635"/>
                  <a:pt x="78567" y="2600"/>
                </a:cubicBezTo>
                <a:lnTo>
                  <a:pt x="48991" y="35487"/>
                </a:lnTo>
                <a:lnTo>
                  <a:pt x="12684" y="10383"/>
                </a:lnTo>
                <a:cubicBezTo>
                  <a:pt x="5098" y="5144"/>
                  <a:pt x="-4856" y="16610"/>
                  <a:pt x="2687" y="21872"/>
                </a:cubicBezTo>
                <a:lnTo>
                  <a:pt x="38796" y="46844"/>
                </a:lnTo>
                <a:lnTo>
                  <a:pt x="18275" y="69865"/>
                </a:lnTo>
                <a:cubicBezTo>
                  <a:pt x="11697" y="77122"/>
                  <a:pt x="22660" y="86527"/>
                  <a:pt x="29237" y="79292"/>
                </a:cubicBezTo>
                <a:lnTo>
                  <a:pt x="50942" y="55175"/>
                </a:lnTo>
                <a:lnTo>
                  <a:pt x="82601" y="77100"/>
                </a:lnTo>
                <a:cubicBezTo>
                  <a:pt x="90078" y="82296"/>
                  <a:pt x="100119" y="70829"/>
                  <a:pt x="92489" y="6548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5"/>
          <p:cNvSpPr/>
          <p:nvPr/>
        </p:nvSpPr>
        <p:spPr>
          <a:xfrm>
            <a:off x="4853896" y="4607301"/>
            <a:ext cx="851649" cy="155161"/>
          </a:xfrm>
          <a:custGeom>
            <a:avLst/>
            <a:gdLst/>
            <a:ahLst/>
            <a:cxnLst/>
            <a:rect l="l" t="t" r="r" b="b"/>
            <a:pathLst>
              <a:path w="403625" h="73536" extrusionOk="0">
                <a:moveTo>
                  <a:pt x="402034" y="57995"/>
                </a:moveTo>
                <a:cubicBezTo>
                  <a:pt x="349920" y="-4643"/>
                  <a:pt x="347223" y="-12273"/>
                  <a:pt x="293815" y="54948"/>
                </a:cubicBezTo>
                <a:cubicBezTo>
                  <a:pt x="244682" y="-17404"/>
                  <a:pt x="251829" y="2986"/>
                  <a:pt x="191361" y="49225"/>
                </a:cubicBezTo>
                <a:cubicBezTo>
                  <a:pt x="145320" y="-15189"/>
                  <a:pt x="150911" y="-15343"/>
                  <a:pt x="96669" y="42648"/>
                </a:cubicBezTo>
                <a:cubicBezTo>
                  <a:pt x="86321" y="25893"/>
                  <a:pt x="71785" y="12113"/>
                  <a:pt x="54508" y="2657"/>
                </a:cubicBezTo>
                <a:cubicBezTo>
                  <a:pt x="43897" y="-1442"/>
                  <a:pt x="13290" y="41442"/>
                  <a:pt x="2152" y="49554"/>
                </a:cubicBezTo>
                <a:cubicBezTo>
                  <a:pt x="-4644" y="56548"/>
                  <a:pt x="6230" y="65932"/>
                  <a:pt x="12983" y="58982"/>
                </a:cubicBezTo>
                <a:lnTo>
                  <a:pt x="52009" y="18838"/>
                </a:lnTo>
                <a:cubicBezTo>
                  <a:pt x="82462" y="34426"/>
                  <a:pt x="86825" y="72531"/>
                  <a:pt x="100243" y="59552"/>
                </a:cubicBezTo>
                <a:lnTo>
                  <a:pt x="120852" y="38307"/>
                </a:lnTo>
                <a:cubicBezTo>
                  <a:pt x="130455" y="27871"/>
                  <a:pt x="145298" y="3447"/>
                  <a:pt x="155800" y="26621"/>
                </a:cubicBezTo>
                <a:cubicBezTo>
                  <a:pt x="197105" y="84085"/>
                  <a:pt x="181473" y="72663"/>
                  <a:pt x="233785" y="33330"/>
                </a:cubicBezTo>
                <a:cubicBezTo>
                  <a:pt x="249659" y="14036"/>
                  <a:pt x="257223" y="29405"/>
                  <a:pt x="267264" y="44731"/>
                </a:cubicBezTo>
                <a:lnTo>
                  <a:pt x="286843" y="71040"/>
                </a:lnTo>
                <a:cubicBezTo>
                  <a:pt x="300195" y="86058"/>
                  <a:pt x="326855" y="28594"/>
                  <a:pt x="341106" y="23990"/>
                </a:cubicBezTo>
                <a:cubicBezTo>
                  <a:pt x="357462" y="17522"/>
                  <a:pt x="377238" y="56614"/>
                  <a:pt x="389493" y="66611"/>
                </a:cubicBezTo>
                <a:cubicBezTo>
                  <a:pt x="395632" y="73671"/>
                  <a:pt x="408020" y="64945"/>
                  <a:pt x="402034" y="57995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5"/>
          <p:cNvSpPr/>
          <p:nvPr/>
        </p:nvSpPr>
        <p:spPr>
          <a:xfrm>
            <a:off x="8526304" y="347275"/>
            <a:ext cx="132428" cy="91243"/>
          </a:xfrm>
          <a:custGeom>
            <a:avLst/>
            <a:gdLst/>
            <a:ahLst/>
            <a:cxnLst/>
            <a:rect l="l" t="t" r="r" b="b"/>
            <a:pathLst>
              <a:path w="62762" h="43243" extrusionOk="0">
                <a:moveTo>
                  <a:pt x="60351" y="30032"/>
                </a:moveTo>
                <a:cubicBezTo>
                  <a:pt x="45705" y="17367"/>
                  <a:pt x="28955" y="7372"/>
                  <a:pt x="10845" y="500"/>
                </a:cubicBezTo>
                <a:cubicBezTo>
                  <a:pt x="2273" y="-2745"/>
                  <a:pt x="-4765" y="10739"/>
                  <a:pt x="4092" y="14093"/>
                </a:cubicBezTo>
                <a:cubicBezTo>
                  <a:pt x="20996" y="20446"/>
                  <a:pt x="36672" y="29731"/>
                  <a:pt x="50353" y="41521"/>
                </a:cubicBezTo>
                <a:cubicBezTo>
                  <a:pt x="57413" y="47594"/>
                  <a:pt x="67410" y="36127"/>
                  <a:pt x="60351" y="3003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9"/>
          <p:cNvSpPr/>
          <p:nvPr/>
        </p:nvSpPr>
        <p:spPr>
          <a:xfrm rot="-884877">
            <a:off x="7997294" y="3564834"/>
            <a:ext cx="912816" cy="928284"/>
          </a:xfrm>
          <a:custGeom>
            <a:avLst/>
            <a:gdLst/>
            <a:ahLst/>
            <a:cxnLst/>
            <a:rect l="l" t="t" r="r" b="b"/>
            <a:pathLst>
              <a:path w="549996" h="559316" extrusionOk="0">
                <a:moveTo>
                  <a:pt x="536665" y="198722"/>
                </a:moveTo>
                <a:cubicBezTo>
                  <a:pt x="507988" y="55467"/>
                  <a:pt x="324589" y="-49573"/>
                  <a:pt x="179295" y="24291"/>
                </a:cubicBezTo>
                <a:cubicBezTo>
                  <a:pt x="17974" y="106420"/>
                  <a:pt x="-81169" y="375917"/>
                  <a:pt x="88111" y="512244"/>
                </a:cubicBezTo>
                <a:cubicBezTo>
                  <a:pt x="141168" y="554536"/>
                  <a:pt x="210888" y="558504"/>
                  <a:pt x="276092" y="557584"/>
                </a:cubicBezTo>
                <a:cubicBezTo>
                  <a:pt x="484178" y="579947"/>
                  <a:pt x="588999" y="381814"/>
                  <a:pt x="536665" y="19872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9"/>
          <p:cNvSpPr/>
          <p:nvPr/>
        </p:nvSpPr>
        <p:spPr>
          <a:xfrm>
            <a:off x="642525" y="331773"/>
            <a:ext cx="6943343" cy="927756"/>
          </a:xfrm>
          <a:custGeom>
            <a:avLst/>
            <a:gdLst/>
            <a:ahLst/>
            <a:cxnLst/>
            <a:rect l="l" t="t" r="r" b="b"/>
            <a:pathLst>
              <a:path w="3290684" h="399035" extrusionOk="0">
                <a:moveTo>
                  <a:pt x="3288221" y="146895"/>
                </a:moveTo>
                <a:cubicBezTo>
                  <a:pt x="3288879" y="83708"/>
                  <a:pt x="3268160" y="25739"/>
                  <a:pt x="3196488" y="21201"/>
                </a:cubicBezTo>
                <a:cubicBezTo>
                  <a:pt x="2907830" y="16005"/>
                  <a:pt x="2618711" y="18197"/>
                  <a:pt x="2329921" y="14777"/>
                </a:cubicBezTo>
                <a:cubicBezTo>
                  <a:pt x="1580495" y="9866"/>
                  <a:pt x="931222" y="0"/>
                  <a:pt x="181841" y="0"/>
                </a:cubicBezTo>
                <a:cubicBezTo>
                  <a:pt x="-44245" y="0"/>
                  <a:pt x="4866" y="162044"/>
                  <a:pt x="3813" y="206244"/>
                </a:cubicBezTo>
                <a:cubicBezTo>
                  <a:pt x="-6272" y="347395"/>
                  <a:pt x="64456" y="394927"/>
                  <a:pt x="198174" y="383395"/>
                </a:cubicBezTo>
                <a:lnTo>
                  <a:pt x="1064019" y="387780"/>
                </a:lnTo>
                <a:lnTo>
                  <a:pt x="2795708" y="396549"/>
                </a:lnTo>
                <a:cubicBezTo>
                  <a:pt x="2909277" y="397119"/>
                  <a:pt x="3023284" y="400671"/>
                  <a:pt x="3136832" y="398128"/>
                </a:cubicBezTo>
                <a:cubicBezTo>
                  <a:pt x="3275790" y="400627"/>
                  <a:pt x="3299512" y="257767"/>
                  <a:pt x="3288221" y="14689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9"/>
          <p:cNvSpPr/>
          <p:nvPr/>
        </p:nvSpPr>
        <p:spPr>
          <a:xfrm>
            <a:off x="368194" y="422127"/>
            <a:ext cx="8379859" cy="4302579"/>
          </a:xfrm>
          <a:custGeom>
            <a:avLst/>
            <a:gdLst/>
            <a:ahLst/>
            <a:cxnLst/>
            <a:rect l="l" t="t" r="r" b="b"/>
            <a:pathLst>
              <a:path w="3971497" h="2039137" extrusionOk="0">
                <a:moveTo>
                  <a:pt x="3947725" y="299512"/>
                </a:moveTo>
                <a:cubicBezTo>
                  <a:pt x="3924134" y="113307"/>
                  <a:pt x="3885284" y="33501"/>
                  <a:pt x="3686450" y="8902"/>
                </a:cubicBezTo>
                <a:cubicBezTo>
                  <a:pt x="3601997" y="-3398"/>
                  <a:pt x="3538196" y="330"/>
                  <a:pt x="3453085" y="1250"/>
                </a:cubicBezTo>
                <a:cubicBezTo>
                  <a:pt x="2545650" y="21443"/>
                  <a:pt x="1638390" y="51765"/>
                  <a:pt x="731371" y="878"/>
                </a:cubicBezTo>
                <a:cubicBezTo>
                  <a:pt x="642467" y="-87"/>
                  <a:pt x="553519" y="1250"/>
                  <a:pt x="464769" y="6534"/>
                </a:cubicBezTo>
                <a:cubicBezTo>
                  <a:pt x="385183" y="11292"/>
                  <a:pt x="302374" y="15304"/>
                  <a:pt x="224563" y="33743"/>
                </a:cubicBezTo>
                <a:cubicBezTo>
                  <a:pt x="159908" y="49090"/>
                  <a:pt x="106653" y="83204"/>
                  <a:pt x="86570" y="149329"/>
                </a:cubicBezTo>
                <a:cubicBezTo>
                  <a:pt x="9067" y="671747"/>
                  <a:pt x="-7925" y="1209227"/>
                  <a:pt x="2994" y="1737127"/>
                </a:cubicBezTo>
                <a:cubicBezTo>
                  <a:pt x="7729" y="2035301"/>
                  <a:pt x="225024" y="2012784"/>
                  <a:pt x="454881" y="2012828"/>
                </a:cubicBezTo>
                <a:cubicBezTo>
                  <a:pt x="1452075" y="2021379"/>
                  <a:pt x="2463170" y="2030543"/>
                  <a:pt x="3459136" y="2039138"/>
                </a:cubicBezTo>
                <a:cubicBezTo>
                  <a:pt x="3468432" y="2039138"/>
                  <a:pt x="3468235" y="2024426"/>
                  <a:pt x="3458544" y="2024339"/>
                </a:cubicBezTo>
                <a:cubicBezTo>
                  <a:pt x="2395752" y="2013552"/>
                  <a:pt x="1331030" y="2008487"/>
                  <a:pt x="268237" y="1995157"/>
                </a:cubicBezTo>
                <a:cubicBezTo>
                  <a:pt x="201871" y="1991167"/>
                  <a:pt x="129981" y="1978933"/>
                  <a:pt x="80870" y="1929997"/>
                </a:cubicBezTo>
                <a:cubicBezTo>
                  <a:pt x="27856" y="1877181"/>
                  <a:pt x="19898" y="1797332"/>
                  <a:pt x="17289" y="1726406"/>
                </a:cubicBezTo>
                <a:cubicBezTo>
                  <a:pt x="11150" y="1553355"/>
                  <a:pt x="12904" y="1379647"/>
                  <a:pt x="17289" y="1206596"/>
                </a:cubicBezTo>
                <a:cubicBezTo>
                  <a:pt x="24962" y="897125"/>
                  <a:pt x="46317" y="588368"/>
                  <a:pt x="81352" y="280328"/>
                </a:cubicBezTo>
                <a:cubicBezTo>
                  <a:pt x="89990" y="206026"/>
                  <a:pt x="89333" y="112868"/>
                  <a:pt x="163591" y="71825"/>
                </a:cubicBezTo>
                <a:cubicBezTo>
                  <a:pt x="194285" y="54286"/>
                  <a:pt x="229825" y="46349"/>
                  <a:pt x="264444" y="40978"/>
                </a:cubicBezTo>
                <a:cubicBezTo>
                  <a:pt x="347341" y="28174"/>
                  <a:pt x="431728" y="22408"/>
                  <a:pt x="515502" y="18746"/>
                </a:cubicBezTo>
                <a:cubicBezTo>
                  <a:pt x="692894" y="11029"/>
                  <a:pt x="870483" y="17869"/>
                  <a:pt x="1047743" y="26113"/>
                </a:cubicBezTo>
                <a:cubicBezTo>
                  <a:pt x="1755029" y="63845"/>
                  <a:pt x="2462863" y="37711"/>
                  <a:pt x="3170346" y="20654"/>
                </a:cubicBezTo>
                <a:cubicBezTo>
                  <a:pt x="3346028" y="20478"/>
                  <a:pt x="3500947" y="3289"/>
                  <a:pt x="3675948" y="22605"/>
                </a:cubicBezTo>
                <a:cubicBezTo>
                  <a:pt x="3819576" y="42556"/>
                  <a:pt x="3893001" y="73821"/>
                  <a:pt x="3920034" y="229880"/>
                </a:cubicBezTo>
                <a:cubicBezTo>
                  <a:pt x="4003348" y="663591"/>
                  <a:pt x="3918609" y="1093707"/>
                  <a:pt x="3926392" y="1543489"/>
                </a:cubicBezTo>
                <a:cubicBezTo>
                  <a:pt x="3926568" y="1553092"/>
                  <a:pt x="3940665" y="1547436"/>
                  <a:pt x="3940490" y="1538337"/>
                </a:cubicBezTo>
                <a:cubicBezTo>
                  <a:pt x="3933321" y="1127383"/>
                  <a:pt x="4008215" y="711694"/>
                  <a:pt x="3947725" y="29951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9"/>
          <p:cNvSpPr txBox="1">
            <a:spLocks noGrp="1"/>
          </p:cNvSpPr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9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0" name="Google Shape;120;p9"/>
          <p:cNvSpPr/>
          <p:nvPr/>
        </p:nvSpPr>
        <p:spPr>
          <a:xfrm>
            <a:off x="325536" y="1027644"/>
            <a:ext cx="113330" cy="954049"/>
          </a:xfrm>
          <a:custGeom>
            <a:avLst/>
            <a:gdLst/>
            <a:ahLst/>
            <a:cxnLst/>
            <a:rect l="l" t="t" r="r" b="b"/>
            <a:pathLst>
              <a:path w="53711" h="452156" extrusionOk="0">
                <a:moveTo>
                  <a:pt x="39194" y="6047"/>
                </a:moveTo>
                <a:cubicBezTo>
                  <a:pt x="16217" y="151582"/>
                  <a:pt x="8039" y="298805"/>
                  <a:pt x="15" y="445744"/>
                </a:cubicBezTo>
                <a:cubicBezTo>
                  <a:pt x="-533" y="455478"/>
                  <a:pt x="14244" y="453439"/>
                  <a:pt x="14748" y="444275"/>
                </a:cubicBezTo>
                <a:cubicBezTo>
                  <a:pt x="22707" y="298586"/>
                  <a:pt x="30819" y="152678"/>
                  <a:pt x="53598" y="8393"/>
                </a:cubicBezTo>
                <a:cubicBezTo>
                  <a:pt x="55133" y="-1298"/>
                  <a:pt x="40597" y="-3271"/>
                  <a:pt x="39194" y="604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9"/>
          <p:cNvSpPr/>
          <p:nvPr/>
        </p:nvSpPr>
        <p:spPr>
          <a:xfrm>
            <a:off x="257001" y="1121076"/>
            <a:ext cx="80437" cy="399039"/>
          </a:xfrm>
          <a:custGeom>
            <a:avLst/>
            <a:gdLst/>
            <a:ahLst/>
            <a:cxnLst/>
            <a:rect l="l" t="t" r="r" b="b"/>
            <a:pathLst>
              <a:path w="38122" h="189118" extrusionOk="0">
                <a:moveTo>
                  <a:pt x="23673" y="6072"/>
                </a:moveTo>
                <a:cubicBezTo>
                  <a:pt x="15809" y="64288"/>
                  <a:pt x="7945" y="122498"/>
                  <a:pt x="82" y="180701"/>
                </a:cubicBezTo>
                <a:cubicBezTo>
                  <a:pt x="-1212" y="190414"/>
                  <a:pt x="13237" y="192409"/>
                  <a:pt x="14486" y="183047"/>
                </a:cubicBezTo>
                <a:cubicBezTo>
                  <a:pt x="22364" y="124844"/>
                  <a:pt x="30213" y="66634"/>
                  <a:pt x="38033" y="8418"/>
                </a:cubicBezTo>
                <a:cubicBezTo>
                  <a:pt x="39393" y="-1295"/>
                  <a:pt x="24879" y="-3290"/>
                  <a:pt x="23673" y="607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9"/>
          <p:cNvSpPr/>
          <p:nvPr/>
        </p:nvSpPr>
        <p:spPr>
          <a:xfrm>
            <a:off x="2910561" y="377935"/>
            <a:ext cx="1377041" cy="66908"/>
          </a:xfrm>
          <a:custGeom>
            <a:avLst/>
            <a:gdLst/>
            <a:ahLst/>
            <a:cxnLst/>
            <a:rect l="l" t="t" r="r" b="b"/>
            <a:pathLst>
              <a:path w="652626" h="31710" extrusionOk="0">
                <a:moveTo>
                  <a:pt x="645179" y="13550"/>
                </a:moveTo>
                <a:cubicBezTo>
                  <a:pt x="432971" y="20774"/>
                  <a:pt x="220527" y="16258"/>
                  <a:pt x="8819" y="23"/>
                </a:cubicBezTo>
                <a:cubicBezTo>
                  <a:pt x="-280" y="-657"/>
                  <a:pt x="-3941" y="13989"/>
                  <a:pt x="5662" y="14712"/>
                </a:cubicBezTo>
                <a:cubicBezTo>
                  <a:pt x="218646" y="31045"/>
                  <a:pt x="432371" y="35612"/>
                  <a:pt x="645859" y="28393"/>
                </a:cubicBezTo>
                <a:cubicBezTo>
                  <a:pt x="655067" y="28043"/>
                  <a:pt x="654914" y="13178"/>
                  <a:pt x="645179" y="1355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9"/>
          <p:cNvSpPr/>
          <p:nvPr/>
        </p:nvSpPr>
        <p:spPr>
          <a:xfrm>
            <a:off x="4390454" y="411302"/>
            <a:ext cx="263959" cy="31226"/>
          </a:xfrm>
          <a:custGeom>
            <a:avLst/>
            <a:gdLst/>
            <a:ahLst/>
            <a:cxnLst/>
            <a:rect l="l" t="t" r="r" b="b"/>
            <a:pathLst>
              <a:path w="125099" h="14799" extrusionOk="0">
                <a:moveTo>
                  <a:pt x="117661" y="0"/>
                </a:moveTo>
                <a:lnTo>
                  <a:pt x="6833" y="0"/>
                </a:lnTo>
                <a:cubicBezTo>
                  <a:pt x="-2463" y="0"/>
                  <a:pt x="-2288" y="14799"/>
                  <a:pt x="7446" y="14799"/>
                </a:cubicBezTo>
                <a:lnTo>
                  <a:pt x="118275" y="14799"/>
                </a:lnTo>
                <a:cubicBezTo>
                  <a:pt x="127571" y="14887"/>
                  <a:pt x="127374" y="0"/>
                  <a:pt x="11766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9"/>
          <p:cNvSpPr/>
          <p:nvPr/>
        </p:nvSpPr>
        <p:spPr>
          <a:xfrm>
            <a:off x="8371587" y="397372"/>
            <a:ext cx="290374" cy="231224"/>
          </a:xfrm>
          <a:custGeom>
            <a:avLst/>
            <a:gdLst/>
            <a:ahLst/>
            <a:cxnLst/>
            <a:rect l="l" t="t" r="r" b="b"/>
            <a:pathLst>
              <a:path w="137618" h="109585" extrusionOk="0">
                <a:moveTo>
                  <a:pt x="136999" y="99882"/>
                </a:moveTo>
                <a:cubicBezTo>
                  <a:pt x="113869" y="47085"/>
                  <a:pt x="65635" y="9548"/>
                  <a:pt x="8785" y="104"/>
                </a:cubicBezTo>
                <a:cubicBezTo>
                  <a:pt x="-292" y="-1365"/>
                  <a:pt x="-3910" y="13258"/>
                  <a:pt x="5627" y="14771"/>
                </a:cubicBezTo>
                <a:cubicBezTo>
                  <a:pt x="57435" y="23274"/>
                  <a:pt x="101482" y="57237"/>
                  <a:pt x="122902" y="105166"/>
                </a:cubicBezTo>
                <a:cubicBezTo>
                  <a:pt x="126738" y="113936"/>
                  <a:pt x="140705" y="108323"/>
                  <a:pt x="136999" y="9988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9"/>
          <p:cNvSpPr/>
          <p:nvPr/>
        </p:nvSpPr>
        <p:spPr>
          <a:xfrm>
            <a:off x="8526304" y="347275"/>
            <a:ext cx="132428" cy="91243"/>
          </a:xfrm>
          <a:custGeom>
            <a:avLst/>
            <a:gdLst/>
            <a:ahLst/>
            <a:cxnLst/>
            <a:rect l="l" t="t" r="r" b="b"/>
            <a:pathLst>
              <a:path w="62762" h="43243" extrusionOk="0">
                <a:moveTo>
                  <a:pt x="60351" y="30032"/>
                </a:moveTo>
                <a:cubicBezTo>
                  <a:pt x="45705" y="17367"/>
                  <a:pt x="28955" y="7372"/>
                  <a:pt x="10845" y="500"/>
                </a:cubicBezTo>
                <a:cubicBezTo>
                  <a:pt x="2273" y="-2745"/>
                  <a:pt x="-4765" y="10739"/>
                  <a:pt x="4092" y="14093"/>
                </a:cubicBezTo>
                <a:cubicBezTo>
                  <a:pt x="20996" y="20446"/>
                  <a:pt x="36672" y="29731"/>
                  <a:pt x="50353" y="41521"/>
                </a:cubicBezTo>
                <a:cubicBezTo>
                  <a:pt x="57413" y="47594"/>
                  <a:pt x="67410" y="36127"/>
                  <a:pt x="60351" y="3003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9"/>
          <p:cNvSpPr/>
          <p:nvPr/>
        </p:nvSpPr>
        <p:spPr>
          <a:xfrm>
            <a:off x="244743" y="4094361"/>
            <a:ext cx="746254" cy="775710"/>
          </a:xfrm>
          <a:custGeom>
            <a:avLst/>
            <a:gdLst/>
            <a:ahLst/>
            <a:cxnLst/>
            <a:rect l="l" t="t" r="r" b="b"/>
            <a:pathLst>
              <a:path w="353675" h="367635" extrusionOk="0">
                <a:moveTo>
                  <a:pt x="349850" y="316408"/>
                </a:moveTo>
                <a:cubicBezTo>
                  <a:pt x="344216" y="307967"/>
                  <a:pt x="337265" y="300140"/>
                  <a:pt x="331061" y="292094"/>
                </a:cubicBezTo>
                <a:cubicBezTo>
                  <a:pt x="325295" y="284639"/>
                  <a:pt x="312907" y="293387"/>
                  <a:pt x="318542" y="300688"/>
                </a:cubicBezTo>
                <a:cubicBezTo>
                  <a:pt x="320142" y="302661"/>
                  <a:pt x="330951" y="317022"/>
                  <a:pt x="332574" y="318447"/>
                </a:cubicBezTo>
                <a:cubicBezTo>
                  <a:pt x="270198" y="313689"/>
                  <a:pt x="197781" y="305292"/>
                  <a:pt x="142554" y="274598"/>
                </a:cubicBezTo>
                <a:cubicBezTo>
                  <a:pt x="87348" y="239760"/>
                  <a:pt x="52202" y="175937"/>
                  <a:pt x="31747" y="115404"/>
                </a:cubicBezTo>
                <a:cubicBezTo>
                  <a:pt x="20542" y="80171"/>
                  <a:pt x="14804" y="43432"/>
                  <a:pt x="14733" y="6461"/>
                </a:cubicBezTo>
                <a:cubicBezTo>
                  <a:pt x="14733" y="-3318"/>
                  <a:pt x="-44" y="-1323"/>
                  <a:pt x="0" y="7930"/>
                </a:cubicBezTo>
                <a:cubicBezTo>
                  <a:pt x="1184" y="107971"/>
                  <a:pt x="41065" y="213209"/>
                  <a:pt x="119862" y="277470"/>
                </a:cubicBezTo>
                <a:cubicBezTo>
                  <a:pt x="177501" y="318403"/>
                  <a:pt x="263467" y="328116"/>
                  <a:pt x="332705" y="333158"/>
                </a:cubicBezTo>
                <a:cubicBezTo>
                  <a:pt x="322510" y="340196"/>
                  <a:pt x="316437" y="346182"/>
                  <a:pt x="307470" y="353702"/>
                </a:cubicBezTo>
                <a:cubicBezTo>
                  <a:pt x="300301" y="359863"/>
                  <a:pt x="307821" y="372250"/>
                  <a:pt x="315275" y="365848"/>
                </a:cubicBezTo>
                <a:lnTo>
                  <a:pt x="340028" y="344647"/>
                </a:lnTo>
                <a:cubicBezTo>
                  <a:pt x="350048" y="337171"/>
                  <a:pt x="359037" y="328927"/>
                  <a:pt x="349850" y="31640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9"/>
          <p:cNvSpPr/>
          <p:nvPr/>
        </p:nvSpPr>
        <p:spPr>
          <a:xfrm>
            <a:off x="8624662" y="1757104"/>
            <a:ext cx="200902" cy="172792"/>
          </a:xfrm>
          <a:custGeom>
            <a:avLst/>
            <a:gdLst/>
            <a:ahLst/>
            <a:cxnLst/>
            <a:rect l="l" t="t" r="r" b="b"/>
            <a:pathLst>
              <a:path w="95214" h="81892" extrusionOk="0">
                <a:moveTo>
                  <a:pt x="92489" y="65480"/>
                </a:moveTo>
                <a:lnTo>
                  <a:pt x="61028" y="43753"/>
                </a:lnTo>
                <a:cubicBezTo>
                  <a:pt x="70521" y="33157"/>
                  <a:pt x="80036" y="22580"/>
                  <a:pt x="89530" y="12028"/>
                </a:cubicBezTo>
                <a:cubicBezTo>
                  <a:pt x="96107" y="4771"/>
                  <a:pt x="85145" y="-4635"/>
                  <a:pt x="78567" y="2600"/>
                </a:cubicBezTo>
                <a:lnTo>
                  <a:pt x="48991" y="35487"/>
                </a:lnTo>
                <a:lnTo>
                  <a:pt x="12684" y="10383"/>
                </a:lnTo>
                <a:cubicBezTo>
                  <a:pt x="5098" y="5144"/>
                  <a:pt x="-4856" y="16610"/>
                  <a:pt x="2687" y="21872"/>
                </a:cubicBezTo>
                <a:lnTo>
                  <a:pt x="38796" y="46844"/>
                </a:lnTo>
                <a:lnTo>
                  <a:pt x="18275" y="69865"/>
                </a:lnTo>
                <a:cubicBezTo>
                  <a:pt x="11697" y="77122"/>
                  <a:pt x="22660" y="86527"/>
                  <a:pt x="29237" y="79292"/>
                </a:cubicBezTo>
                <a:lnTo>
                  <a:pt x="50942" y="55175"/>
                </a:lnTo>
                <a:lnTo>
                  <a:pt x="82601" y="77100"/>
                </a:lnTo>
                <a:cubicBezTo>
                  <a:pt x="90078" y="82296"/>
                  <a:pt x="100119" y="70829"/>
                  <a:pt x="92489" y="6548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9"/>
          <p:cNvSpPr/>
          <p:nvPr/>
        </p:nvSpPr>
        <p:spPr>
          <a:xfrm>
            <a:off x="4654424" y="4555495"/>
            <a:ext cx="681049" cy="214332"/>
          </a:xfrm>
          <a:custGeom>
            <a:avLst/>
            <a:gdLst/>
            <a:ahLst/>
            <a:cxnLst/>
            <a:rect l="l" t="t" r="r" b="b"/>
            <a:pathLst>
              <a:path w="322772" h="101579" extrusionOk="0">
                <a:moveTo>
                  <a:pt x="308867" y="12831"/>
                </a:moveTo>
                <a:cubicBezTo>
                  <a:pt x="298146" y="35457"/>
                  <a:pt x="274994" y="116227"/>
                  <a:pt x="241691" y="74877"/>
                </a:cubicBezTo>
                <a:cubicBezTo>
                  <a:pt x="226606" y="51615"/>
                  <a:pt x="229566" y="5595"/>
                  <a:pt x="194224" y="334"/>
                </a:cubicBezTo>
                <a:cubicBezTo>
                  <a:pt x="178877" y="-1990"/>
                  <a:pt x="165349" y="8161"/>
                  <a:pt x="157325" y="20460"/>
                </a:cubicBezTo>
                <a:cubicBezTo>
                  <a:pt x="146363" y="37211"/>
                  <a:pt x="147130" y="60538"/>
                  <a:pt x="133361" y="75425"/>
                </a:cubicBezTo>
                <a:cubicBezTo>
                  <a:pt x="125907" y="83493"/>
                  <a:pt x="113761" y="87221"/>
                  <a:pt x="105692" y="77925"/>
                </a:cubicBezTo>
                <a:cubicBezTo>
                  <a:pt x="91836" y="58697"/>
                  <a:pt x="101308" y="30480"/>
                  <a:pt x="85040" y="12019"/>
                </a:cubicBezTo>
                <a:cubicBezTo>
                  <a:pt x="56538" y="-22380"/>
                  <a:pt x="11110" y="29318"/>
                  <a:pt x="630" y="55386"/>
                </a:cubicBezTo>
                <a:cubicBezTo>
                  <a:pt x="-3009" y="64441"/>
                  <a:pt x="10145" y="70339"/>
                  <a:pt x="13785" y="61415"/>
                </a:cubicBezTo>
                <a:cubicBezTo>
                  <a:pt x="27992" y="24319"/>
                  <a:pt x="78221" y="-12668"/>
                  <a:pt x="82496" y="51571"/>
                </a:cubicBezTo>
                <a:cubicBezTo>
                  <a:pt x="84097" y="65734"/>
                  <a:pt x="86640" y="82003"/>
                  <a:pt x="98129" y="91803"/>
                </a:cubicBezTo>
                <a:cubicBezTo>
                  <a:pt x="110954" y="102765"/>
                  <a:pt x="128560" y="98863"/>
                  <a:pt x="140355" y="88558"/>
                </a:cubicBezTo>
                <a:cubicBezTo>
                  <a:pt x="155703" y="75184"/>
                  <a:pt x="157632" y="55079"/>
                  <a:pt x="164867" y="37255"/>
                </a:cubicBezTo>
                <a:cubicBezTo>
                  <a:pt x="172102" y="19430"/>
                  <a:pt x="191308" y="5464"/>
                  <a:pt x="205690" y="25086"/>
                </a:cubicBezTo>
                <a:cubicBezTo>
                  <a:pt x="222397" y="47844"/>
                  <a:pt x="217508" y="92066"/>
                  <a:pt x="250965" y="100880"/>
                </a:cubicBezTo>
                <a:cubicBezTo>
                  <a:pt x="294375" y="108729"/>
                  <a:pt x="307464" y="48633"/>
                  <a:pt x="322022" y="18904"/>
                </a:cubicBezTo>
                <a:cubicBezTo>
                  <a:pt x="326034" y="9915"/>
                  <a:pt x="312836" y="4039"/>
                  <a:pt x="308867" y="1283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Light" type="blank">
  <p:cSld name="BLANK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1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4" name="Google Shape;144;p11"/>
          <p:cNvSpPr/>
          <p:nvPr/>
        </p:nvSpPr>
        <p:spPr>
          <a:xfrm>
            <a:off x="368194" y="422127"/>
            <a:ext cx="8379859" cy="4302579"/>
          </a:xfrm>
          <a:custGeom>
            <a:avLst/>
            <a:gdLst/>
            <a:ahLst/>
            <a:cxnLst/>
            <a:rect l="l" t="t" r="r" b="b"/>
            <a:pathLst>
              <a:path w="3971497" h="2039137" extrusionOk="0">
                <a:moveTo>
                  <a:pt x="3947725" y="299512"/>
                </a:moveTo>
                <a:cubicBezTo>
                  <a:pt x="3924134" y="113307"/>
                  <a:pt x="3885284" y="33501"/>
                  <a:pt x="3686450" y="8902"/>
                </a:cubicBezTo>
                <a:cubicBezTo>
                  <a:pt x="3601997" y="-3398"/>
                  <a:pt x="3538196" y="330"/>
                  <a:pt x="3453085" y="1250"/>
                </a:cubicBezTo>
                <a:cubicBezTo>
                  <a:pt x="2545650" y="21443"/>
                  <a:pt x="1638390" y="51765"/>
                  <a:pt x="731371" y="878"/>
                </a:cubicBezTo>
                <a:cubicBezTo>
                  <a:pt x="642467" y="-87"/>
                  <a:pt x="553519" y="1250"/>
                  <a:pt x="464769" y="6534"/>
                </a:cubicBezTo>
                <a:cubicBezTo>
                  <a:pt x="385183" y="11292"/>
                  <a:pt x="302374" y="15304"/>
                  <a:pt x="224563" y="33743"/>
                </a:cubicBezTo>
                <a:cubicBezTo>
                  <a:pt x="159908" y="49090"/>
                  <a:pt x="106653" y="83204"/>
                  <a:pt x="86570" y="149329"/>
                </a:cubicBezTo>
                <a:cubicBezTo>
                  <a:pt x="9067" y="671747"/>
                  <a:pt x="-7925" y="1209227"/>
                  <a:pt x="2994" y="1737127"/>
                </a:cubicBezTo>
                <a:cubicBezTo>
                  <a:pt x="7729" y="2035301"/>
                  <a:pt x="225024" y="2012784"/>
                  <a:pt x="454881" y="2012828"/>
                </a:cubicBezTo>
                <a:cubicBezTo>
                  <a:pt x="1452075" y="2021379"/>
                  <a:pt x="2463170" y="2030543"/>
                  <a:pt x="3459136" y="2039138"/>
                </a:cubicBezTo>
                <a:cubicBezTo>
                  <a:pt x="3468432" y="2039138"/>
                  <a:pt x="3468235" y="2024426"/>
                  <a:pt x="3458544" y="2024339"/>
                </a:cubicBezTo>
                <a:cubicBezTo>
                  <a:pt x="2395752" y="2013552"/>
                  <a:pt x="1331030" y="2008487"/>
                  <a:pt x="268237" y="1995157"/>
                </a:cubicBezTo>
                <a:cubicBezTo>
                  <a:pt x="201871" y="1991167"/>
                  <a:pt x="129981" y="1978933"/>
                  <a:pt x="80870" y="1929997"/>
                </a:cubicBezTo>
                <a:cubicBezTo>
                  <a:pt x="27856" y="1877181"/>
                  <a:pt x="19898" y="1797332"/>
                  <a:pt x="17289" y="1726406"/>
                </a:cubicBezTo>
                <a:cubicBezTo>
                  <a:pt x="11150" y="1553355"/>
                  <a:pt x="12904" y="1379647"/>
                  <a:pt x="17289" y="1206596"/>
                </a:cubicBezTo>
                <a:cubicBezTo>
                  <a:pt x="24962" y="897125"/>
                  <a:pt x="46317" y="588368"/>
                  <a:pt x="81352" y="280328"/>
                </a:cubicBezTo>
                <a:cubicBezTo>
                  <a:pt x="89990" y="206026"/>
                  <a:pt x="89333" y="112868"/>
                  <a:pt x="163591" y="71825"/>
                </a:cubicBezTo>
                <a:cubicBezTo>
                  <a:pt x="194285" y="54286"/>
                  <a:pt x="229825" y="46349"/>
                  <a:pt x="264444" y="40978"/>
                </a:cubicBezTo>
                <a:cubicBezTo>
                  <a:pt x="347341" y="28174"/>
                  <a:pt x="431728" y="22408"/>
                  <a:pt x="515502" y="18746"/>
                </a:cubicBezTo>
                <a:cubicBezTo>
                  <a:pt x="692894" y="11029"/>
                  <a:pt x="870483" y="17869"/>
                  <a:pt x="1047743" y="26113"/>
                </a:cubicBezTo>
                <a:cubicBezTo>
                  <a:pt x="1755029" y="63845"/>
                  <a:pt x="2462863" y="37711"/>
                  <a:pt x="3170346" y="20654"/>
                </a:cubicBezTo>
                <a:cubicBezTo>
                  <a:pt x="3346028" y="20478"/>
                  <a:pt x="3500947" y="3289"/>
                  <a:pt x="3675948" y="22605"/>
                </a:cubicBezTo>
                <a:cubicBezTo>
                  <a:pt x="3819576" y="42556"/>
                  <a:pt x="3893001" y="73821"/>
                  <a:pt x="3920034" y="229880"/>
                </a:cubicBezTo>
                <a:cubicBezTo>
                  <a:pt x="4003348" y="663591"/>
                  <a:pt x="3918609" y="1093707"/>
                  <a:pt x="3926392" y="1543489"/>
                </a:cubicBezTo>
                <a:cubicBezTo>
                  <a:pt x="3926568" y="1553092"/>
                  <a:pt x="3940665" y="1547436"/>
                  <a:pt x="3940490" y="1538337"/>
                </a:cubicBezTo>
                <a:cubicBezTo>
                  <a:pt x="3933321" y="1127383"/>
                  <a:pt x="4008215" y="711694"/>
                  <a:pt x="3947725" y="29951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11"/>
          <p:cNvSpPr/>
          <p:nvPr/>
        </p:nvSpPr>
        <p:spPr>
          <a:xfrm rot="-5673298">
            <a:off x="2374092" y="4308014"/>
            <a:ext cx="113285" cy="953670"/>
          </a:xfrm>
          <a:custGeom>
            <a:avLst/>
            <a:gdLst/>
            <a:ahLst/>
            <a:cxnLst/>
            <a:rect l="l" t="t" r="r" b="b"/>
            <a:pathLst>
              <a:path w="53711" h="452156" extrusionOk="0">
                <a:moveTo>
                  <a:pt x="39194" y="6047"/>
                </a:moveTo>
                <a:cubicBezTo>
                  <a:pt x="16217" y="151582"/>
                  <a:pt x="8039" y="298805"/>
                  <a:pt x="15" y="445744"/>
                </a:cubicBezTo>
                <a:cubicBezTo>
                  <a:pt x="-533" y="455478"/>
                  <a:pt x="14244" y="453439"/>
                  <a:pt x="14748" y="444275"/>
                </a:cubicBezTo>
                <a:cubicBezTo>
                  <a:pt x="22707" y="298586"/>
                  <a:pt x="30819" y="152678"/>
                  <a:pt x="53598" y="8393"/>
                </a:cubicBezTo>
                <a:cubicBezTo>
                  <a:pt x="55133" y="-1298"/>
                  <a:pt x="40597" y="-3271"/>
                  <a:pt x="39194" y="604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11"/>
          <p:cNvSpPr/>
          <p:nvPr/>
        </p:nvSpPr>
        <p:spPr>
          <a:xfrm rot="-5673298">
            <a:off x="2213926" y="4684679"/>
            <a:ext cx="80405" cy="398880"/>
          </a:xfrm>
          <a:custGeom>
            <a:avLst/>
            <a:gdLst/>
            <a:ahLst/>
            <a:cxnLst/>
            <a:rect l="l" t="t" r="r" b="b"/>
            <a:pathLst>
              <a:path w="38122" h="189118" extrusionOk="0">
                <a:moveTo>
                  <a:pt x="23673" y="6072"/>
                </a:moveTo>
                <a:cubicBezTo>
                  <a:pt x="15809" y="64288"/>
                  <a:pt x="7945" y="122498"/>
                  <a:pt x="82" y="180701"/>
                </a:cubicBezTo>
                <a:cubicBezTo>
                  <a:pt x="-1212" y="190414"/>
                  <a:pt x="13237" y="192409"/>
                  <a:pt x="14486" y="183047"/>
                </a:cubicBezTo>
                <a:cubicBezTo>
                  <a:pt x="22364" y="124844"/>
                  <a:pt x="30213" y="66634"/>
                  <a:pt x="38033" y="8418"/>
                </a:cubicBezTo>
                <a:cubicBezTo>
                  <a:pt x="39393" y="-1295"/>
                  <a:pt x="24879" y="-3290"/>
                  <a:pt x="23673" y="607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1"/>
          <p:cNvSpPr/>
          <p:nvPr/>
        </p:nvSpPr>
        <p:spPr>
          <a:xfrm>
            <a:off x="5590150" y="299125"/>
            <a:ext cx="540251" cy="264299"/>
          </a:xfrm>
          <a:custGeom>
            <a:avLst/>
            <a:gdLst/>
            <a:ahLst/>
            <a:cxnLst/>
            <a:rect l="l" t="t" r="r" b="b"/>
            <a:pathLst>
              <a:path w="256043" h="125260" extrusionOk="0">
                <a:moveTo>
                  <a:pt x="122835" y="3891"/>
                </a:moveTo>
                <a:cubicBezTo>
                  <a:pt x="106677" y="35258"/>
                  <a:pt x="90541" y="66632"/>
                  <a:pt x="74404" y="98013"/>
                </a:cubicBezTo>
                <a:cubicBezTo>
                  <a:pt x="67103" y="82972"/>
                  <a:pt x="59737" y="67939"/>
                  <a:pt x="52348" y="52914"/>
                </a:cubicBezTo>
                <a:cubicBezTo>
                  <a:pt x="49783" y="47630"/>
                  <a:pt x="41583" y="45218"/>
                  <a:pt x="38602" y="51708"/>
                </a:cubicBezTo>
                <a:cubicBezTo>
                  <a:pt x="30007" y="70416"/>
                  <a:pt x="17598" y="87110"/>
                  <a:pt x="2141" y="100709"/>
                </a:cubicBezTo>
                <a:cubicBezTo>
                  <a:pt x="-4787" y="106848"/>
                  <a:pt x="6723" y="116802"/>
                  <a:pt x="13629" y="110685"/>
                </a:cubicBezTo>
                <a:cubicBezTo>
                  <a:pt x="26258" y="99453"/>
                  <a:pt x="36979" y="86235"/>
                  <a:pt x="45354" y="71550"/>
                </a:cubicBezTo>
                <a:lnTo>
                  <a:pt x="67432" y="116670"/>
                </a:lnTo>
                <a:cubicBezTo>
                  <a:pt x="70107" y="122174"/>
                  <a:pt x="77978" y="124147"/>
                  <a:pt x="81179" y="117876"/>
                </a:cubicBezTo>
                <a:lnTo>
                  <a:pt x="128580" y="25793"/>
                </a:lnTo>
                <a:cubicBezTo>
                  <a:pt x="139147" y="55900"/>
                  <a:pt x="147259" y="86822"/>
                  <a:pt x="152784" y="118249"/>
                </a:cubicBezTo>
                <a:cubicBezTo>
                  <a:pt x="153969" y="125024"/>
                  <a:pt x="163462" y="128422"/>
                  <a:pt x="166970" y="121318"/>
                </a:cubicBezTo>
                <a:cubicBezTo>
                  <a:pt x="177515" y="99979"/>
                  <a:pt x="188039" y="78638"/>
                  <a:pt x="198585" y="57299"/>
                </a:cubicBezTo>
                <a:cubicBezTo>
                  <a:pt x="214107" y="75321"/>
                  <a:pt x="228819" y="94022"/>
                  <a:pt x="242434" y="113469"/>
                </a:cubicBezTo>
                <a:cubicBezTo>
                  <a:pt x="247959" y="121297"/>
                  <a:pt x="260259" y="113711"/>
                  <a:pt x="254580" y="105686"/>
                </a:cubicBezTo>
                <a:cubicBezTo>
                  <a:pt x="238509" y="82896"/>
                  <a:pt x="221145" y="61039"/>
                  <a:pt x="202575" y="40220"/>
                </a:cubicBezTo>
                <a:cubicBezTo>
                  <a:pt x="199023" y="36229"/>
                  <a:pt x="192512" y="35089"/>
                  <a:pt x="189705" y="40746"/>
                </a:cubicBezTo>
                <a:lnTo>
                  <a:pt x="163001" y="94899"/>
                </a:lnTo>
                <a:cubicBezTo>
                  <a:pt x="156468" y="64295"/>
                  <a:pt x="147566" y="34241"/>
                  <a:pt x="136407" y="5009"/>
                </a:cubicBezTo>
                <a:cubicBezTo>
                  <a:pt x="134324" y="-823"/>
                  <a:pt x="125861" y="-2029"/>
                  <a:pt x="122835" y="389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11"/>
          <p:cNvSpPr/>
          <p:nvPr/>
        </p:nvSpPr>
        <p:spPr>
          <a:xfrm>
            <a:off x="8371587" y="397372"/>
            <a:ext cx="290374" cy="231224"/>
          </a:xfrm>
          <a:custGeom>
            <a:avLst/>
            <a:gdLst/>
            <a:ahLst/>
            <a:cxnLst/>
            <a:rect l="l" t="t" r="r" b="b"/>
            <a:pathLst>
              <a:path w="137618" h="109585" extrusionOk="0">
                <a:moveTo>
                  <a:pt x="136999" y="99882"/>
                </a:moveTo>
                <a:cubicBezTo>
                  <a:pt x="113869" y="47085"/>
                  <a:pt x="65635" y="9548"/>
                  <a:pt x="8785" y="104"/>
                </a:cubicBezTo>
                <a:cubicBezTo>
                  <a:pt x="-292" y="-1365"/>
                  <a:pt x="-3910" y="13258"/>
                  <a:pt x="5627" y="14771"/>
                </a:cubicBezTo>
                <a:cubicBezTo>
                  <a:pt x="57435" y="23274"/>
                  <a:pt x="101482" y="57237"/>
                  <a:pt x="122902" y="105166"/>
                </a:cubicBezTo>
                <a:cubicBezTo>
                  <a:pt x="126738" y="113936"/>
                  <a:pt x="140705" y="108323"/>
                  <a:pt x="136999" y="9988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11"/>
          <p:cNvSpPr/>
          <p:nvPr/>
        </p:nvSpPr>
        <p:spPr>
          <a:xfrm>
            <a:off x="8526304" y="347275"/>
            <a:ext cx="132428" cy="91243"/>
          </a:xfrm>
          <a:custGeom>
            <a:avLst/>
            <a:gdLst/>
            <a:ahLst/>
            <a:cxnLst/>
            <a:rect l="l" t="t" r="r" b="b"/>
            <a:pathLst>
              <a:path w="62762" h="43243" extrusionOk="0">
                <a:moveTo>
                  <a:pt x="60351" y="30032"/>
                </a:moveTo>
                <a:cubicBezTo>
                  <a:pt x="45705" y="17367"/>
                  <a:pt x="28955" y="7372"/>
                  <a:pt x="10845" y="500"/>
                </a:cubicBezTo>
                <a:cubicBezTo>
                  <a:pt x="2273" y="-2745"/>
                  <a:pt x="-4765" y="10739"/>
                  <a:pt x="4092" y="14093"/>
                </a:cubicBezTo>
                <a:cubicBezTo>
                  <a:pt x="20996" y="20446"/>
                  <a:pt x="36672" y="29731"/>
                  <a:pt x="50353" y="41521"/>
                </a:cubicBezTo>
                <a:cubicBezTo>
                  <a:pt x="57413" y="47594"/>
                  <a:pt x="67410" y="36127"/>
                  <a:pt x="60351" y="3003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11"/>
          <p:cNvSpPr/>
          <p:nvPr/>
        </p:nvSpPr>
        <p:spPr>
          <a:xfrm>
            <a:off x="331162" y="1999469"/>
            <a:ext cx="211591" cy="267962"/>
          </a:xfrm>
          <a:custGeom>
            <a:avLst/>
            <a:gdLst/>
            <a:ahLst/>
            <a:cxnLst/>
            <a:rect l="l" t="t" r="r" b="b"/>
            <a:pathLst>
              <a:path w="100280" h="126996" extrusionOk="0">
                <a:moveTo>
                  <a:pt x="96357" y="74864"/>
                </a:moveTo>
                <a:cubicBezTo>
                  <a:pt x="82786" y="68484"/>
                  <a:pt x="69679" y="61157"/>
                  <a:pt x="57134" y="52940"/>
                </a:cubicBezTo>
                <a:cubicBezTo>
                  <a:pt x="68090" y="38401"/>
                  <a:pt x="80061" y="24657"/>
                  <a:pt x="92959" y="11809"/>
                </a:cubicBezTo>
                <a:cubicBezTo>
                  <a:pt x="99865" y="4925"/>
                  <a:pt x="88969" y="-4459"/>
                  <a:pt x="81997" y="2382"/>
                </a:cubicBezTo>
                <a:cubicBezTo>
                  <a:pt x="68721" y="15624"/>
                  <a:pt x="56406" y="29794"/>
                  <a:pt x="45141" y="44784"/>
                </a:cubicBezTo>
                <a:cubicBezTo>
                  <a:pt x="33594" y="36487"/>
                  <a:pt x="22607" y="27435"/>
                  <a:pt x="12255" y="17685"/>
                </a:cubicBezTo>
                <a:cubicBezTo>
                  <a:pt x="5480" y="11305"/>
                  <a:pt x="-4518" y="22793"/>
                  <a:pt x="2257" y="29173"/>
                </a:cubicBezTo>
                <a:cubicBezTo>
                  <a:pt x="12947" y="39230"/>
                  <a:pt x="24293" y="48568"/>
                  <a:pt x="36218" y="57127"/>
                </a:cubicBezTo>
                <a:cubicBezTo>
                  <a:pt x="23171" y="75947"/>
                  <a:pt x="11779" y="95863"/>
                  <a:pt x="2169" y="116652"/>
                </a:cubicBezTo>
                <a:cubicBezTo>
                  <a:pt x="-1953" y="125554"/>
                  <a:pt x="11246" y="131429"/>
                  <a:pt x="15324" y="122703"/>
                </a:cubicBezTo>
                <a:cubicBezTo>
                  <a:pt x="24609" y="102651"/>
                  <a:pt x="35613" y="83439"/>
                  <a:pt x="48211" y="65283"/>
                </a:cubicBezTo>
                <a:cubicBezTo>
                  <a:pt x="61447" y="73978"/>
                  <a:pt x="75279" y="81731"/>
                  <a:pt x="89604" y="88479"/>
                </a:cubicBezTo>
                <a:cubicBezTo>
                  <a:pt x="97936" y="92360"/>
                  <a:pt x="104951" y="78898"/>
                  <a:pt x="96357" y="7486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11"/>
          <p:cNvSpPr/>
          <p:nvPr/>
        </p:nvSpPr>
        <p:spPr>
          <a:xfrm>
            <a:off x="8564788" y="3584529"/>
            <a:ext cx="200902" cy="172792"/>
          </a:xfrm>
          <a:custGeom>
            <a:avLst/>
            <a:gdLst/>
            <a:ahLst/>
            <a:cxnLst/>
            <a:rect l="l" t="t" r="r" b="b"/>
            <a:pathLst>
              <a:path w="95214" h="81892" extrusionOk="0">
                <a:moveTo>
                  <a:pt x="92489" y="65480"/>
                </a:moveTo>
                <a:lnTo>
                  <a:pt x="61028" y="43753"/>
                </a:lnTo>
                <a:cubicBezTo>
                  <a:pt x="70521" y="33157"/>
                  <a:pt x="80036" y="22580"/>
                  <a:pt x="89530" y="12028"/>
                </a:cubicBezTo>
                <a:cubicBezTo>
                  <a:pt x="96107" y="4771"/>
                  <a:pt x="85145" y="-4635"/>
                  <a:pt x="78567" y="2600"/>
                </a:cubicBezTo>
                <a:lnTo>
                  <a:pt x="48991" y="35487"/>
                </a:lnTo>
                <a:lnTo>
                  <a:pt x="12684" y="10383"/>
                </a:lnTo>
                <a:cubicBezTo>
                  <a:pt x="5098" y="5144"/>
                  <a:pt x="-4856" y="16610"/>
                  <a:pt x="2687" y="21872"/>
                </a:cubicBezTo>
                <a:lnTo>
                  <a:pt x="38796" y="46844"/>
                </a:lnTo>
                <a:lnTo>
                  <a:pt x="18275" y="69865"/>
                </a:lnTo>
                <a:cubicBezTo>
                  <a:pt x="11697" y="77122"/>
                  <a:pt x="22660" y="86527"/>
                  <a:pt x="29237" y="79292"/>
                </a:cubicBezTo>
                <a:lnTo>
                  <a:pt x="50942" y="55175"/>
                </a:lnTo>
                <a:lnTo>
                  <a:pt x="82601" y="77100"/>
                </a:lnTo>
                <a:cubicBezTo>
                  <a:pt x="90078" y="82296"/>
                  <a:pt x="100119" y="70829"/>
                  <a:pt x="92489" y="6548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11"/>
          <p:cNvSpPr/>
          <p:nvPr/>
        </p:nvSpPr>
        <p:spPr>
          <a:xfrm rot="5069525">
            <a:off x="7853134" y="3741816"/>
            <a:ext cx="814157" cy="1022353"/>
          </a:xfrm>
          <a:custGeom>
            <a:avLst/>
            <a:gdLst/>
            <a:ahLst/>
            <a:cxnLst/>
            <a:rect l="l" t="t" r="r" b="b"/>
            <a:pathLst>
              <a:path w="385904" h="484587" extrusionOk="0">
                <a:moveTo>
                  <a:pt x="316148" y="219239"/>
                </a:moveTo>
                <a:cubicBezTo>
                  <a:pt x="261491" y="116194"/>
                  <a:pt x="157744" y="32311"/>
                  <a:pt x="38101" y="26786"/>
                </a:cubicBezTo>
                <a:cubicBezTo>
                  <a:pt x="47463" y="22510"/>
                  <a:pt x="56935" y="18432"/>
                  <a:pt x="66471" y="14530"/>
                </a:cubicBezTo>
                <a:cubicBezTo>
                  <a:pt x="75241" y="10978"/>
                  <a:pt x="71273" y="-3010"/>
                  <a:pt x="62086" y="586"/>
                </a:cubicBezTo>
                <a:cubicBezTo>
                  <a:pt x="42552" y="8566"/>
                  <a:pt x="23390" y="17336"/>
                  <a:pt x="4578" y="26895"/>
                </a:cubicBezTo>
                <a:cubicBezTo>
                  <a:pt x="-2854" y="30645"/>
                  <a:pt x="-508" y="42440"/>
                  <a:pt x="6398" y="41585"/>
                </a:cubicBezTo>
                <a:cubicBezTo>
                  <a:pt x="7473" y="41870"/>
                  <a:pt x="8591" y="41957"/>
                  <a:pt x="9709" y="41826"/>
                </a:cubicBezTo>
                <a:cubicBezTo>
                  <a:pt x="22162" y="48710"/>
                  <a:pt x="33190" y="57875"/>
                  <a:pt x="42267" y="68837"/>
                </a:cubicBezTo>
                <a:cubicBezTo>
                  <a:pt x="48231" y="76094"/>
                  <a:pt x="60618" y="67368"/>
                  <a:pt x="54786" y="60265"/>
                </a:cubicBezTo>
                <a:cubicBezTo>
                  <a:pt x="49217" y="53468"/>
                  <a:pt x="42990" y="47241"/>
                  <a:pt x="36216" y="41650"/>
                </a:cubicBezTo>
                <a:cubicBezTo>
                  <a:pt x="257544" y="58730"/>
                  <a:pt x="357411" y="281133"/>
                  <a:pt x="371135" y="478147"/>
                </a:cubicBezTo>
                <a:cubicBezTo>
                  <a:pt x="372034" y="487859"/>
                  <a:pt x="386723" y="485952"/>
                  <a:pt x="385869" y="476678"/>
                </a:cubicBezTo>
                <a:cubicBezTo>
                  <a:pt x="377756" y="387730"/>
                  <a:pt x="358704" y="298409"/>
                  <a:pt x="316148" y="21923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11"/>
          <p:cNvSpPr/>
          <p:nvPr/>
        </p:nvSpPr>
        <p:spPr>
          <a:xfrm rot="5400000">
            <a:off x="305418" y="304611"/>
            <a:ext cx="746254" cy="775710"/>
          </a:xfrm>
          <a:custGeom>
            <a:avLst/>
            <a:gdLst/>
            <a:ahLst/>
            <a:cxnLst/>
            <a:rect l="l" t="t" r="r" b="b"/>
            <a:pathLst>
              <a:path w="353675" h="367635" extrusionOk="0">
                <a:moveTo>
                  <a:pt x="349850" y="316408"/>
                </a:moveTo>
                <a:cubicBezTo>
                  <a:pt x="344216" y="307967"/>
                  <a:pt x="337265" y="300140"/>
                  <a:pt x="331061" y="292094"/>
                </a:cubicBezTo>
                <a:cubicBezTo>
                  <a:pt x="325295" y="284639"/>
                  <a:pt x="312907" y="293387"/>
                  <a:pt x="318542" y="300688"/>
                </a:cubicBezTo>
                <a:cubicBezTo>
                  <a:pt x="320142" y="302661"/>
                  <a:pt x="330951" y="317022"/>
                  <a:pt x="332574" y="318447"/>
                </a:cubicBezTo>
                <a:cubicBezTo>
                  <a:pt x="270198" y="313689"/>
                  <a:pt x="197781" y="305292"/>
                  <a:pt x="142554" y="274598"/>
                </a:cubicBezTo>
                <a:cubicBezTo>
                  <a:pt x="87348" y="239760"/>
                  <a:pt x="52202" y="175937"/>
                  <a:pt x="31747" y="115404"/>
                </a:cubicBezTo>
                <a:cubicBezTo>
                  <a:pt x="20542" y="80171"/>
                  <a:pt x="14804" y="43432"/>
                  <a:pt x="14733" y="6461"/>
                </a:cubicBezTo>
                <a:cubicBezTo>
                  <a:pt x="14733" y="-3318"/>
                  <a:pt x="-44" y="-1323"/>
                  <a:pt x="0" y="7930"/>
                </a:cubicBezTo>
                <a:cubicBezTo>
                  <a:pt x="1184" y="107971"/>
                  <a:pt x="41065" y="213209"/>
                  <a:pt x="119862" y="277470"/>
                </a:cubicBezTo>
                <a:cubicBezTo>
                  <a:pt x="177501" y="318403"/>
                  <a:pt x="263467" y="328116"/>
                  <a:pt x="332705" y="333158"/>
                </a:cubicBezTo>
                <a:cubicBezTo>
                  <a:pt x="322510" y="340196"/>
                  <a:pt x="316437" y="346182"/>
                  <a:pt x="307470" y="353702"/>
                </a:cubicBezTo>
                <a:cubicBezTo>
                  <a:pt x="300301" y="359863"/>
                  <a:pt x="307821" y="372250"/>
                  <a:pt x="315275" y="365848"/>
                </a:cubicBezTo>
                <a:lnTo>
                  <a:pt x="340028" y="344647"/>
                </a:lnTo>
                <a:cubicBezTo>
                  <a:pt x="350048" y="337171"/>
                  <a:pt x="359037" y="328927"/>
                  <a:pt x="349850" y="31640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Half">
  <p:cSld name="BLANK_1_1">
    <p:bg>
      <p:bgPr>
        <a:solidFill>
          <a:schemeClr val="lt1"/>
        </a:solidFill>
        <a:effectLst/>
      </p:bgPr>
    </p:bg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3"/>
          <p:cNvSpPr/>
          <p:nvPr/>
        </p:nvSpPr>
        <p:spPr>
          <a:xfrm rot="-1760302">
            <a:off x="4588400" y="637136"/>
            <a:ext cx="4206636" cy="4111947"/>
          </a:xfrm>
          <a:custGeom>
            <a:avLst/>
            <a:gdLst/>
            <a:ahLst/>
            <a:cxnLst/>
            <a:rect l="l" t="t" r="r" b="b"/>
            <a:pathLst>
              <a:path w="549996" h="559316" extrusionOk="0">
                <a:moveTo>
                  <a:pt x="536665" y="198722"/>
                </a:moveTo>
                <a:cubicBezTo>
                  <a:pt x="507988" y="55467"/>
                  <a:pt x="324589" y="-49573"/>
                  <a:pt x="179295" y="24291"/>
                </a:cubicBezTo>
                <a:cubicBezTo>
                  <a:pt x="17974" y="106420"/>
                  <a:pt x="-81169" y="375917"/>
                  <a:pt x="88111" y="512244"/>
                </a:cubicBezTo>
                <a:cubicBezTo>
                  <a:pt x="141168" y="554536"/>
                  <a:pt x="210888" y="558504"/>
                  <a:pt x="276092" y="557584"/>
                </a:cubicBezTo>
                <a:cubicBezTo>
                  <a:pt x="484178" y="579947"/>
                  <a:pt x="588999" y="381814"/>
                  <a:pt x="536665" y="19872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13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69" name="Google Shape;169;p13"/>
          <p:cNvGrpSpPr/>
          <p:nvPr/>
        </p:nvGrpSpPr>
        <p:grpSpPr>
          <a:xfrm>
            <a:off x="4377287" y="431563"/>
            <a:ext cx="4360802" cy="4280374"/>
            <a:chOff x="576654" y="555403"/>
            <a:chExt cx="3865959" cy="3794658"/>
          </a:xfrm>
        </p:grpSpPr>
        <p:sp>
          <p:nvSpPr>
            <p:cNvPr id="170" name="Google Shape;170;p13"/>
            <p:cNvSpPr/>
            <p:nvPr/>
          </p:nvSpPr>
          <p:spPr>
            <a:xfrm>
              <a:off x="619289" y="555403"/>
              <a:ext cx="3823324" cy="3794658"/>
            </a:xfrm>
            <a:custGeom>
              <a:avLst/>
              <a:gdLst/>
              <a:ahLst/>
              <a:cxnLst/>
              <a:rect l="l" t="t" r="r" b="b"/>
              <a:pathLst>
                <a:path w="1812002" h="1798416" extrusionOk="0">
                  <a:moveTo>
                    <a:pt x="1803580" y="754533"/>
                  </a:moveTo>
                  <a:cubicBezTo>
                    <a:pt x="1755126" y="365965"/>
                    <a:pt x="1420404" y="43389"/>
                    <a:pt x="1031243" y="5415"/>
                  </a:cubicBezTo>
                  <a:cubicBezTo>
                    <a:pt x="982060" y="-66"/>
                    <a:pt x="932504" y="-1381"/>
                    <a:pt x="883099" y="1447"/>
                  </a:cubicBezTo>
                  <a:cubicBezTo>
                    <a:pt x="873803" y="1973"/>
                    <a:pt x="873957" y="16794"/>
                    <a:pt x="883691" y="16246"/>
                  </a:cubicBezTo>
                  <a:cubicBezTo>
                    <a:pt x="1757494" y="-18263"/>
                    <a:pt x="2121442" y="1058868"/>
                    <a:pt x="1445508" y="1590605"/>
                  </a:cubicBezTo>
                  <a:cubicBezTo>
                    <a:pt x="1154174" y="1812547"/>
                    <a:pt x="730088" y="1849314"/>
                    <a:pt x="411765" y="1663262"/>
                  </a:cubicBezTo>
                  <a:cubicBezTo>
                    <a:pt x="67769" y="1470874"/>
                    <a:pt x="-50821" y="1022824"/>
                    <a:pt x="50843" y="658548"/>
                  </a:cubicBezTo>
                  <a:cubicBezTo>
                    <a:pt x="145996" y="257328"/>
                    <a:pt x="571617" y="-46393"/>
                    <a:pt x="981233" y="77876"/>
                  </a:cubicBezTo>
                  <a:cubicBezTo>
                    <a:pt x="990003" y="80529"/>
                    <a:pt x="993533" y="65949"/>
                    <a:pt x="984391" y="63186"/>
                  </a:cubicBezTo>
                  <a:cubicBezTo>
                    <a:pt x="621232" y="-46436"/>
                    <a:pt x="223477" y="180680"/>
                    <a:pt x="83292" y="523010"/>
                  </a:cubicBezTo>
                  <a:cubicBezTo>
                    <a:pt x="-163184" y="1097697"/>
                    <a:pt x="154152" y="1768368"/>
                    <a:pt x="813533" y="1796542"/>
                  </a:cubicBezTo>
                  <a:cubicBezTo>
                    <a:pt x="1393503" y="1832827"/>
                    <a:pt x="1882662" y="1337310"/>
                    <a:pt x="1803580" y="75453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13"/>
            <p:cNvSpPr/>
            <p:nvPr/>
          </p:nvSpPr>
          <p:spPr>
            <a:xfrm>
              <a:off x="576654" y="3067330"/>
              <a:ext cx="620488" cy="986037"/>
            </a:xfrm>
            <a:custGeom>
              <a:avLst/>
              <a:gdLst/>
              <a:ahLst/>
              <a:cxnLst/>
              <a:rect l="l" t="t" r="r" b="b"/>
              <a:pathLst>
                <a:path w="294070" h="467316" extrusionOk="0">
                  <a:moveTo>
                    <a:pt x="291610" y="454155"/>
                  </a:moveTo>
                  <a:cubicBezTo>
                    <a:pt x="153814" y="339512"/>
                    <a:pt x="54825" y="179550"/>
                    <a:pt x="14308" y="4834"/>
                  </a:cubicBezTo>
                  <a:cubicBezTo>
                    <a:pt x="12116" y="-4528"/>
                    <a:pt x="-1872" y="1084"/>
                    <a:pt x="211" y="10007"/>
                  </a:cubicBezTo>
                  <a:cubicBezTo>
                    <a:pt x="42374" y="188276"/>
                    <a:pt x="141091" y="348128"/>
                    <a:pt x="281612" y="465666"/>
                  </a:cubicBezTo>
                  <a:cubicBezTo>
                    <a:pt x="288760" y="471585"/>
                    <a:pt x="298757" y="460141"/>
                    <a:pt x="291610" y="4541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13"/>
            <p:cNvSpPr/>
            <p:nvPr/>
          </p:nvSpPr>
          <p:spPr>
            <a:xfrm>
              <a:off x="625052" y="3542878"/>
              <a:ext cx="246686" cy="335935"/>
            </a:xfrm>
            <a:custGeom>
              <a:avLst/>
              <a:gdLst/>
              <a:ahLst/>
              <a:cxnLst/>
              <a:rect l="l" t="t" r="r" b="b"/>
              <a:pathLst>
                <a:path w="116913" h="159211" extrusionOk="0">
                  <a:moveTo>
                    <a:pt x="114759" y="145770"/>
                  </a:moveTo>
                  <a:cubicBezTo>
                    <a:pt x="73155" y="104376"/>
                    <a:pt x="38848" y="56252"/>
                    <a:pt x="13292" y="3435"/>
                  </a:cubicBezTo>
                  <a:cubicBezTo>
                    <a:pt x="9193" y="-5027"/>
                    <a:pt x="-3195" y="3808"/>
                    <a:pt x="774" y="12030"/>
                  </a:cubicBezTo>
                  <a:cubicBezTo>
                    <a:pt x="27012" y="65964"/>
                    <a:pt x="62178" y="115053"/>
                    <a:pt x="104784" y="157258"/>
                  </a:cubicBezTo>
                  <a:cubicBezTo>
                    <a:pt x="111361" y="163814"/>
                    <a:pt x="121337" y="152303"/>
                    <a:pt x="114759" y="14577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3"/>
            <p:cNvSpPr/>
            <p:nvPr/>
          </p:nvSpPr>
          <p:spPr>
            <a:xfrm>
              <a:off x="3508732" y="703042"/>
              <a:ext cx="736985" cy="678722"/>
            </a:xfrm>
            <a:custGeom>
              <a:avLst/>
              <a:gdLst/>
              <a:ahLst/>
              <a:cxnLst/>
              <a:rect l="l" t="t" r="r" b="b"/>
              <a:pathLst>
                <a:path w="349282" h="321669" extrusionOk="0">
                  <a:moveTo>
                    <a:pt x="348469" y="309928"/>
                  </a:moveTo>
                  <a:cubicBezTo>
                    <a:pt x="278003" y="170664"/>
                    <a:pt x="156037" y="58585"/>
                    <a:pt x="11050" y="551"/>
                  </a:cubicBezTo>
                  <a:cubicBezTo>
                    <a:pt x="2543" y="-2847"/>
                    <a:pt x="-4823" y="10439"/>
                    <a:pt x="3968" y="13969"/>
                  </a:cubicBezTo>
                  <a:cubicBezTo>
                    <a:pt x="146478" y="70973"/>
                    <a:pt x="266844" y="180859"/>
                    <a:pt x="335709" y="318194"/>
                  </a:cubicBezTo>
                  <a:cubicBezTo>
                    <a:pt x="339918" y="326613"/>
                    <a:pt x="352591" y="318107"/>
                    <a:pt x="348469" y="30992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3"/>
            <p:cNvSpPr/>
            <p:nvPr/>
          </p:nvSpPr>
          <p:spPr>
            <a:xfrm>
              <a:off x="4237875" y="1405342"/>
              <a:ext cx="51220" cy="74504"/>
            </a:xfrm>
            <a:custGeom>
              <a:avLst/>
              <a:gdLst/>
              <a:ahLst/>
              <a:cxnLst/>
              <a:rect l="l" t="t" r="r" b="b"/>
              <a:pathLst>
                <a:path w="24275" h="35310" extrusionOk="0">
                  <a:moveTo>
                    <a:pt x="23295" y="23713"/>
                  </a:moveTo>
                  <a:lnTo>
                    <a:pt x="13692" y="3323"/>
                  </a:lnTo>
                  <a:cubicBezTo>
                    <a:pt x="8452" y="-4658"/>
                    <a:pt x="-3475" y="3191"/>
                    <a:pt x="975" y="11588"/>
                  </a:cubicBezTo>
                  <a:cubicBezTo>
                    <a:pt x="4176" y="18384"/>
                    <a:pt x="7371" y="25181"/>
                    <a:pt x="10556" y="31978"/>
                  </a:cubicBezTo>
                  <a:cubicBezTo>
                    <a:pt x="15906" y="39980"/>
                    <a:pt x="27745" y="32109"/>
                    <a:pt x="23295" y="2371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5" name="Google Shape;175;p13"/>
          <p:cNvSpPr/>
          <p:nvPr/>
        </p:nvSpPr>
        <p:spPr>
          <a:xfrm rot="2700000">
            <a:off x="4969709" y="954676"/>
            <a:ext cx="200969" cy="172851"/>
          </a:xfrm>
          <a:custGeom>
            <a:avLst/>
            <a:gdLst/>
            <a:ahLst/>
            <a:cxnLst/>
            <a:rect l="l" t="t" r="r" b="b"/>
            <a:pathLst>
              <a:path w="95214" h="81892" extrusionOk="0">
                <a:moveTo>
                  <a:pt x="92489" y="65480"/>
                </a:moveTo>
                <a:lnTo>
                  <a:pt x="61028" y="43753"/>
                </a:lnTo>
                <a:cubicBezTo>
                  <a:pt x="70521" y="33157"/>
                  <a:pt x="80036" y="22580"/>
                  <a:pt x="89530" y="12028"/>
                </a:cubicBezTo>
                <a:cubicBezTo>
                  <a:pt x="96107" y="4771"/>
                  <a:pt x="85145" y="-4635"/>
                  <a:pt x="78567" y="2600"/>
                </a:cubicBezTo>
                <a:lnTo>
                  <a:pt x="48991" y="35487"/>
                </a:lnTo>
                <a:lnTo>
                  <a:pt x="12684" y="10383"/>
                </a:lnTo>
                <a:cubicBezTo>
                  <a:pt x="5098" y="5144"/>
                  <a:pt x="-4856" y="16610"/>
                  <a:pt x="2687" y="21872"/>
                </a:cubicBezTo>
                <a:lnTo>
                  <a:pt x="38796" y="46844"/>
                </a:lnTo>
                <a:lnTo>
                  <a:pt x="18275" y="69865"/>
                </a:lnTo>
                <a:cubicBezTo>
                  <a:pt x="11697" y="77122"/>
                  <a:pt x="22660" y="86527"/>
                  <a:pt x="29237" y="79292"/>
                </a:cubicBezTo>
                <a:lnTo>
                  <a:pt x="50942" y="55175"/>
                </a:lnTo>
                <a:lnTo>
                  <a:pt x="82601" y="77100"/>
                </a:lnTo>
                <a:cubicBezTo>
                  <a:pt x="90078" y="82296"/>
                  <a:pt x="100119" y="70829"/>
                  <a:pt x="92489" y="6548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13"/>
          <p:cNvSpPr/>
          <p:nvPr/>
        </p:nvSpPr>
        <p:spPr>
          <a:xfrm rot="8434612">
            <a:off x="7810734" y="3959265"/>
            <a:ext cx="540275" cy="264310"/>
          </a:xfrm>
          <a:custGeom>
            <a:avLst/>
            <a:gdLst/>
            <a:ahLst/>
            <a:cxnLst/>
            <a:rect l="l" t="t" r="r" b="b"/>
            <a:pathLst>
              <a:path w="256043" h="125260" extrusionOk="0">
                <a:moveTo>
                  <a:pt x="122835" y="3891"/>
                </a:moveTo>
                <a:cubicBezTo>
                  <a:pt x="106677" y="35258"/>
                  <a:pt x="90541" y="66632"/>
                  <a:pt x="74404" y="98013"/>
                </a:cubicBezTo>
                <a:cubicBezTo>
                  <a:pt x="67103" y="82972"/>
                  <a:pt x="59737" y="67939"/>
                  <a:pt x="52348" y="52914"/>
                </a:cubicBezTo>
                <a:cubicBezTo>
                  <a:pt x="49783" y="47630"/>
                  <a:pt x="41583" y="45218"/>
                  <a:pt x="38602" y="51708"/>
                </a:cubicBezTo>
                <a:cubicBezTo>
                  <a:pt x="30007" y="70416"/>
                  <a:pt x="17598" y="87110"/>
                  <a:pt x="2141" y="100709"/>
                </a:cubicBezTo>
                <a:cubicBezTo>
                  <a:pt x="-4787" y="106848"/>
                  <a:pt x="6723" y="116802"/>
                  <a:pt x="13629" y="110685"/>
                </a:cubicBezTo>
                <a:cubicBezTo>
                  <a:pt x="26258" y="99453"/>
                  <a:pt x="36979" y="86235"/>
                  <a:pt x="45354" y="71550"/>
                </a:cubicBezTo>
                <a:lnTo>
                  <a:pt x="67432" y="116670"/>
                </a:lnTo>
                <a:cubicBezTo>
                  <a:pt x="70107" y="122174"/>
                  <a:pt x="77978" y="124147"/>
                  <a:pt x="81179" y="117876"/>
                </a:cubicBezTo>
                <a:lnTo>
                  <a:pt x="128580" y="25793"/>
                </a:lnTo>
                <a:cubicBezTo>
                  <a:pt x="139147" y="55900"/>
                  <a:pt x="147259" y="86822"/>
                  <a:pt x="152784" y="118249"/>
                </a:cubicBezTo>
                <a:cubicBezTo>
                  <a:pt x="153969" y="125024"/>
                  <a:pt x="163462" y="128422"/>
                  <a:pt x="166970" y="121318"/>
                </a:cubicBezTo>
                <a:cubicBezTo>
                  <a:pt x="177515" y="99979"/>
                  <a:pt x="188039" y="78638"/>
                  <a:pt x="198585" y="57299"/>
                </a:cubicBezTo>
                <a:cubicBezTo>
                  <a:pt x="214107" y="75321"/>
                  <a:pt x="228819" y="94022"/>
                  <a:pt x="242434" y="113469"/>
                </a:cubicBezTo>
                <a:cubicBezTo>
                  <a:pt x="247959" y="121297"/>
                  <a:pt x="260259" y="113711"/>
                  <a:pt x="254580" y="105686"/>
                </a:cubicBezTo>
                <a:cubicBezTo>
                  <a:pt x="238509" y="82896"/>
                  <a:pt x="221145" y="61039"/>
                  <a:pt x="202575" y="40220"/>
                </a:cubicBezTo>
                <a:cubicBezTo>
                  <a:pt x="199023" y="36229"/>
                  <a:pt x="192512" y="35089"/>
                  <a:pt x="189705" y="40746"/>
                </a:cubicBezTo>
                <a:lnTo>
                  <a:pt x="163001" y="94899"/>
                </a:lnTo>
                <a:cubicBezTo>
                  <a:pt x="156468" y="64295"/>
                  <a:pt x="147566" y="34241"/>
                  <a:pt x="136407" y="5009"/>
                </a:cubicBezTo>
                <a:cubicBezTo>
                  <a:pt x="134324" y="-823"/>
                  <a:pt x="125861" y="-2029"/>
                  <a:pt x="122835" y="389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>
  <p:cSld name="CUSTOM_4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4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188175" y="1506350"/>
            <a:ext cx="6426300" cy="28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unito"/>
              <a:buChar char="✗"/>
              <a:defRPr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3683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Nunito"/>
              <a:buChar char="✗"/>
              <a:defRPr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3683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"/>
              <a:buChar char="■"/>
              <a:defRPr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3683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"/>
              <a:buChar char="●"/>
              <a:defRPr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3683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"/>
              <a:buChar char="○"/>
              <a:defRPr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3683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"/>
              <a:buChar char="■"/>
              <a:defRPr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3683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"/>
              <a:buChar char="●"/>
              <a:defRPr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3683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"/>
              <a:buChar char="○"/>
              <a:defRPr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368300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200"/>
              <a:buFont typeface="Nunito"/>
              <a:buChar char="■"/>
              <a:defRPr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500" b="1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r" rtl="0">
              <a:buNone/>
              <a:defRPr sz="1500" b="1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r" rtl="0">
              <a:buNone/>
              <a:defRPr sz="1500" b="1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r" rtl="0">
              <a:buNone/>
              <a:defRPr sz="1500" b="1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r" rtl="0">
              <a:buNone/>
              <a:defRPr sz="1500" b="1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r" rtl="0">
              <a:buNone/>
              <a:defRPr sz="1500" b="1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r" rtl="0">
              <a:buNone/>
              <a:defRPr sz="1500" b="1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r" rtl="0">
              <a:buNone/>
              <a:defRPr sz="1500" b="1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r" rtl="0">
              <a:buNone/>
              <a:defRPr sz="1500" b="1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5" r:id="rId4"/>
    <p:sldLayoutId id="2147483657" r:id="rId5"/>
    <p:sldLayoutId id="2147483659" r:id="rId6"/>
    <p:sldLayoutId id="2147483660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f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5"/>
          <p:cNvSpPr txBox="1">
            <a:spLocks noGrp="1"/>
          </p:cNvSpPr>
          <p:nvPr>
            <p:ph type="ctrTitle"/>
          </p:nvPr>
        </p:nvSpPr>
        <p:spPr>
          <a:xfrm>
            <a:off x="1867900" y="1731475"/>
            <a:ext cx="5408100" cy="1680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Online Voting System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37"/>
          <p:cNvSpPr txBox="1">
            <a:spLocks noGrp="1"/>
          </p:cNvSpPr>
          <p:nvPr>
            <p:ph type="ctrTitle" idx="4294967295"/>
          </p:nvPr>
        </p:nvSpPr>
        <p:spPr>
          <a:xfrm>
            <a:off x="906920" y="2188224"/>
            <a:ext cx="3158100" cy="937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/>
              <a:t>Thanks!</a:t>
            </a:r>
            <a:endParaRPr sz="7200" dirty="0"/>
          </a:p>
        </p:txBody>
      </p:sp>
      <p:sp>
        <p:nvSpPr>
          <p:cNvPr id="412" name="Google Shape;412;p37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413" name="Google Shape;413;p37"/>
          <p:cNvSpPr/>
          <p:nvPr/>
        </p:nvSpPr>
        <p:spPr>
          <a:xfrm>
            <a:off x="5698675" y="1712225"/>
            <a:ext cx="1861301" cy="1719020"/>
          </a:xfrm>
          <a:custGeom>
            <a:avLst/>
            <a:gdLst/>
            <a:ahLst/>
            <a:cxnLst/>
            <a:rect l="l" t="t" r="r" b="b"/>
            <a:pathLst>
              <a:path w="17204" h="15890" extrusionOk="0">
                <a:moveTo>
                  <a:pt x="1241" y="6108"/>
                </a:moveTo>
                <a:lnTo>
                  <a:pt x="1022" y="6376"/>
                </a:lnTo>
                <a:lnTo>
                  <a:pt x="852" y="6644"/>
                </a:lnTo>
                <a:lnTo>
                  <a:pt x="755" y="6765"/>
                </a:lnTo>
                <a:lnTo>
                  <a:pt x="730" y="6425"/>
                </a:lnTo>
                <a:lnTo>
                  <a:pt x="682" y="6108"/>
                </a:lnTo>
                <a:close/>
                <a:moveTo>
                  <a:pt x="3188" y="6181"/>
                </a:moveTo>
                <a:lnTo>
                  <a:pt x="3918" y="6206"/>
                </a:lnTo>
                <a:lnTo>
                  <a:pt x="3772" y="6327"/>
                </a:lnTo>
                <a:lnTo>
                  <a:pt x="3626" y="6498"/>
                </a:lnTo>
                <a:lnTo>
                  <a:pt x="3382" y="6814"/>
                </a:lnTo>
                <a:lnTo>
                  <a:pt x="3236" y="7009"/>
                </a:lnTo>
                <a:lnTo>
                  <a:pt x="3115" y="6936"/>
                </a:lnTo>
                <a:lnTo>
                  <a:pt x="2969" y="6911"/>
                </a:lnTo>
                <a:lnTo>
                  <a:pt x="2896" y="6887"/>
                </a:lnTo>
                <a:lnTo>
                  <a:pt x="2798" y="6863"/>
                </a:lnTo>
                <a:lnTo>
                  <a:pt x="2725" y="6863"/>
                </a:lnTo>
                <a:lnTo>
                  <a:pt x="2969" y="6546"/>
                </a:lnTo>
                <a:lnTo>
                  <a:pt x="3188" y="6230"/>
                </a:lnTo>
                <a:lnTo>
                  <a:pt x="3188" y="6181"/>
                </a:lnTo>
                <a:close/>
                <a:moveTo>
                  <a:pt x="4112" y="6206"/>
                </a:moveTo>
                <a:lnTo>
                  <a:pt x="4064" y="6376"/>
                </a:lnTo>
                <a:lnTo>
                  <a:pt x="4039" y="6546"/>
                </a:lnTo>
                <a:lnTo>
                  <a:pt x="4039" y="6863"/>
                </a:lnTo>
                <a:lnTo>
                  <a:pt x="3991" y="7398"/>
                </a:lnTo>
                <a:lnTo>
                  <a:pt x="3796" y="7617"/>
                </a:lnTo>
                <a:lnTo>
                  <a:pt x="3626" y="7860"/>
                </a:lnTo>
                <a:lnTo>
                  <a:pt x="3650" y="7714"/>
                </a:lnTo>
                <a:lnTo>
                  <a:pt x="3650" y="7568"/>
                </a:lnTo>
                <a:lnTo>
                  <a:pt x="3626" y="7447"/>
                </a:lnTo>
                <a:lnTo>
                  <a:pt x="3577" y="7325"/>
                </a:lnTo>
                <a:lnTo>
                  <a:pt x="3504" y="7203"/>
                </a:lnTo>
                <a:lnTo>
                  <a:pt x="3820" y="6717"/>
                </a:lnTo>
                <a:lnTo>
                  <a:pt x="3966" y="6473"/>
                </a:lnTo>
                <a:lnTo>
                  <a:pt x="4088" y="6206"/>
                </a:lnTo>
                <a:close/>
                <a:moveTo>
                  <a:pt x="2701" y="7301"/>
                </a:moveTo>
                <a:lnTo>
                  <a:pt x="2750" y="7325"/>
                </a:lnTo>
                <a:lnTo>
                  <a:pt x="2823" y="7325"/>
                </a:lnTo>
                <a:lnTo>
                  <a:pt x="2969" y="7374"/>
                </a:lnTo>
                <a:lnTo>
                  <a:pt x="3090" y="7447"/>
                </a:lnTo>
                <a:lnTo>
                  <a:pt x="3163" y="7568"/>
                </a:lnTo>
                <a:lnTo>
                  <a:pt x="3188" y="7690"/>
                </a:lnTo>
                <a:lnTo>
                  <a:pt x="3188" y="7836"/>
                </a:lnTo>
                <a:lnTo>
                  <a:pt x="3139" y="7982"/>
                </a:lnTo>
                <a:lnTo>
                  <a:pt x="3042" y="8104"/>
                </a:lnTo>
                <a:lnTo>
                  <a:pt x="2920" y="8201"/>
                </a:lnTo>
                <a:lnTo>
                  <a:pt x="2847" y="8225"/>
                </a:lnTo>
                <a:lnTo>
                  <a:pt x="2774" y="8250"/>
                </a:lnTo>
                <a:lnTo>
                  <a:pt x="2677" y="8225"/>
                </a:lnTo>
                <a:lnTo>
                  <a:pt x="2604" y="8201"/>
                </a:lnTo>
                <a:lnTo>
                  <a:pt x="2531" y="8152"/>
                </a:lnTo>
                <a:lnTo>
                  <a:pt x="2482" y="8079"/>
                </a:lnTo>
                <a:lnTo>
                  <a:pt x="2433" y="8031"/>
                </a:lnTo>
                <a:lnTo>
                  <a:pt x="2409" y="7958"/>
                </a:lnTo>
                <a:lnTo>
                  <a:pt x="2385" y="7836"/>
                </a:lnTo>
                <a:lnTo>
                  <a:pt x="2385" y="7714"/>
                </a:lnTo>
                <a:lnTo>
                  <a:pt x="2433" y="7593"/>
                </a:lnTo>
                <a:lnTo>
                  <a:pt x="2482" y="7495"/>
                </a:lnTo>
                <a:lnTo>
                  <a:pt x="2579" y="7374"/>
                </a:lnTo>
                <a:lnTo>
                  <a:pt x="2701" y="7301"/>
                </a:lnTo>
                <a:close/>
                <a:moveTo>
                  <a:pt x="1582" y="6133"/>
                </a:moveTo>
                <a:lnTo>
                  <a:pt x="1898" y="6157"/>
                </a:lnTo>
                <a:lnTo>
                  <a:pt x="2239" y="6157"/>
                </a:lnTo>
                <a:lnTo>
                  <a:pt x="3042" y="6181"/>
                </a:lnTo>
                <a:lnTo>
                  <a:pt x="2823" y="6303"/>
                </a:lnTo>
                <a:lnTo>
                  <a:pt x="2628" y="6473"/>
                </a:lnTo>
                <a:lnTo>
                  <a:pt x="2458" y="6692"/>
                </a:lnTo>
                <a:lnTo>
                  <a:pt x="2287" y="6911"/>
                </a:lnTo>
                <a:lnTo>
                  <a:pt x="1995" y="7398"/>
                </a:lnTo>
                <a:lnTo>
                  <a:pt x="1728" y="7836"/>
                </a:lnTo>
                <a:lnTo>
                  <a:pt x="1485" y="8225"/>
                </a:lnTo>
                <a:lnTo>
                  <a:pt x="1193" y="8639"/>
                </a:lnTo>
                <a:lnTo>
                  <a:pt x="925" y="9053"/>
                </a:lnTo>
                <a:lnTo>
                  <a:pt x="657" y="9466"/>
                </a:lnTo>
                <a:lnTo>
                  <a:pt x="633" y="8639"/>
                </a:lnTo>
                <a:lnTo>
                  <a:pt x="755" y="8566"/>
                </a:lnTo>
                <a:lnTo>
                  <a:pt x="852" y="8469"/>
                </a:lnTo>
                <a:lnTo>
                  <a:pt x="1047" y="8225"/>
                </a:lnTo>
                <a:lnTo>
                  <a:pt x="1193" y="7982"/>
                </a:lnTo>
                <a:lnTo>
                  <a:pt x="1314" y="7714"/>
                </a:lnTo>
                <a:lnTo>
                  <a:pt x="1436" y="7544"/>
                </a:lnTo>
                <a:lnTo>
                  <a:pt x="1582" y="7349"/>
                </a:lnTo>
                <a:lnTo>
                  <a:pt x="1874" y="6984"/>
                </a:lnTo>
                <a:lnTo>
                  <a:pt x="1995" y="6790"/>
                </a:lnTo>
                <a:lnTo>
                  <a:pt x="2141" y="6619"/>
                </a:lnTo>
                <a:lnTo>
                  <a:pt x="2239" y="6425"/>
                </a:lnTo>
                <a:lnTo>
                  <a:pt x="2312" y="6206"/>
                </a:lnTo>
                <a:lnTo>
                  <a:pt x="2312" y="6181"/>
                </a:lnTo>
                <a:lnTo>
                  <a:pt x="2287" y="6181"/>
                </a:lnTo>
                <a:lnTo>
                  <a:pt x="2117" y="6279"/>
                </a:lnTo>
                <a:lnTo>
                  <a:pt x="1971" y="6400"/>
                </a:lnTo>
                <a:lnTo>
                  <a:pt x="1825" y="6546"/>
                </a:lnTo>
                <a:lnTo>
                  <a:pt x="1703" y="6692"/>
                </a:lnTo>
                <a:lnTo>
                  <a:pt x="1460" y="7009"/>
                </a:lnTo>
                <a:lnTo>
                  <a:pt x="1217" y="7325"/>
                </a:lnTo>
                <a:lnTo>
                  <a:pt x="925" y="7714"/>
                </a:lnTo>
                <a:lnTo>
                  <a:pt x="657" y="8152"/>
                </a:lnTo>
                <a:lnTo>
                  <a:pt x="657" y="8128"/>
                </a:lnTo>
                <a:lnTo>
                  <a:pt x="730" y="7398"/>
                </a:lnTo>
                <a:lnTo>
                  <a:pt x="828" y="7276"/>
                </a:lnTo>
                <a:lnTo>
                  <a:pt x="901" y="7130"/>
                </a:lnTo>
                <a:lnTo>
                  <a:pt x="1047" y="6887"/>
                </a:lnTo>
                <a:lnTo>
                  <a:pt x="1339" y="6522"/>
                </a:lnTo>
                <a:lnTo>
                  <a:pt x="1460" y="6327"/>
                </a:lnTo>
                <a:lnTo>
                  <a:pt x="1582" y="6133"/>
                </a:lnTo>
                <a:close/>
                <a:moveTo>
                  <a:pt x="1971" y="7982"/>
                </a:moveTo>
                <a:lnTo>
                  <a:pt x="1995" y="8104"/>
                </a:lnTo>
                <a:lnTo>
                  <a:pt x="2044" y="8225"/>
                </a:lnTo>
                <a:lnTo>
                  <a:pt x="2117" y="8323"/>
                </a:lnTo>
                <a:lnTo>
                  <a:pt x="2190" y="8396"/>
                </a:lnTo>
                <a:lnTo>
                  <a:pt x="1533" y="9369"/>
                </a:lnTo>
                <a:lnTo>
                  <a:pt x="682" y="10658"/>
                </a:lnTo>
                <a:lnTo>
                  <a:pt x="682" y="10512"/>
                </a:lnTo>
                <a:lnTo>
                  <a:pt x="657" y="10123"/>
                </a:lnTo>
                <a:lnTo>
                  <a:pt x="1241" y="9150"/>
                </a:lnTo>
                <a:lnTo>
                  <a:pt x="1849" y="8201"/>
                </a:lnTo>
                <a:lnTo>
                  <a:pt x="1971" y="7982"/>
                </a:lnTo>
                <a:close/>
                <a:moveTo>
                  <a:pt x="3188" y="8566"/>
                </a:moveTo>
                <a:lnTo>
                  <a:pt x="2312" y="9928"/>
                </a:lnTo>
                <a:lnTo>
                  <a:pt x="1436" y="11242"/>
                </a:lnTo>
                <a:lnTo>
                  <a:pt x="1047" y="11753"/>
                </a:lnTo>
                <a:lnTo>
                  <a:pt x="828" y="11997"/>
                </a:lnTo>
                <a:lnTo>
                  <a:pt x="657" y="12264"/>
                </a:lnTo>
                <a:lnTo>
                  <a:pt x="657" y="11242"/>
                </a:lnTo>
                <a:lnTo>
                  <a:pt x="974" y="10780"/>
                </a:lnTo>
                <a:lnTo>
                  <a:pt x="1922" y="9369"/>
                </a:lnTo>
                <a:lnTo>
                  <a:pt x="2458" y="8590"/>
                </a:lnTo>
                <a:lnTo>
                  <a:pt x="2579" y="8639"/>
                </a:lnTo>
                <a:lnTo>
                  <a:pt x="2725" y="8663"/>
                </a:lnTo>
                <a:lnTo>
                  <a:pt x="2871" y="8663"/>
                </a:lnTo>
                <a:lnTo>
                  <a:pt x="2993" y="8639"/>
                </a:lnTo>
                <a:lnTo>
                  <a:pt x="3090" y="8615"/>
                </a:lnTo>
                <a:lnTo>
                  <a:pt x="3188" y="8566"/>
                </a:lnTo>
                <a:close/>
                <a:moveTo>
                  <a:pt x="3991" y="7787"/>
                </a:moveTo>
                <a:lnTo>
                  <a:pt x="3991" y="8834"/>
                </a:lnTo>
                <a:lnTo>
                  <a:pt x="3820" y="8980"/>
                </a:lnTo>
                <a:lnTo>
                  <a:pt x="3650" y="9174"/>
                </a:lnTo>
                <a:lnTo>
                  <a:pt x="3358" y="9588"/>
                </a:lnTo>
                <a:lnTo>
                  <a:pt x="2823" y="10342"/>
                </a:lnTo>
                <a:lnTo>
                  <a:pt x="2555" y="10707"/>
                </a:lnTo>
                <a:lnTo>
                  <a:pt x="2287" y="11096"/>
                </a:lnTo>
                <a:lnTo>
                  <a:pt x="1436" y="12143"/>
                </a:lnTo>
                <a:lnTo>
                  <a:pt x="1022" y="12654"/>
                </a:lnTo>
                <a:lnTo>
                  <a:pt x="633" y="13189"/>
                </a:lnTo>
                <a:lnTo>
                  <a:pt x="633" y="12946"/>
                </a:lnTo>
                <a:lnTo>
                  <a:pt x="633" y="12775"/>
                </a:lnTo>
                <a:lnTo>
                  <a:pt x="755" y="12654"/>
                </a:lnTo>
                <a:lnTo>
                  <a:pt x="876" y="12532"/>
                </a:lnTo>
                <a:lnTo>
                  <a:pt x="1120" y="12264"/>
                </a:lnTo>
                <a:lnTo>
                  <a:pt x="1509" y="11680"/>
                </a:lnTo>
                <a:lnTo>
                  <a:pt x="2020" y="10975"/>
                </a:lnTo>
                <a:lnTo>
                  <a:pt x="2506" y="10245"/>
                </a:lnTo>
                <a:lnTo>
                  <a:pt x="2993" y="9490"/>
                </a:lnTo>
                <a:lnTo>
                  <a:pt x="3455" y="8736"/>
                </a:lnTo>
                <a:lnTo>
                  <a:pt x="3723" y="8274"/>
                </a:lnTo>
                <a:lnTo>
                  <a:pt x="3869" y="8031"/>
                </a:lnTo>
                <a:lnTo>
                  <a:pt x="3991" y="7787"/>
                </a:lnTo>
                <a:close/>
                <a:moveTo>
                  <a:pt x="4039" y="14065"/>
                </a:moveTo>
                <a:lnTo>
                  <a:pt x="4039" y="14430"/>
                </a:lnTo>
                <a:lnTo>
                  <a:pt x="3820" y="14430"/>
                </a:lnTo>
                <a:lnTo>
                  <a:pt x="4015" y="14089"/>
                </a:lnTo>
                <a:lnTo>
                  <a:pt x="4039" y="14065"/>
                </a:lnTo>
                <a:close/>
                <a:moveTo>
                  <a:pt x="4039" y="12921"/>
                </a:moveTo>
                <a:lnTo>
                  <a:pt x="4039" y="13140"/>
                </a:lnTo>
                <a:lnTo>
                  <a:pt x="4039" y="13554"/>
                </a:lnTo>
                <a:lnTo>
                  <a:pt x="3918" y="13724"/>
                </a:lnTo>
                <a:lnTo>
                  <a:pt x="3820" y="13870"/>
                </a:lnTo>
                <a:lnTo>
                  <a:pt x="3577" y="14235"/>
                </a:lnTo>
                <a:lnTo>
                  <a:pt x="3431" y="14454"/>
                </a:lnTo>
                <a:lnTo>
                  <a:pt x="2993" y="14454"/>
                </a:lnTo>
                <a:lnTo>
                  <a:pt x="3431" y="13797"/>
                </a:lnTo>
                <a:lnTo>
                  <a:pt x="3747" y="13359"/>
                </a:lnTo>
                <a:lnTo>
                  <a:pt x="4039" y="12921"/>
                </a:lnTo>
                <a:close/>
                <a:moveTo>
                  <a:pt x="4039" y="11826"/>
                </a:moveTo>
                <a:lnTo>
                  <a:pt x="4039" y="12483"/>
                </a:lnTo>
                <a:lnTo>
                  <a:pt x="3845" y="12678"/>
                </a:lnTo>
                <a:lnTo>
                  <a:pt x="3650" y="12873"/>
                </a:lnTo>
                <a:lnTo>
                  <a:pt x="3334" y="13311"/>
                </a:lnTo>
                <a:lnTo>
                  <a:pt x="2896" y="13895"/>
                </a:lnTo>
                <a:lnTo>
                  <a:pt x="2677" y="14187"/>
                </a:lnTo>
                <a:lnTo>
                  <a:pt x="2482" y="14503"/>
                </a:lnTo>
                <a:lnTo>
                  <a:pt x="2312" y="14503"/>
                </a:lnTo>
                <a:lnTo>
                  <a:pt x="2433" y="14333"/>
                </a:lnTo>
                <a:lnTo>
                  <a:pt x="2555" y="14162"/>
                </a:lnTo>
                <a:lnTo>
                  <a:pt x="2871" y="13651"/>
                </a:lnTo>
                <a:lnTo>
                  <a:pt x="3188" y="13116"/>
                </a:lnTo>
                <a:lnTo>
                  <a:pt x="3504" y="12581"/>
                </a:lnTo>
                <a:lnTo>
                  <a:pt x="3845" y="12070"/>
                </a:lnTo>
                <a:lnTo>
                  <a:pt x="4039" y="11826"/>
                </a:lnTo>
                <a:close/>
                <a:moveTo>
                  <a:pt x="4015" y="10391"/>
                </a:moveTo>
                <a:lnTo>
                  <a:pt x="4015" y="11218"/>
                </a:lnTo>
                <a:lnTo>
                  <a:pt x="4039" y="11364"/>
                </a:lnTo>
                <a:lnTo>
                  <a:pt x="3869" y="11486"/>
                </a:lnTo>
                <a:lnTo>
                  <a:pt x="3723" y="11656"/>
                </a:lnTo>
                <a:lnTo>
                  <a:pt x="3577" y="11826"/>
                </a:lnTo>
                <a:lnTo>
                  <a:pt x="3455" y="12021"/>
                </a:lnTo>
                <a:lnTo>
                  <a:pt x="3236" y="12386"/>
                </a:lnTo>
                <a:lnTo>
                  <a:pt x="3042" y="12702"/>
                </a:lnTo>
                <a:lnTo>
                  <a:pt x="2725" y="13238"/>
                </a:lnTo>
                <a:lnTo>
                  <a:pt x="2409" y="13773"/>
                </a:lnTo>
                <a:lnTo>
                  <a:pt x="2263" y="13968"/>
                </a:lnTo>
                <a:lnTo>
                  <a:pt x="2117" y="14138"/>
                </a:lnTo>
                <a:lnTo>
                  <a:pt x="1971" y="14333"/>
                </a:lnTo>
                <a:lnTo>
                  <a:pt x="1849" y="14527"/>
                </a:lnTo>
                <a:lnTo>
                  <a:pt x="1047" y="14600"/>
                </a:lnTo>
                <a:lnTo>
                  <a:pt x="1460" y="14089"/>
                </a:lnTo>
                <a:lnTo>
                  <a:pt x="1825" y="13554"/>
                </a:lnTo>
                <a:lnTo>
                  <a:pt x="2214" y="13019"/>
                </a:lnTo>
                <a:lnTo>
                  <a:pt x="2604" y="12508"/>
                </a:lnTo>
                <a:lnTo>
                  <a:pt x="2823" y="12240"/>
                </a:lnTo>
                <a:lnTo>
                  <a:pt x="3017" y="11972"/>
                </a:lnTo>
                <a:lnTo>
                  <a:pt x="3382" y="11388"/>
                </a:lnTo>
                <a:lnTo>
                  <a:pt x="3723" y="10902"/>
                </a:lnTo>
                <a:lnTo>
                  <a:pt x="3869" y="10634"/>
                </a:lnTo>
                <a:lnTo>
                  <a:pt x="4015" y="10391"/>
                </a:lnTo>
                <a:close/>
                <a:moveTo>
                  <a:pt x="4015" y="9271"/>
                </a:moveTo>
                <a:lnTo>
                  <a:pt x="4015" y="10147"/>
                </a:lnTo>
                <a:lnTo>
                  <a:pt x="3893" y="10220"/>
                </a:lnTo>
                <a:lnTo>
                  <a:pt x="3796" y="10318"/>
                </a:lnTo>
                <a:lnTo>
                  <a:pt x="3626" y="10512"/>
                </a:lnTo>
                <a:lnTo>
                  <a:pt x="3455" y="10731"/>
                </a:lnTo>
                <a:lnTo>
                  <a:pt x="3285" y="10975"/>
                </a:lnTo>
                <a:lnTo>
                  <a:pt x="2847" y="11632"/>
                </a:lnTo>
                <a:lnTo>
                  <a:pt x="2628" y="11972"/>
                </a:lnTo>
                <a:lnTo>
                  <a:pt x="2385" y="12289"/>
                </a:lnTo>
                <a:lnTo>
                  <a:pt x="1947" y="12873"/>
                </a:lnTo>
                <a:lnTo>
                  <a:pt x="1509" y="13481"/>
                </a:lnTo>
                <a:lnTo>
                  <a:pt x="1071" y="14065"/>
                </a:lnTo>
                <a:lnTo>
                  <a:pt x="828" y="14333"/>
                </a:lnTo>
                <a:lnTo>
                  <a:pt x="584" y="14625"/>
                </a:lnTo>
                <a:lnTo>
                  <a:pt x="609" y="14430"/>
                </a:lnTo>
                <a:lnTo>
                  <a:pt x="609" y="14235"/>
                </a:lnTo>
                <a:lnTo>
                  <a:pt x="609" y="13895"/>
                </a:lnTo>
                <a:lnTo>
                  <a:pt x="1120" y="13213"/>
                </a:lnTo>
                <a:lnTo>
                  <a:pt x="1631" y="12556"/>
                </a:lnTo>
                <a:lnTo>
                  <a:pt x="2677" y="11242"/>
                </a:lnTo>
                <a:lnTo>
                  <a:pt x="3090" y="10658"/>
                </a:lnTo>
                <a:lnTo>
                  <a:pt x="3480" y="10050"/>
                </a:lnTo>
                <a:lnTo>
                  <a:pt x="3747" y="9661"/>
                </a:lnTo>
                <a:lnTo>
                  <a:pt x="4015" y="9271"/>
                </a:lnTo>
                <a:close/>
                <a:moveTo>
                  <a:pt x="10341" y="488"/>
                </a:moveTo>
                <a:lnTo>
                  <a:pt x="10536" y="512"/>
                </a:lnTo>
                <a:lnTo>
                  <a:pt x="10755" y="536"/>
                </a:lnTo>
                <a:lnTo>
                  <a:pt x="10950" y="585"/>
                </a:lnTo>
                <a:lnTo>
                  <a:pt x="11071" y="609"/>
                </a:lnTo>
                <a:lnTo>
                  <a:pt x="11169" y="658"/>
                </a:lnTo>
                <a:lnTo>
                  <a:pt x="11266" y="731"/>
                </a:lnTo>
                <a:lnTo>
                  <a:pt x="11339" y="828"/>
                </a:lnTo>
                <a:lnTo>
                  <a:pt x="11485" y="999"/>
                </a:lnTo>
                <a:lnTo>
                  <a:pt x="11582" y="1217"/>
                </a:lnTo>
                <a:lnTo>
                  <a:pt x="11655" y="1436"/>
                </a:lnTo>
                <a:lnTo>
                  <a:pt x="11704" y="1680"/>
                </a:lnTo>
                <a:lnTo>
                  <a:pt x="11728" y="1923"/>
                </a:lnTo>
                <a:lnTo>
                  <a:pt x="11728" y="2385"/>
                </a:lnTo>
                <a:lnTo>
                  <a:pt x="11680" y="2848"/>
                </a:lnTo>
                <a:lnTo>
                  <a:pt x="11582" y="3310"/>
                </a:lnTo>
                <a:lnTo>
                  <a:pt x="11461" y="3772"/>
                </a:lnTo>
                <a:lnTo>
                  <a:pt x="11315" y="4210"/>
                </a:lnTo>
                <a:lnTo>
                  <a:pt x="10974" y="5111"/>
                </a:lnTo>
                <a:lnTo>
                  <a:pt x="10804" y="5549"/>
                </a:lnTo>
                <a:lnTo>
                  <a:pt x="10658" y="5987"/>
                </a:lnTo>
                <a:lnTo>
                  <a:pt x="10658" y="6084"/>
                </a:lnTo>
                <a:lnTo>
                  <a:pt x="10658" y="6181"/>
                </a:lnTo>
                <a:lnTo>
                  <a:pt x="10731" y="6254"/>
                </a:lnTo>
                <a:lnTo>
                  <a:pt x="10779" y="6303"/>
                </a:lnTo>
                <a:lnTo>
                  <a:pt x="10877" y="6327"/>
                </a:lnTo>
                <a:lnTo>
                  <a:pt x="10950" y="6327"/>
                </a:lnTo>
                <a:lnTo>
                  <a:pt x="11047" y="6303"/>
                </a:lnTo>
                <a:lnTo>
                  <a:pt x="11120" y="6279"/>
                </a:lnTo>
                <a:lnTo>
                  <a:pt x="11388" y="6303"/>
                </a:lnTo>
                <a:lnTo>
                  <a:pt x="11655" y="6327"/>
                </a:lnTo>
                <a:lnTo>
                  <a:pt x="12215" y="6352"/>
                </a:lnTo>
                <a:lnTo>
                  <a:pt x="12775" y="6327"/>
                </a:lnTo>
                <a:lnTo>
                  <a:pt x="13310" y="6327"/>
                </a:lnTo>
                <a:lnTo>
                  <a:pt x="13748" y="6352"/>
                </a:lnTo>
                <a:lnTo>
                  <a:pt x="14210" y="6425"/>
                </a:lnTo>
                <a:lnTo>
                  <a:pt x="14673" y="6498"/>
                </a:lnTo>
                <a:lnTo>
                  <a:pt x="15111" y="6595"/>
                </a:lnTo>
                <a:lnTo>
                  <a:pt x="15476" y="6668"/>
                </a:lnTo>
                <a:lnTo>
                  <a:pt x="15841" y="6790"/>
                </a:lnTo>
                <a:lnTo>
                  <a:pt x="16011" y="6887"/>
                </a:lnTo>
                <a:lnTo>
                  <a:pt x="16157" y="6960"/>
                </a:lnTo>
                <a:lnTo>
                  <a:pt x="16327" y="7082"/>
                </a:lnTo>
                <a:lnTo>
                  <a:pt x="16449" y="7203"/>
                </a:lnTo>
                <a:lnTo>
                  <a:pt x="16546" y="7301"/>
                </a:lnTo>
                <a:lnTo>
                  <a:pt x="16619" y="7398"/>
                </a:lnTo>
                <a:lnTo>
                  <a:pt x="16644" y="7520"/>
                </a:lnTo>
                <a:lnTo>
                  <a:pt x="16668" y="7641"/>
                </a:lnTo>
                <a:lnTo>
                  <a:pt x="16692" y="7763"/>
                </a:lnTo>
                <a:lnTo>
                  <a:pt x="16668" y="7885"/>
                </a:lnTo>
                <a:lnTo>
                  <a:pt x="16644" y="8031"/>
                </a:lnTo>
                <a:lnTo>
                  <a:pt x="16595" y="8152"/>
                </a:lnTo>
                <a:lnTo>
                  <a:pt x="16473" y="8371"/>
                </a:lnTo>
                <a:lnTo>
                  <a:pt x="16303" y="8566"/>
                </a:lnTo>
                <a:lnTo>
                  <a:pt x="16206" y="8663"/>
                </a:lnTo>
                <a:lnTo>
                  <a:pt x="16108" y="8736"/>
                </a:lnTo>
                <a:lnTo>
                  <a:pt x="15987" y="8785"/>
                </a:lnTo>
                <a:lnTo>
                  <a:pt x="15889" y="8834"/>
                </a:lnTo>
                <a:lnTo>
                  <a:pt x="15792" y="8882"/>
                </a:lnTo>
                <a:lnTo>
                  <a:pt x="15719" y="8955"/>
                </a:lnTo>
                <a:lnTo>
                  <a:pt x="15695" y="9053"/>
                </a:lnTo>
                <a:lnTo>
                  <a:pt x="15719" y="9150"/>
                </a:lnTo>
                <a:lnTo>
                  <a:pt x="15743" y="9247"/>
                </a:lnTo>
                <a:lnTo>
                  <a:pt x="15816" y="9296"/>
                </a:lnTo>
                <a:lnTo>
                  <a:pt x="15914" y="9344"/>
                </a:lnTo>
                <a:lnTo>
                  <a:pt x="16035" y="9344"/>
                </a:lnTo>
                <a:lnTo>
                  <a:pt x="16157" y="9296"/>
                </a:lnTo>
                <a:lnTo>
                  <a:pt x="16279" y="9393"/>
                </a:lnTo>
                <a:lnTo>
                  <a:pt x="16376" y="9490"/>
                </a:lnTo>
                <a:lnTo>
                  <a:pt x="16425" y="9636"/>
                </a:lnTo>
                <a:lnTo>
                  <a:pt x="16473" y="9782"/>
                </a:lnTo>
                <a:lnTo>
                  <a:pt x="16473" y="9953"/>
                </a:lnTo>
                <a:lnTo>
                  <a:pt x="16449" y="10123"/>
                </a:lnTo>
                <a:lnTo>
                  <a:pt x="16376" y="10415"/>
                </a:lnTo>
                <a:lnTo>
                  <a:pt x="16303" y="10610"/>
                </a:lnTo>
                <a:lnTo>
                  <a:pt x="16206" y="10756"/>
                </a:lnTo>
                <a:lnTo>
                  <a:pt x="16084" y="10902"/>
                </a:lnTo>
                <a:lnTo>
                  <a:pt x="15938" y="11023"/>
                </a:lnTo>
                <a:lnTo>
                  <a:pt x="15743" y="11145"/>
                </a:lnTo>
                <a:lnTo>
                  <a:pt x="15670" y="11194"/>
                </a:lnTo>
                <a:lnTo>
                  <a:pt x="15622" y="11315"/>
                </a:lnTo>
                <a:lnTo>
                  <a:pt x="15622" y="11388"/>
                </a:lnTo>
                <a:lnTo>
                  <a:pt x="15646" y="11437"/>
                </a:lnTo>
                <a:lnTo>
                  <a:pt x="15670" y="11486"/>
                </a:lnTo>
                <a:lnTo>
                  <a:pt x="15719" y="11510"/>
                </a:lnTo>
                <a:lnTo>
                  <a:pt x="15792" y="11559"/>
                </a:lnTo>
                <a:lnTo>
                  <a:pt x="15889" y="11583"/>
                </a:lnTo>
                <a:lnTo>
                  <a:pt x="15962" y="11753"/>
                </a:lnTo>
                <a:lnTo>
                  <a:pt x="15987" y="11924"/>
                </a:lnTo>
                <a:lnTo>
                  <a:pt x="16011" y="12070"/>
                </a:lnTo>
                <a:lnTo>
                  <a:pt x="15987" y="12410"/>
                </a:lnTo>
                <a:lnTo>
                  <a:pt x="15962" y="12678"/>
                </a:lnTo>
                <a:lnTo>
                  <a:pt x="15914" y="12824"/>
                </a:lnTo>
                <a:lnTo>
                  <a:pt x="15865" y="12994"/>
                </a:lnTo>
                <a:lnTo>
                  <a:pt x="15792" y="13140"/>
                </a:lnTo>
                <a:lnTo>
                  <a:pt x="15719" y="13262"/>
                </a:lnTo>
                <a:lnTo>
                  <a:pt x="15622" y="13335"/>
                </a:lnTo>
                <a:lnTo>
                  <a:pt x="15549" y="13359"/>
                </a:lnTo>
                <a:lnTo>
                  <a:pt x="15500" y="13359"/>
                </a:lnTo>
                <a:lnTo>
                  <a:pt x="15403" y="13384"/>
                </a:lnTo>
                <a:lnTo>
                  <a:pt x="15330" y="13432"/>
                </a:lnTo>
                <a:lnTo>
                  <a:pt x="15281" y="13505"/>
                </a:lnTo>
                <a:lnTo>
                  <a:pt x="15257" y="13578"/>
                </a:lnTo>
                <a:lnTo>
                  <a:pt x="15257" y="13676"/>
                </a:lnTo>
                <a:lnTo>
                  <a:pt x="15281" y="13749"/>
                </a:lnTo>
                <a:lnTo>
                  <a:pt x="15354" y="13797"/>
                </a:lnTo>
                <a:lnTo>
                  <a:pt x="15427" y="13846"/>
                </a:lnTo>
                <a:lnTo>
                  <a:pt x="15524" y="13846"/>
                </a:lnTo>
                <a:lnTo>
                  <a:pt x="15573" y="14089"/>
                </a:lnTo>
                <a:lnTo>
                  <a:pt x="15622" y="14357"/>
                </a:lnTo>
                <a:lnTo>
                  <a:pt x="15622" y="14479"/>
                </a:lnTo>
                <a:lnTo>
                  <a:pt x="15622" y="14600"/>
                </a:lnTo>
                <a:lnTo>
                  <a:pt x="15597" y="14722"/>
                </a:lnTo>
                <a:lnTo>
                  <a:pt x="15549" y="14868"/>
                </a:lnTo>
                <a:lnTo>
                  <a:pt x="15476" y="14965"/>
                </a:lnTo>
                <a:lnTo>
                  <a:pt x="15403" y="15063"/>
                </a:lnTo>
                <a:lnTo>
                  <a:pt x="15305" y="15136"/>
                </a:lnTo>
                <a:lnTo>
                  <a:pt x="15208" y="15184"/>
                </a:lnTo>
                <a:lnTo>
                  <a:pt x="15208" y="15184"/>
                </a:lnTo>
                <a:lnTo>
                  <a:pt x="15257" y="14917"/>
                </a:lnTo>
                <a:lnTo>
                  <a:pt x="15330" y="14625"/>
                </a:lnTo>
                <a:lnTo>
                  <a:pt x="15330" y="14600"/>
                </a:lnTo>
                <a:lnTo>
                  <a:pt x="15330" y="14552"/>
                </a:lnTo>
                <a:lnTo>
                  <a:pt x="15281" y="14527"/>
                </a:lnTo>
                <a:lnTo>
                  <a:pt x="15208" y="14503"/>
                </a:lnTo>
                <a:lnTo>
                  <a:pt x="15184" y="14527"/>
                </a:lnTo>
                <a:lnTo>
                  <a:pt x="15159" y="14552"/>
                </a:lnTo>
                <a:lnTo>
                  <a:pt x="15013" y="14917"/>
                </a:lnTo>
                <a:lnTo>
                  <a:pt x="14965" y="15087"/>
                </a:lnTo>
                <a:lnTo>
                  <a:pt x="14965" y="15282"/>
                </a:lnTo>
                <a:lnTo>
                  <a:pt x="14648" y="15355"/>
                </a:lnTo>
                <a:lnTo>
                  <a:pt x="14721" y="15038"/>
                </a:lnTo>
                <a:lnTo>
                  <a:pt x="14819" y="14673"/>
                </a:lnTo>
                <a:lnTo>
                  <a:pt x="14867" y="14308"/>
                </a:lnTo>
                <a:lnTo>
                  <a:pt x="14867" y="14284"/>
                </a:lnTo>
                <a:lnTo>
                  <a:pt x="14843" y="14235"/>
                </a:lnTo>
                <a:lnTo>
                  <a:pt x="14794" y="14211"/>
                </a:lnTo>
                <a:lnTo>
                  <a:pt x="14721" y="14235"/>
                </a:lnTo>
                <a:lnTo>
                  <a:pt x="14673" y="14260"/>
                </a:lnTo>
                <a:lnTo>
                  <a:pt x="14673" y="14284"/>
                </a:lnTo>
                <a:lnTo>
                  <a:pt x="14551" y="14625"/>
                </a:lnTo>
                <a:lnTo>
                  <a:pt x="14454" y="14965"/>
                </a:lnTo>
                <a:lnTo>
                  <a:pt x="14356" y="15184"/>
                </a:lnTo>
                <a:lnTo>
                  <a:pt x="14332" y="15306"/>
                </a:lnTo>
                <a:lnTo>
                  <a:pt x="14332" y="15403"/>
                </a:lnTo>
                <a:lnTo>
                  <a:pt x="14064" y="15428"/>
                </a:lnTo>
                <a:lnTo>
                  <a:pt x="14064" y="15428"/>
                </a:lnTo>
                <a:lnTo>
                  <a:pt x="14089" y="15379"/>
                </a:lnTo>
                <a:lnTo>
                  <a:pt x="14089" y="15330"/>
                </a:lnTo>
                <a:lnTo>
                  <a:pt x="14113" y="15063"/>
                </a:lnTo>
                <a:lnTo>
                  <a:pt x="14162" y="14771"/>
                </a:lnTo>
                <a:lnTo>
                  <a:pt x="14235" y="14503"/>
                </a:lnTo>
                <a:lnTo>
                  <a:pt x="14356" y="14260"/>
                </a:lnTo>
                <a:lnTo>
                  <a:pt x="14356" y="14211"/>
                </a:lnTo>
                <a:lnTo>
                  <a:pt x="14332" y="14162"/>
                </a:lnTo>
                <a:lnTo>
                  <a:pt x="14283" y="14138"/>
                </a:lnTo>
                <a:lnTo>
                  <a:pt x="14235" y="14162"/>
                </a:lnTo>
                <a:lnTo>
                  <a:pt x="14064" y="14430"/>
                </a:lnTo>
                <a:lnTo>
                  <a:pt x="13918" y="14722"/>
                </a:lnTo>
                <a:lnTo>
                  <a:pt x="13845" y="14868"/>
                </a:lnTo>
                <a:lnTo>
                  <a:pt x="13821" y="15014"/>
                </a:lnTo>
                <a:lnTo>
                  <a:pt x="13797" y="15160"/>
                </a:lnTo>
                <a:lnTo>
                  <a:pt x="13797" y="15330"/>
                </a:lnTo>
                <a:lnTo>
                  <a:pt x="13821" y="15379"/>
                </a:lnTo>
                <a:lnTo>
                  <a:pt x="13845" y="15428"/>
                </a:lnTo>
                <a:lnTo>
                  <a:pt x="13383" y="15428"/>
                </a:lnTo>
                <a:lnTo>
                  <a:pt x="13432" y="15209"/>
                </a:lnTo>
                <a:lnTo>
                  <a:pt x="13456" y="14990"/>
                </a:lnTo>
                <a:lnTo>
                  <a:pt x="13505" y="14771"/>
                </a:lnTo>
                <a:lnTo>
                  <a:pt x="13578" y="14552"/>
                </a:lnTo>
                <a:lnTo>
                  <a:pt x="13748" y="14114"/>
                </a:lnTo>
                <a:lnTo>
                  <a:pt x="13748" y="14089"/>
                </a:lnTo>
                <a:lnTo>
                  <a:pt x="13748" y="14065"/>
                </a:lnTo>
                <a:lnTo>
                  <a:pt x="13699" y="14016"/>
                </a:lnTo>
                <a:lnTo>
                  <a:pt x="13651" y="14016"/>
                </a:lnTo>
                <a:lnTo>
                  <a:pt x="13602" y="14065"/>
                </a:lnTo>
                <a:lnTo>
                  <a:pt x="13456" y="14260"/>
                </a:lnTo>
                <a:lnTo>
                  <a:pt x="13334" y="14454"/>
                </a:lnTo>
                <a:lnTo>
                  <a:pt x="13237" y="14673"/>
                </a:lnTo>
                <a:lnTo>
                  <a:pt x="13140" y="14917"/>
                </a:lnTo>
                <a:lnTo>
                  <a:pt x="13067" y="15136"/>
                </a:lnTo>
                <a:lnTo>
                  <a:pt x="13042" y="15282"/>
                </a:lnTo>
                <a:lnTo>
                  <a:pt x="13042" y="15403"/>
                </a:lnTo>
                <a:lnTo>
                  <a:pt x="12556" y="15330"/>
                </a:lnTo>
                <a:lnTo>
                  <a:pt x="12604" y="15038"/>
                </a:lnTo>
                <a:lnTo>
                  <a:pt x="12677" y="14746"/>
                </a:lnTo>
                <a:lnTo>
                  <a:pt x="12775" y="14479"/>
                </a:lnTo>
                <a:lnTo>
                  <a:pt x="12921" y="14211"/>
                </a:lnTo>
                <a:lnTo>
                  <a:pt x="12921" y="14162"/>
                </a:lnTo>
                <a:lnTo>
                  <a:pt x="12896" y="14114"/>
                </a:lnTo>
                <a:lnTo>
                  <a:pt x="12799" y="14114"/>
                </a:lnTo>
                <a:lnTo>
                  <a:pt x="12702" y="14235"/>
                </a:lnTo>
                <a:lnTo>
                  <a:pt x="12604" y="14357"/>
                </a:lnTo>
                <a:lnTo>
                  <a:pt x="12507" y="14479"/>
                </a:lnTo>
                <a:lnTo>
                  <a:pt x="12410" y="14649"/>
                </a:lnTo>
                <a:lnTo>
                  <a:pt x="12337" y="14795"/>
                </a:lnTo>
                <a:lnTo>
                  <a:pt x="12288" y="14965"/>
                </a:lnTo>
                <a:lnTo>
                  <a:pt x="12239" y="15136"/>
                </a:lnTo>
                <a:lnTo>
                  <a:pt x="12239" y="15282"/>
                </a:lnTo>
                <a:lnTo>
                  <a:pt x="11801" y="15233"/>
                </a:lnTo>
                <a:lnTo>
                  <a:pt x="11753" y="15209"/>
                </a:lnTo>
                <a:lnTo>
                  <a:pt x="11874" y="14941"/>
                </a:lnTo>
                <a:lnTo>
                  <a:pt x="11947" y="14673"/>
                </a:lnTo>
                <a:lnTo>
                  <a:pt x="12118" y="14114"/>
                </a:lnTo>
                <a:lnTo>
                  <a:pt x="12118" y="14089"/>
                </a:lnTo>
                <a:lnTo>
                  <a:pt x="12118" y="14065"/>
                </a:lnTo>
                <a:lnTo>
                  <a:pt x="12093" y="14065"/>
                </a:lnTo>
                <a:lnTo>
                  <a:pt x="12069" y="14089"/>
                </a:lnTo>
                <a:lnTo>
                  <a:pt x="11874" y="14357"/>
                </a:lnTo>
                <a:lnTo>
                  <a:pt x="11680" y="14600"/>
                </a:lnTo>
                <a:lnTo>
                  <a:pt x="11509" y="14868"/>
                </a:lnTo>
                <a:lnTo>
                  <a:pt x="11363" y="15136"/>
                </a:lnTo>
                <a:lnTo>
                  <a:pt x="11363" y="15160"/>
                </a:lnTo>
                <a:lnTo>
                  <a:pt x="10974" y="15087"/>
                </a:lnTo>
                <a:lnTo>
                  <a:pt x="11096" y="14990"/>
                </a:lnTo>
                <a:lnTo>
                  <a:pt x="11169" y="14868"/>
                </a:lnTo>
                <a:lnTo>
                  <a:pt x="11290" y="14600"/>
                </a:lnTo>
                <a:lnTo>
                  <a:pt x="11655" y="13870"/>
                </a:lnTo>
                <a:lnTo>
                  <a:pt x="11680" y="13846"/>
                </a:lnTo>
                <a:lnTo>
                  <a:pt x="11680" y="13822"/>
                </a:lnTo>
                <a:lnTo>
                  <a:pt x="11631" y="13773"/>
                </a:lnTo>
                <a:lnTo>
                  <a:pt x="11558" y="13773"/>
                </a:lnTo>
                <a:lnTo>
                  <a:pt x="11534" y="13797"/>
                </a:lnTo>
                <a:lnTo>
                  <a:pt x="11144" y="14406"/>
                </a:lnTo>
                <a:lnTo>
                  <a:pt x="10974" y="14722"/>
                </a:lnTo>
                <a:lnTo>
                  <a:pt x="10901" y="14868"/>
                </a:lnTo>
                <a:lnTo>
                  <a:pt x="10877" y="14941"/>
                </a:lnTo>
                <a:lnTo>
                  <a:pt x="10877" y="15038"/>
                </a:lnTo>
                <a:lnTo>
                  <a:pt x="10901" y="15063"/>
                </a:lnTo>
                <a:lnTo>
                  <a:pt x="10341" y="14941"/>
                </a:lnTo>
                <a:lnTo>
                  <a:pt x="10487" y="14625"/>
                </a:lnTo>
                <a:lnTo>
                  <a:pt x="10633" y="14333"/>
                </a:lnTo>
                <a:lnTo>
                  <a:pt x="10804" y="14041"/>
                </a:lnTo>
                <a:lnTo>
                  <a:pt x="10998" y="13773"/>
                </a:lnTo>
                <a:lnTo>
                  <a:pt x="11023" y="13724"/>
                </a:lnTo>
                <a:lnTo>
                  <a:pt x="10998" y="13700"/>
                </a:lnTo>
                <a:lnTo>
                  <a:pt x="10950" y="13676"/>
                </a:lnTo>
                <a:lnTo>
                  <a:pt x="10901" y="13700"/>
                </a:lnTo>
                <a:lnTo>
                  <a:pt x="10658" y="13943"/>
                </a:lnTo>
                <a:lnTo>
                  <a:pt x="10414" y="14211"/>
                </a:lnTo>
                <a:lnTo>
                  <a:pt x="10317" y="14357"/>
                </a:lnTo>
                <a:lnTo>
                  <a:pt x="10220" y="14503"/>
                </a:lnTo>
                <a:lnTo>
                  <a:pt x="10147" y="14673"/>
                </a:lnTo>
                <a:lnTo>
                  <a:pt x="10098" y="14844"/>
                </a:lnTo>
                <a:lnTo>
                  <a:pt x="10098" y="14892"/>
                </a:lnTo>
                <a:lnTo>
                  <a:pt x="9709" y="14771"/>
                </a:lnTo>
                <a:lnTo>
                  <a:pt x="9757" y="14576"/>
                </a:lnTo>
                <a:lnTo>
                  <a:pt x="9830" y="14381"/>
                </a:lnTo>
                <a:lnTo>
                  <a:pt x="10001" y="13968"/>
                </a:lnTo>
                <a:lnTo>
                  <a:pt x="10147" y="13530"/>
                </a:lnTo>
                <a:lnTo>
                  <a:pt x="10147" y="13505"/>
                </a:lnTo>
                <a:lnTo>
                  <a:pt x="10122" y="13530"/>
                </a:lnTo>
                <a:lnTo>
                  <a:pt x="9879" y="13919"/>
                </a:lnTo>
                <a:lnTo>
                  <a:pt x="9636" y="14308"/>
                </a:lnTo>
                <a:lnTo>
                  <a:pt x="9539" y="14503"/>
                </a:lnTo>
                <a:lnTo>
                  <a:pt x="9466" y="14698"/>
                </a:lnTo>
                <a:lnTo>
                  <a:pt x="8906" y="14527"/>
                </a:lnTo>
                <a:lnTo>
                  <a:pt x="8979" y="14430"/>
                </a:lnTo>
                <a:lnTo>
                  <a:pt x="9028" y="14308"/>
                </a:lnTo>
                <a:lnTo>
                  <a:pt x="9149" y="14089"/>
                </a:lnTo>
                <a:lnTo>
                  <a:pt x="9344" y="13724"/>
                </a:lnTo>
                <a:lnTo>
                  <a:pt x="9417" y="13554"/>
                </a:lnTo>
                <a:lnTo>
                  <a:pt x="9490" y="13359"/>
                </a:lnTo>
                <a:lnTo>
                  <a:pt x="9490" y="13311"/>
                </a:lnTo>
                <a:lnTo>
                  <a:pt x="9441" y="13286"/>
                </a:lnTo>
                <a:lnTo>
                  <a:pt x="9393" y="13262"/>
                </a:lnTo>
                <a:lnTo>
                  <a:pt x="9368" y="13311"/>
                </a:lnTo>
                <a:lnTo>
                  <a:pt x="9247" y="13481"/>
                </a:lnTo>
                <a:lnTo>
                  <a:pt x="9149" y="13627"/>
                </a:lnTo>
                <a:lnTo>
                  <a:pt x="8906" y="13943"/>
                </a:lnTo>
                <a:lnTo>
                  <a:pt x="8736" y="14162"/>
                </a:lnTo>
                <a:lnTo>
                  <a:pt x="8663" y="14284"/>
                </a:lnTo>
                <a:lnTo>
                  <a:pt x="8638" y="14430"/>
                </a:lnTo>
                <a:lnTo>
                  <a:pt x="8419" y="14333"/>
                </a:lnTo>
                <a:lnTo>
                  <a:pt x="8492" y="14065"/>
                </a:lnTo>
                <a:lnTo>
                  <a:pt x="8541" y="13846"/>
                </a:lnTo>
                <a:lnTo>
                  <a:pt x="8711" y="13384"/>
                </a:lnTo>
                <a:lnTo>
                  <a:pt x="8833" y="13165"/>
                </a:lnTo>
                <a:lnTo>
                  <a:pt x="8955" y="12946"/>
                </a:lnTo>
                <a:lnTo>
                  <a:pt x="8955" y="12897"/>
                </a:lnTo>
                <a:lnTo>
                  <a:pt x="8930" y="12848"/>
                </a:lnTo>
                <a:lnTo>
                  <a:pt x="8882" y="12848"/>
                </a:lnTo>
                <a:lnTo>
                  <a:pt x="8833" y="12873"/>
                </a:lnTo>
                <a:lnTo>
                  <a:pt x="8687" y="13092"/>
                </a:lnTo>
                <a:lnTo>
                  <a:pt x="8565" y="13286"/>
                </a:lnTo>
                <a:lnTo>
                  <a:pt x="8444" y="13505"/>
                </a:lnTo>
                <a:lnTo>
                  <a:pt x="8322" y="13749"/>
                </a:lnTo>
                <a:lnTo>
                  <a:pt x="8225" y="13968"/>
                </a:lnTo>
                <a:lnTo>
                  <a:pt x="8176" y="14089"/>
                </a:lnTo>
                <a:lnTo>
                  <a:pt x="8152" y="14211"/>
                </a:lnTo>
                <a:lnTo>
                  <a:pt x="7762" y="14041"/>
                </a:lnTo>
                <a:lnTo>
                  <a:pt x="7908" y="13627"/>
                </a:lnTo>
                <a:lnTo>
                  <a:pt x="8103" y="13213"/>
                </a:lnTo>
                <a:lnTo>
                  <a:pt x="8322" y="12800"/>
                </a:lnTo>
                <a:lnTo>
                  <a:pt x="8322" y="12751"/>
                </a:lnTo>
                <a:lnTo>
                  <a:pt x="8298" y="12727"/>
                </a:lnTo>
                <a:lnTo>
                  <a:pt x="8249" y="12727"/>
                </a:lnTo>
                <a:lnTo>
                  <a:pt x="7908" y="13140"/>
                </a:lnTo>
                <a:lnTo>
                  <a:pt x="7762" y="13335"/>
                </a:lnTo>
                <a:lnTo>
                  <a:pt x="7616" y="13578"/>
                </a:lnTo>
                <a:lnTo>
                  <a:pt x="7543" y="13700"/>
                </a:lnTo>
                <a:lnTo>
                  <a:pt x="7470" y="13870"/>
                </a:lnTo>
                <a:lnTo>
                  <a:pt x="7130" y="13700"/>
                </a:lnTo>
                <a:lnTo>
                  <a:pt x="7154" y="13554"/>
                </a:lnTo>
                <a:lnTo>
                  <a:pt x="7178" y="13408"/>
                </a:lnTo>
                <a:lnTo>
                  <a:pt x="7300" y="13165"/>
                </a:lnTo>
                <a:lnTo>
                  <a:pt x="7495" y="12751"/>
                </a:lnTo>
                <a:lnTo>
                  <a:pt x="7689" y="12313"/>
                </a:lnTo>
                <a:lnTo>
                  <a:pt x="7689" y="12289"/>
                </a:lnTo>
                <a:lnTo>
                  <a:pt x="7665" y="12264"/>
                </a:lnTo>
                <a:lnTo>
                  <a:pt x="7641" y="12264"/>
                </a:lnTo>
                <a:lnTo>
                  <a:pt x="7616" y="12289"/>
                </a:lnTo>
                <a:lnTo>
                  <a:pt x="7397" y="12581"/>
                </a:lnTo>
                <a:lnTo>
                  <a:pt x="7178" y="12873"/>
                </a:lnTo>
                <a:lnTo>
                  <a:pt x="7081" y="13043"/>
                </a:lnTo>
                <a:lnTo>
                  <a:pt x="7008" y="13189"/>
                </a:lnTo>
                <a:lnTo>
                  <a:pt x="6935" y="13359"/>
                </a:lnTo>
                <a:lnTo>
                  <a:pt x="6886" y="13530"/>
                </a:lnTo>
                <a:lnTo>
                  <a:pt x="6570" y="13335"/>
                </a:lnTo>
                <a:lnTo>
                  <a:pt x="6692" y="13043"/>
                </a:lnTo>
                <a:lnTo>
                  <a:pt x="6813" y="12751"/>
                </a:lnTo>
                <a:lnTo>
                  <a:pt x="7105" y="12216"/>
                </a:lnTo>
                <a:lnTo>
                  <a:pt x="7130" y="12191"/>
                </a:lnTo>
                <a:lnTo>
                  <a:pt x="7105" y="12167"/>
                </a:lnTo>
                <a:lnTo>
                  <a:pt x="7057" y="12167"/>
                </a:lnTo>
                <a:lnTo>
                  <a:pt x="6838" y="12386"/>
                </a:lnTo>
                <a:lnTo>
                  <a:pt x="6619" y="12629"/>
                </a:lnTo>
                <a:lnTo>
                  <a:pt x="6448" y="12897"/>
                </a:lnTo>
                <a:lnTo>
                  <a:pt x="6327" y="13165"/>
                </a:lnTo>
                <a:lnTo>
                  <a:pt x="6254" y="13165"/>
                </a:lnTo>
                <a:lnTo>
                  <a:pt x="6181" y="13189"/>
                </a:lnTo>
                <a:lnTo>
                  <a:pt x="6132" y="13238"/>
                </a:lnTo>
                <a:lnTo>
                  <a:pt x="6083" y="13286"/>
                </a:lnTo>
                <a:lnTo>
                  <a:pt x="5937" y="13238"/>
                </a:lnTo>
                <a:lnTo>
                  <a:pt x="5791" y="13213"/>
                </a:lnTo>
                <a:lnTo>
                  <a:pt x="5816" y="13140"/>
                </a:lnTo>
                <a:lnTo>
                  <a:pt x="6059" y="12654"/>
                </a:lnTo>
                <a:lnTo>
                  <a:pt x="6254" y="12264"/>
                </a:lnTo>
                <a:lnTo>
                  <a:pt x="6351" y="12045"/>
                </a:lnTo>
                <a:lnTo>
                  <a:pt x="6424" y="11851"/>
                </a:lnTo>
                <a:lnTo>
                  <a:pt x="6424" y="11826"/>
                </a:lnTo>
                <a:lnTo>
                  <a:pt x="6400" y="11802"/>
                </a:lnTo>
                <a:lnTo>
                  <a:pt x="6375" y="11802"/>
                </a:lnTo>
                <a:lnTo>
                  <a:pt x="6351" y="11826"/>
                </a:lnTo>
                <a:lnTo>
                  <a:pt x="6108" y="12143"/>
                </a:lnTo>
                <a:lnTo>
                  <a:pt x="5864" y="12459"/>
                </a:lnTo>
                <a:lnTo>
                  <a:pt x="5743" y="12654"/>
                </a:lnTo>
                <a:lnTo>
                  <a:pt x="5621" y="12824"/>
                </a:lnTo>
                <a:lnTo>
                  <a:pt x="5548" y="13019"/>
                </a:lnTo>
                <a:lnTo>
                  <a:pt x="5475" y="13213"/>
                </a:lnTo>
                <a:lnTo>
                  <a:pt x="5451" y="13213"/>
                </a:lnTo>
                <a:lnTo>
                  <a:pt x="5183" y="13189"/>
                </a:lnTo>
                <a:lnTo>
                  <a:pt x="4891" y="13213"/>
                </a:lnTo>
                <a:lnTo>
                  <a:pt x="5037" y="12921"/>
                </a:lnTo>
                <a:lnTo>
                  <a:pt x="5353" y="12410"/>
                </a:lnTo>
                <a:lnTo>
                  <a:pt x="5451" y="12240"/>
                </a:lnTo>
                <a:lnTo>
                  <a:pt x="5524" y="12070"/>
                </a:lnTo>
                <a:lnTo>
                  <a:pt x="5548" y="11972"/>
                </a:lnTo>
                <a:lnTo>
                  <a:pt x="5548" y="11899"/>
                </a:lnTo>
                <a:lnTo>
                  <a:pt x="5524" y="11802"/>
                </a:lnTo>
                <a:lnTo>
                  <a:pt x="5475" y="11729"/>
                </a:lnTo>
                <a:lnTo>
                  <a:pt x="5451" y="11729"/>
                </a:lnTo>
                <a:lnTo>
                  <a:pt x="5451" y="11753"/>
                </a:lnTo>
                <a:lnTo>
                  <a:pt x="5426" y="11802"/>
                </a:lnTo>
                <a:lnTo>
                  <a:pt x="5378" y="11875"/>
                </a:lnTo>
                <a:lnTo>
                  <a:pt x="5280" y="11997"/>
                </a:lnTo>
                <a:lnTo>
                  <a:pt x="4988" y="12435"/>
                </a:lnTo>
                <a:lnTo>
                  <a:pt x="4745" y="12800"/>
                </a:lnTo>
                <a:lnTo>
                  <a:pt x="4623" y="13019"/>
                </a:lnTo>
                <a:lnTo>
                  <a:pt x="4599" y="13140"/>
                </a:lnTo>
                <a:lnTo>
                  <a:pt x="4599" y="13238"/>
                </a:lnTo>
                <a:lnTo>
                  <a:pt x="4599" y="13262"/>
                </a:lnTo>
                <a:lnTo>
                  <a:pt x="4575" y="13262"/>
                </a:lnTo>
                <a:lnTo>
                  <a:pt x="4550" y="11802"/>
                </a:lnTo>
                <a:lnTo>
                  <a:pt x="4550" y="10537"/>
                </a:lnTo>
                <a:lnTo>
                  <a:pt x="4526" y="9271"/>
                </a:lnTo>
                <a:lnTo>
                  <a:pt x="4477" y="8396"/>
                </a:lnTo>
                <a:lnTo>
                  <a:pt x="4477" y="7520"/>
                </a:lnTo>
                <a:lnTo>
                  <a:pt x="4453" y="7130"/>
                </a:lnTo>
                <a:lnTo>
                  <a:pt x="4453" y="6863"/>
                </a:lnTo>
                <a:lnTo>
                  <a:pt x="4453" y="6595"/>
                </a:lnTo>
                <a:lnTo>
                  <a:pt x="4648" y="6619"/>
                </a:lnTo>
                <a:lnTo>
                  <a:pt x="4818" y="6619"/>
                </a:lnTo>
                <a:lnTo>
                  <a:pt x="5183" y="6595"/>
                </a:lnTo>
                <a:lnTo>
                  <a:pt x="5791" y="6595"/>
                </a:lnTo>
                <a:lnTo>
                  <a:pt x="6010" y="6571"/>
                </a:lnTo>
                <a:lnTo>
                  <a:pt x="6108" y="6522"/>
                </a:lnTo>
                <a:lnTo>
                  <a:pt x="6156" y="6449"/>
                </a:lnTo>
                <a:lnTo>
                  <a:pt x="6546" y="6230"/>
                </a:lnTo>
                <a:lnTo>
                  <a:pt x="6935" y="5962"/>
                </a:lnTo>
                <a:lnTo>
                  <a:pt x="7300" y="5646"/>
                </a:lnTo>
                <a:lnTo>
                  <a:pt x="7665" y="5330"/>
                </a:lnTo>
                <a:lnTo>
                  <a:pt x="8006" y="4989"/>
                </a:lnTo>
                <a:lnTo>
                  <a:pt x="8322" y="4648"/>
                </a:lnTo>
                <a:lnTo>
                  <a:pt x="8930" y="3943"/>
                </a:lnTo>
                <a:lnTo>
                  <a:pt x="9003" y="3870"/>
                </a:lnTo>
                <a:lnTo>
                  <a:pt x="9003" y="3797"/>
                </a:lnTo>
                <a:lnTo>
                  <a:pt x="9003" y="3699"/>
                </a:lnTo>
                <a:lnTo>
                  <a:pt x="8979" y="3626"/>
                </a:lnTo>
                <a:lnTo>
                  <a:pt x="9125" y="3456"/>
                </a:lnTo>
                <a:lnTo>
                  <a:pt x="9247" y="3286"/>
                </a:lnTo>
                <a:lnTo>
                  <a:pt x="9514" y="2872"/>
                </a:lnTo>
                <a:lnTo>
                  <a:pt x="9709" y="2434"/>
                </a:lnTo>
                <a:lnTo>
                  <a:pt x="9855" y="2020"/>
                </a:lnTo>
                <a:lnTo>
                  <a:pt x="10074" y="1266"/>
                </a:lnTo>
                <a:lnTo>
                  <a:pt x="10195" y="877"/>
                </a:lnTo>
                <a:lnTo>
                  <a:pt x="10341" y="512"/>
                </a:lnTo>
                <a:lnTo>
                  <a:pt x="10341" y="488"/>
                </a:lnTo>
                <a:close/>
                <a:moveTo>
                  <a:pt x="10536" y="1"/>
                </a:moveTo>
                <a:lnTo>
                  <a:pt x="10366" y="25"/>
                </a:lnTo>
                <a:lnTo>
                  <a:pt x="10195" y="74"/>
                </a:lnTo>
                <a:lnTo>
                  <a:pt x="10049" y="171"/>
                </a:lnTo>
                <a:lnTo>
                  <a:pt x="10025" y="196"/>
                </a:lnTo>
                <a:lnTo>
                  <a:pt x="9952" y="244"/>
                </a:lnTo>
                <a:lnTo>
                  <a:pt x="9903" y="293"/>
                </a:lnTo>
                <a:lnTo>
                  <a:pt x="9782" y="415"/>
                </a:lnTo>
                <a:lnTo>
                  <a:pt x="9709" y="585"/>
                </a:lnTo>
                <a:lnTo>
                  <a:pt x="9636" y="780"/>
                </a:lnTo>
                <a:lnTo>
                  <a:pt x="9539" y="1169"/>
                </a:lnTo>
                <a:lnTo>
                  <a:pt x="9466" y="1509"/>
                </a:lnTo>
                <a:lnTo>
                  <a:pt x="9320" y="1972"/>
                </a:lnTo>
                <a:lnTo>
                  <a:pt x="9247" y="2215"/>
                </a:lnTo>
                <a:lnTo>
                  <a:pt x="9149" y="2458"/>
                </a:lnTo>
                <a:lnTo>
                  <a:pt x="9003" y="2726"/>
                </a:lnTo>
                <a:lnTo>
                  <a:pt x="8833" y="2994"/>
                </a:lnTo>
                <a:lnTo>
                  <a:pt x="8663" y="3286"/>
                </a:lnTo>
                <a:lnTo>
                  <a:pt x="8614" y="3407"/>
                </a:lnTo>
                <a:lnTo>
                  <a:pt x="8565" y="3578"/>
                </a:lnTo>
                <a:lnTo>
                  <a:pt x="7324" y="4867"/>
                </a:lnTo>
                <a:lnTo>
                  <a:pt x="6692" y="5500"/>
                </a:lnTo>
                <a:lnTo>
                  <a:pt x="6035" y="6108"/>
                </a:lnTo>
                <a:lnTo>
                  <a:pt x="5937" y="6084"/>
                </a:lnTo>
                <a:lnTo>
                  <a:pt x="5524" y="6084"/>
                </a:lnTo>
                <a:lnTo>
                  <a:pt x="5110" y="6133"/>
                </a:lnTo>
                <a:lnTo>
                  <a:pt x="4867" y="6133"/>
                </a:lnTo>
                <a:lnTo>
                  <a:pt x="4599" y="6157"/>
                </a:lnTo>
                <a:lnTo>
                  <a:pt x="4599" y="6157"/>
                </a:lnTo>
                <a:lnTo>
                  <a:pt x="4623" y="6133"/>
                </a:lnTo>
                <a:lnTo>
                  <a:pt x="4623" y="6084"/>
                </a:lnTo>
                <a:lnTo>
                  <a:pt x="4599" y="5987"/>
                </a:lnTo>
                <a:lnTo>
                  <a:pt x="4526" y="5914"/>
                </a:lnTo>
                <a:lnTo>
                  <a:pt x="4453" y="5889"/>
                </a:lnTo>
                <a:lnTo>
                  <a:pt x="4404" y="5816"/>
                </a:lnTo>
                <a:lnTo>
                  <a:pt x="4331" y="5768"/>
                </a:lnTo>
                <a:lnTo>
                  <a:pt x="4112" y="5670"/>
                </a:lnTo>
                <a:lnTo>
                  <a:pt x="3869" y="5622"/>
                </a:lnTo>
                <a:lnTo>
                  <a:pt x="3626" y="5597"/>
                </a:lnTo>
                <a:lnTo>
                  <a:pt x="2871" y="5597"/>
                </a:lnTo>
                <a:lnTo>
                  <a:pt x="2385" y="5646"/>
                </a:lnTo>
                <a:lnTo>
                  <a:pt x="2166" y="5646"/>
                </a:lnTo>
                <a:lnTo>
                  <a:pt x="1922" y="5622"/>
                </a:lnTo>
                <a:lnTo>
                  <a:pt x="1412" y="5597"/>
                </a:lnTo>
                <a:lnTo>
                  <a:pt x="1144" y="5597"/>
                </a:lnTo>
                <a:lnTo>
                  <a:pt x="901" y="5622"/>
                </a:lnTo>
                <a:lnTo>
                  <a:pt x="682" y="5670"/>
                </a:lnTo>
                <a:lnTo>
                  <a:pt x="463" y="5792"/>
                </a:lnTo>
                <a:lnTo>
                  <a:pt x="365" y="5792"/>
                </a:lnTo>
                <a:lnTo>
                  <a:pt x="317" y="5841"/>
                </a:lnTo>
                <a:lnTo>
                  <a:pt x="292" y="5889"/>
                </a:lnTo>
                <a:lnTo>
                  <a:pt x="244" y="6133"/>
                </a:lnTo>
                <a:lnTo>
                  <a:pt x="219" y="6400"/>
                </a:lnTo>
                <a:lnTo>
                  <a:pt x="219" y="6911"/>
                </a:lnTo>
                <a:lnTo>
                  <a:pt x="195" y="7422"/>
                </a:lnTo>
                <a:lnTo>
                  <a:pt x="171" y="7933"/>
                </a:lnTo>
                <a:lnTo>
                  <a:pt x="146" y="8493"/>
                </a:lnTo>
                <a:lnTo>
                  <a:pt x="146" y="9028"/>
                </a:lnTo>
                <a:lnTo>
                  <a:pt x="146" y="10123"/>
                </a:lnTo>
                <a:lnTo>
                  <a:pt x="171" y="10707"/>
                </a:lnTo>
                <a:lnTo>
                  <a:pt x="171" y="11267"/>
                </a:lnTo>
                <a:lnTo>
                  <a:pt x="122" y="12386"/>
                </a:lnTo>
                <a:lnTo>
                  <a:pt x="98" y="13530"/>
                </a:lnTo>
                <a:lnTo>
                  <a:pt x="98" y="14162"/>
                </a:lnTo>
                <a:lnTo>
                  <a:pt x="73" y="14479"/>
                </a:lnTo>
                <a:lnTo>
                  <a:pt x="25" y="14795"/>
                </a:lnTo>
                <a:lnTo>
                  <a:pt x="0" y="14868"/>
                </a:lnTo>
                <a:lnTo>
                  <a:pt x="25" y="14965"/>
                </a:lnTo>
                <a:lnTo>
                  <a:pt x="73" y="15014"/>
                </a:lnTo>
                <a:lnTo>
                  <a:pt x="122" y="15063"/>
                </a:lnTo>
                <a:lnTo>
                  <a:pt x="195" y="15087"/>
                </a:lnTo>
                <a:lnTo>
                  <a:pt x="268" y="15111"/>
                </a:lnTo>
                <a:lnTo>
                  <a:pt x="341" y="15087"/>
                </a:lnTo>
                <a:lnTo>
                  <a:pt x="414" y="15038"/>
                </a:lnTo>
                <a:lnTo>
                  <a:pt x="463" y="15087"/>
                </a:lnTo>
                <a:lnTo>
                  <a:pt x="536" y="15111"/>
                </a:lnTo>
                <a:lnTo>
                  <a:pt x="998" y="15136"/>
                </a:lnTo>
                <a:lnTo>
                  <a:pt x="1460" y="15136"/>
                </a:lnTo>
                <a:lnTo>
                  <a:pt x="1922" y="15111"/>
                </a:lnTo>
                <a:lnTo>
                  <a:pt x="2385" y="15087"/>
                </a:lnTo>
                <a:lnTo>
                  <a:pt x="2482" y="15087"/>
                </a:lnTo>
                <a:lnTo>
                  <a:pt x="3309" y="15014"/>
                </a:lnTo>
                <a:lnTo>
                  <a:pt x="3723" y="14990"/>
                </a:lnTo>
                <a:lnTo>
                  <a:pt x="4112" y="14965"/>
                </a:lnTo>
                <a:lnTo>
                  <a:pt x="4137" y="14965"/>
                </a:lnTo>
                <a:lnTo>
                  <a:pt x="4185" y="14990"/>
                </a:lnTo>
                <a:lnTo>
                  <a:pt x="4234" y="15014"/>
                </a:lnTo>
                <a:lnTo>
                  <a:pt x="4356" y="15014"/>
                </a:lnTo>
                <a:lnTo>
                  <a:pt x="4453" y="14941"/>
                </a:lnTo>
                <a:lnTo>
                  <a:pt x="4502" y="14917"/>
                </a:lnTo>
                <a:lnTo>
                  <a:pt x="4526" y="14868"/>
                </a:lnTo>
                <a:lnTo>
                  <a:pt x="4575" y="14746"/>
                </a:lnTo>
                <a:lnTo>
                  <a:pt x="4599" y="14600"/>
                </a:lnTo>
                <a:lnTo>
                  <a:pt x="4599" y="14333"/>
                </a:lnTo>
                <a:lnTo>
                  <a:pt x="4599" y="14065"/>
                </a:lnTo>
                <a:lnTo>
                  <a:pt x="4575" y="13797"/>
                </a:lnTo>
                <a:lnTo>
                  <a:pt x="4599" y="13773"/>
                </a:lnTo>
                <a:lnTo>
                  <a:pt x="5037" y="13724"/>
                </a:lnTo>
                <a:lnTo>
                  <a:pt x="5451" y="13676"/>
                </a:lnTo>
                <a:lnTo>
                  <a:pt x="5791" y="13700"/>
                </a:lnTo>
                <a:lnTo>
                  <a:pt x="5986" y="13676"/>
                </a:lnTo>
                <a:lnTo>
                  <a:pt x="6132" y="13627"/>
                </a:lnTo>
                <a:lnTo>
                  <a:pt x="6156" y="13651"/>
                </a:lnTo>
                <a:lnTo>
                  <a:pt x="6521" y="13895"/>
                </a:lnTo>
                <a:lnTo>
                  <a:pt x="6886" y="14138"/>
                </a:lnTo>
                <a:lnTo>
                  <a:pt x="7276" y="14357"/>
                </a:lnTo>
                <a:lnTo>
                  <a:pt x="7665" y="14552"/>
                </a:lnTo>
                <a:lnTo>
                  <a:pt x="8054" y="14722"/>
                </a:lnTo>
                <a:lnTo>
                  <a:pt x="8444" y="14892"/>
                </a:lnTo>
                <a:lnTo>
                  <a:pt x="8833" y="15038"/>
                </a:lnTo>
                <a:lnTo>
                  <a:pt x="9247" y="15160"/>
                </a:lnTo>
                <a:lnTo>
                  <a:pt x="10074" y="15403"/>
                </a:lnTo>
                <a:lnTo>
                  <a:pt x="10925" y="15574"/>
                </a:lnTo>
                <a:lnTo>
                  <a:pt x="11777" y="15695"/>
                </a:lnTo>
                <a:lnTo>
                  <a:pt x="12653" y="15817"/>
                </a:lnTo>
                <a:lnTo>
                  <a:pt x="13310" y="15866"/>
                </a:lnTo>
                <a:lnTo>
                  <a:pt x="13651" y="15890"/>
                </a:lnTo>
                <a:lnTo>
                  <a:pt x="14016" y="15866"/>
                </a:lnTo>
                <a:lnTo>
                  <a:pt x="14356" y="15866"/>
                </a:lnTo>
                <a:lnTo>
                  <a:pt x="14697" y="15793"/>
                </a:lnTo>
                <a:lnTo>
                  <a:pt x="15013" y="15720"/>
                </a:lnTo>
                <a:lnTo>
                  <a:pt x="15330" y="15598"/>
                </a:lnTo>
                <a:lnTo>
                  <a:pt x="15476" y="15525"/>
                </a:lnTo>
                <a:lnTo>
                  <a:pt x="15597" y="15452"/>
                </a:lnTo>
                <a:lnTo>
                  <a:pt x="15719" y="15355"/>
                </a:lnTo>
                <a:lnTo>
                  <a:pt x="15792" y="15257"/>
                </a:lnTo>
                <a:lnTo>
                  <a:pt x="15865" y="15160"/>
                </a:lnTo>
                <a:lnTo>
                  <a:pt x="15914" y="15038"/>
                </a:lnTo>
                <a:lnTo>
                  <a:pt x="15962" y="14941"/>
                </a:lnTo>
                <a:lnTo>
                  <a:pt x="15987" y="14819"/>
                </a:lnTo>
                <a:lnTo>
                  <a:pt x="16011" y="14552"/>
                </a:lnTo>
                <a:lnTo>
                  <a:pt x="15987" y="14284"/>
                </a:lnTo>
                <a:lnTo>
                  <a:pt x="15938" y="14016"/>
                </a:lnTo>
                <a:lnTo>
                  <a:pt x="15865" y="13749"/>
                </a:lnTo>
                <a:lnTo>
                  <a:pt x="15987" y="13651"/>
                </a:lnTo>
                <a:lnTo>
                  <a:pt x="16084" y="13530"/>
                </a:lnTo>
                <a:lnTo>
                  <a:pt x="16181" y="13408"/>
                </a:lnTo>
                <a:lnTo>
                  <a:pt x="16254" y="13262"/>
                </a:lnTo>
                <a:lnTo>
                  <a:pt x="16376" y="12946"/>
                </a:lnTo>
                <a:lnTo>
                  <a:pt x="16425" y="12654"/>
                </a:lnTo>
                <a:lnTo>
                  <a:pt x="16449" y="12410"/>
                </a:lnTo>
                <a:lnTo>
                  <a:pt x="16449" y="12070"/>
                </a:lnTo>
                <a:lnTo>
                  <a:pt x="16425" y="11875"/>
                </a:lnTo>
                <a:lnTo>
                  <a:pt x="16400" y="11680"/>
                </a:lnTo>
                <a:lnTo>
                  <a:pt x="16352" y="11534"/>
                </a:lnTo>
                <a:lnTo>
                  <a:pt x="16279" y="11388"/>
                </a:lnTo>
                <a:lnTo>
                  <a:pt x="16425" y="11267"/>
                </a:lnTo>
                <a:lnTo>
                  <a:pt x="16546" y="11096"/>
                </a:lnTo>
                <a:lnTo>
                  <a:pt x="16668" y="10926"/>
                </a:lnTo>
                <a:lnTo>
                  <a:pt x="16765" y="10756"/>
                </a:lnTo>
                <a:lnTo>
                  <a:pt x="16838" y="10561"/>
                </a:lnTo>
                <a:lnTo>
                  <a:pt x="16887" y="10342"/>
                </a:lnTo>
                <a:lnTo>
                  <a:pt x="16911" y="10147"/>
                </a:lnTo>
                <a:lnTo>
                  <a:pt x="16936" y="9953"/>
                </a:lnTo>
                <a:lnTo>
                  <a:pt x="16911" y="9758"/>
                </a:lnTo>
                <a:lnTo>
                  <a:pt x="16838" y="9515"/>
                </a:lnTo>
                <a:lnTo>
                  <a:pt x="16717" y="9271"/>
                </a:lnTo>
                <a:lnTo>
                  <a:pt x="16571" y="9053"/>
                </a:lnTo>
                <a:lnTo>
                  <a:pt x="16717" y="8931"/>
                </a:lnTo>
                <a:lnTo>
                  <a:pt x="16838" y="8785"/>
                </a:lnTo>
                <a:lnTo>
                  <a:pt x="16936" y="8615"/>
                </a:lnTo>
                <a:lnTo>
                  <a:pt x="17033" y="8444"/>
                </a:lnTo>
                <a:lnTo>
                  <a:pt x="17106" y="8274"/>
                </a:lnTo>
                <a:lnTo>
                  <a:pt x="17155" y="8079"/>
                </a:lnTo>
                <a:lnTo>
                  <a:pt x="17179" y="7885"/>
                </a:lnTo>
                <a:lnTo>
                  <a:pt x="17203" y="7690"/>
                </a:lnTo>
                <a:lnTo>
                  <a:pt x="17179" y="7447"/>
                </a:lnTo>
                <a:lnTo>
                  <a:pt x="17106" y="7252"/>
                </a:lnTo>
                <a:lnTo>
                  <a:pt x="17009" y="7057"/>
                </a:lnTo>
                <a:lnTo>
                  <a:pt x="16887" y="6887"/>
                </a:lnTo>
                <a:lnTo>
                  <a:pt x="16717" y="6741"/>
                </a:lnTo>
                <a:lnTo>
                  <a:pt x="16546" y="6619"/>
                </a:lnTo>
                <a:lnTo>
                  <a:pt x="16352" y="6498"/>
                </a:lnTo>
                <a:lnTo>
                  <a:pt x="16157" y="6400"/>
                </a:lnTo>
                <a:lnTo>
                  <a:pt x="15938" y="6303"/>
                </a:lnTo>
                <a:lnTo>
                  <a:pt x="15719" y="6206"/>
                </a:lnTo>
                <a:lnTo>
                  <a:pt x="15232" y="6084"/>
                </a:lnTo>
                <a:lnTo>
                  <a:pt x="14746" y="5987"/>
                </a:lnTo>
                <a:lnTo>
                  <a:pt x="14259" y="5938"/>
                </a:lnTo>
                <a:lnTo>
                  <a:pt x="13845" y="5889"/>
                </a:lnTo>
                <a:lnTo>
                  <a:pt x="13432" y="5865"/>
                </a:lnTo>
                <a:lnTo>
                  <a:pt x="12604" y="5841"/>
                </a:lnTo>
                <a:lnTo>
                  <a:pt x="11607" y="5841"/>
                </a:lnTo>
                <a:lnTo>
                  <a:pt x="11266" y="5865"/>
                </a:lnTo>
                <a:lnTo>
                  <a:pt x="11461" y="5354"/>
                </a:lnTo>
                <a:lnTo>
                  <a:pt x="11655" y="4843"/>
                </a:lnTo>
                <a:lnTo>
                  <a:pt x="11826" y="4308"/>
                </a:lnTo>
                <a:lnTo>
                  <a:pt x="11996" y="3797"/>
                </a:lnTo>
                <a:lnTo>
                  <a:pt x="12142" y="3261"/>
                </a:lnTo>
                <a:lnTo>
                  <a:pt x="12239" y="2726"/>
                </a:lnTo>
                <a:lnTo>
                  <a:pt x="12264" y="2458"/>
                </a:lnTo>
                <a:lnTo>
                  <a:pt x="12264" y="2191"/>
                </a:lnTo>
                <a:lnTo>
                  <a:pt x="12239" y="1899"/>
                </a:lnTo>
                <a:lnTo>
                  <a:pt x="12215" y="1631"/>
                </a:lnTo>
                <a:lnTo>
                  <a:pt x="12166" y="1412"/>
                </a:lnTo>
                <a:lnTo>
                  <a:pt x="12118" y="1217"/>
                </a:lnTo>
                <a:lnTo>
                  <a:pt x="12045" y="1023"/>
                </a:lnTo>
                <a:lnTo>
                  <a:pt x="11972" y="853"/>
                </a:lnTo>
                <a:lnTo>
                  <a:pt x="11850" y="682"/>
                </a:lnTo>
                <a:lnTo>
                  <a:pt x="11728" y="512"/>
                </a:lnTo>
                <a:lnTo>
                  <a:pt x="11582" y="366"/>
                </a:lnTo>
                <a:lnTo>
                  <a:pt x="11412" y="220"/>
                </a:lnTo>
                <a:lnTo>
                  <a:pt x="11266" y="147"/>
                </a:lnTo>
                <a:lnTo>
                  <a:pt x="11120" y="74"/>
                </a:lnTo>
                <a:lnTo>
                  <a:pt x="10925" y="25"/>
                </a:lnTo>
                <a:lnTo>
                  <a:pt x="10731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7"/>
          <p:cNvSpPr txBox="1">
            <a:spLocks noGrp="1"/>
          </p:cNvSpPr>
          <p:nvPr>
            <p:ph type="subTitle" idx="4294967295"/>
          </p:nvPr>
        </p:nvSpPr>
        <p:spPr>
          <a:xfrm>
            <a:off x="1359850" y="3229375"/>
            <a:ext cx="6424200" cy="680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2000" dirty="0"/>
              <a:t>I Bhumit Bedse(19CP012) and my group members   Ujef Malek(19CP013) and Jimish Ravat(19CP015) </a:t>
            </a:r>
            <a:endParaRPr sz="2000" dirty="0"/>
          </a:p>
        </p:txBody>
      </p:sp>
      <p:sp>
        <p:nvSpPr>
          <p:cNvPr id="200" name="Google Shape;200;p17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pSp>
        <p:nvGrpSpPr>
          <p:cNvPr id="201" name="Google Shape;201;p17"/>
          <p:cNvGrpSpPr/>
          <p:nvPr/>
        </p:nvGrpSpPr>
        <p:grpSpPr>
          <a:xfrm>
            <a:off x="3317258" y="473609"/>
            <a:ext cx="2509394" cy="2463112"/>
            <a:chOff x="576654" y="555403"/>
            <a:chExt cx="3865959" cy="3794658"/>
          </a:xfrm>
        </p:grpSpPr>
        <p:sp>
          <p:nvSpPr>
            <p:cNvPr id="202" name="Google Shape;202;p17"/>
            <p:cNvSpPr/>
            <p:nvPr/>
          </p:nvSpPr>
          <p:spPr>
            <a:xfrm>
              <a:off x="619289" y="555403"/>
              <a:ext cx="3823324" cy="3794658"/>
            </a:xfrm>
            <a:custGeom>
              <a:avLst/>
              <a:gdLst/>
              <a:ahLst/>
              <a:cxnLst/>
              <a:rect l="l" t="t" r="r" b="b"/>
              <a:pathLst>
                <a:path w="1812002" h="1798416" extrusionOk="0">
                  <a:moveTo>
                    <a:pt x="1803580" y="754533"/>
                  </a:moveTo>
                  <a:cubicBezTo>
                    <a:pt x="1755126" y="365965"/>
                    <a:pt x="1420404" y="43389"/>
                    <a:pt x="1031243" y="5415"/>
                  </a:cubicBezTo>
                  <a:cubicBezTo>
                    <a:pt x="982060" y="-66"/>
                    <a:pt x="932504" y="-1381"/>
                    <a:pt x="883099" y="1447"/>
                  </a:cubicBezTo>
                  <a:cubicBezTo>
                    <a:pt x="873803" y="1973"/>
                    <a:pt x="873957" y="16794"/>
                    <a:pt x="883691" y="16246"/>
                  </a:cubicBezTo>
                  <a:cubicBezTo>
                    <a:pt x="1757494" y="-18263"/>
                    <a:pt x="2121442" y="1058868"/>
                    <a:pt x="1445508" y="1590605"/>
                  </a:cubicBezTo>
                  <a:cubicBezTo>
                    <a:pt x="1154174" y="1812547"/>
                    <a:pt x="730088" y="1849314"/>
                    <a:pt x="411765" y="1663262"/>
                  </a:cubicBezTo>
                  <a:cubicBezTo>
                    <a:pt x="67769" y="1470874"/>
                    <a:pt x="-50821" y="1022824"/>
                    <a:pt x="50843" y="658548"/>
                  </a:cubicBezTo>
                  <a:cubicBezTo>
                    <a:pt x="145996" y="257328"/>
                    <a:pt x="571617" y="-46393"/>
                    <a:pt x="981233" y="77876"/>
                  </a:cubicBezTo>
                  <a:cubicBezTo>
                    <a:pt x="990003" y="80529"/>
                    <a:pt x="993533" y="65949"/>
                    <a:pt x="984391" y="63186"/>
                  </a:cubicBezTo>
                  <a:cubicBezTo>
                    <a:pt x="621232" y="-46436"/>
                    <a:pt x="223477" y="180680"/>
                    <a:pt x="83292" y="523010"/>
                  </a:cubicBezTo>
                  <a:cubicBezTo>
                    <a:pt x="-163184" y="1097697"/>
                    <a:pt x="154152" y="1768368"/>
                    <a:pt x="813533" y="1796542"/>
                  </a:cubicBezTo>
                  <a:cubicBezTo>
                    <a:pt x="1393503" y="1832827"/>
                    <a:pt x="1882662" y="1337310"/>
                    <a:pt x="1803580" y="75453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17"/>
            <p:cNvSpPr/>
            <p:nvPr/>
          </p:nvSpPr>
          <p:spPr>
            <a:xfrm>
              <a:off x="576654" y="3067330"/>
              <a:ext cx="620488" cy="986037"/>
            </a:xfrm>
            <a:custGeom>
              <a:avLst/>
              <a:gdLst/>
              <a:ahLst/>
              <a:cxnLst/>
              <a:rect l="l" t="t" r="r" b="b"/>
              <a:pathLst>
                <a:path w="294070" h="467316" extrusionOk="0">
                  <a:moveTo>
                    <a:pt x="291610" y="454155"/>
                  </a:moveTo>
                  <a:cubicBezTo>
                    <a:pt x="153814" y="339512"/>
                    <a:pt x="54825" y="179550"/>
                    <a:pt x="14308" y="4834"/>
                  </a:cubicBezTo>
                  <a:cubicBezTo>
                    <a:pt x="12116" y="-4528"/>
                    <a:pt x="-1872" y="1084"/>
                    <a:pt x="211" y="10007"/>
                  </a:cubicBezTo>
                  <a:cubicBezTo>
                    <a:pt x="42374" y="188276"/>
                    <a:pt x="141091" y="348128"/>
                    <a:pt x="281612" y="465666"/>
                  </a:cubicBezTo>
                  <a:cubicBezTo>
                    <a:pt x="288760" y="471585"/>
                    <a:pt x="298757" y="460141"/>
                    <a:pt x="291610" y="45415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17"/>
            <p:cNvSpPr/>
            <p:nvPr/>
          </p:nvSpPr>
          <p:spPr>
            <a:xfrm>
              <a:off x="625052" y="3542878"/>
              <a:ext cx="246686" cy="335935"/>
            </a:xfrm>
            <a:custGeom>
              <a:avLst/>
              <a:gdLst/>
              <a:ahLst/>
              <a:cxnLst/>
              <a:rect l="l" t="t" r="r" b="b"/>
              <a:pathLst>
                <a:path w="116913" h="159211" extrusionOk="0">
                  <a:moveTo>
                    <a:pt x="114759" y="145770"/>
                  </a:moveTo>
                  <a:cubicBezTo>
                    <a:pt x="73155" y="104376"/>
                    <a:pt x="38848" y="56252"/>
                    <a:pt x="13292" y="3435"/>
                  </a:cubicBezTo>
                  <a:cubicBezTo>
                    <a:pt x="9193" y="-5027"/>
                    <a:pt x="-3195" y="3808"/>
                    <a:pt x="774" y="12030"/>
                  </a:cubicBezTo>
                  <a:cubicBezTo>
                    <a:pt x="27012" y="65964"/>
                    <a:pt x="62178" y="115053"/>
                    <a:pt x="104784" y="157258"/>
                  </a:cubicBezTo>
                  <a:cubicBezTo>
                    <a:pt x="111361" y="163814"/>
                    <a:pt x="121337" y="152303"/>
                    <a:pt x="114759" y="14577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17"/>
            <p:cNvSpPr/>
            <p:nvPr/>
          </p:nvSpPr>
          <p:spPr>
            <a:xfrm>
              <a:off x="3508732" y="703042"/>
              <a:ext cx="736985" cy="678722"/>
            </a:xfrm>
            <a:custGeom>
              <a:avLst/>
              <a:gdLst/>
              <a:ahLst/>
              <a:cxnLst/>
              <a:rect l="l" t="t" r="r" b="b"/>
              <a:pathLst>
                <a:path w="349282" h="321669" extrusionOk="0">
                  <a:moveTo>
                    <a:pt x="348469" y="309928"/>
                  </a:moveTo>
                  <a:cubicBezTo>
                    <a:pt x="278003" y="170664"/>
                    <a:pt x="156037" y="58585"/>
                    <a:pt x="11050" y="551"/>
                  </a:cubicBezTo>
                  <a:cubicBezTo>
                    <a:pt x="2543" y="-2847"/>
                    <a:pt x="-4823" y="10439"/>
                    <a:pt x="3968" y="13969"/>
                  </a:cubicBezTo>
                  <a:cubicBezTo>
                    <a:pt x="146478" y="70973"/>
                    <a:pt x="266844" y="180859"/>
                    <a:pt x="335709" y="318194"/>
                  </a:cubicBezTo>
                  <a:cubicBezTo>
                    <a:pt x="339918" y="326613"/>
                    <a:pt x="352591" y="318107"/>
                    <a:pt x="348469" y="30992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17"/>
            <p:cNvSpPr/>
            <p:nvPr/>
          </p:nvSpPr>
          <p:spPr>
            <a:xfrm>
              <a:off x="4237875" y="1405342"/>
              <a:ext cx="51220" cy="74504"/>
            </a:xfrm>
            <a:custGeom>
              <a:avLst/>
              <a:gdLst/>
              <a:ahLst/>
              <a:cxnLst/>
              <a:rect l="l" t="t" r="r" b="b"/>
              <a:pathLst>
                <a:path w="24275" h="35310" extrusionOk="0">
                  <a:moveTo>
                    <a:pt x="23295" y="23713"/>
                  </a:moveTo>
                  <a:lnTo>
                    <a:pt x="13692" y="3323"/>
                  </a:lnTo>
                  <a:cubicBezTo>
                    <a:pt x="8452" y="-4658"/>
                    <a:pt x="-3475" y="3191"/>
                    <a:pt x="975" y="11588"/>
                  </a:cubicBezTo>
                  <a:cubicBezTo>
                    <a:pt x="4176" y="18384"/>
                    <a:pt x="7371" y="25181"/>
                    <a:pt x="10556" y="31978"/>
                  </a:cubicBezTo>
                  <a:cubicBezTo>
                    <a:pt x="15906" y="39980"/>
                    <a:pt x="27745" y="32109"/>
                    <a:pt x="23295" y="2371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7" name="Google Shape;207;p17"/>
          <p:cNvSpPr txBox="1">
            <a:spLocks noGrp="1"/>
          </p:cNvSpPr>
          <p:nvPr>
            <p:ph type="ctrTitle" idx="4294967295"/>
          </p:nvPr>
        </p:nvSpPr>
        <p:spPr>
          <a:xfrm>
            <a:off x="1359850" y="2022238"/>
            <a:ext cx="6424200" cy="75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accent1"/>
                </a:solidFill>
              </a:rPr>
              <a:t>Hello! Everyone</a:t>
            </a:r>
            <a:endParaRPr sz="6000" dirty="0">
              <a:solidFill>
                <a:schemeClr val="accent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8FF03F4-BFA9-48DE-941E-A6C9E74D54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8735" y="17515"/>
            <a:ext cx="2091594" cy="199156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8"/>
          <p:cNvSpPr txBox="1">
            <a:spLocks noGrp="1"/>
          </p:cNvSpPr>
          <p:nvPr>
            <p:ph type="ctrTitle"/>
          </p:nvPr>
        </p:nvSpPr>
        <p:spPr>
          <a:xfrm>
            <a:off x="1514718" y="2492301"/>
            <a:ext cx="5597100" cy="671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dirty="0"/>
              <a:t>Concept</a:t>
            </a:r>
            <a:endParaRPr sz="9600" dirty="0"/>
          </a:p>
        </p:txBody>
      </p:sp>
      <p:sp>
        <p:nvSpPr>
          <p:cNvPr id="214" name="Google Shape;214;p18"/>
          <p:cNvSpPr txBox="1"/>
          <p:nvPr/>
        </p:nvSpPr>
        <p:spPr>
          <a:xfrm>
            <a:off x="686100" y="491800"/>
            <a:ext cx="1493700" cy="14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1</a:t>
            </a:r>
            <a:endParaRPr sz="7200" b="1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7" name="Google Shape;716;p50">
            <a:extLst>
              <a:ext uri="{FF2B5EF4-FFF2-40B4-BE49-F238E27FC236}">
                <a16:creationId xmlns:a16="http://schemas.microsoft.com/office/drawing/2014/main" id="{97FD89AD-D895-494C-9E00-E43091CC7F82}"/>
              </a:ext>
            </a:extLst>
          </p:cNvPr>
          <p:cNvSpPr/>
          <p:nvPr/>
        </p:nvSpPr>
        <p:spPr>
          <a:xfrm>
            <a:off x="6156269" y="2359820"/>
            <a:ext cx="1911098" cy="1949931"/>
          </a:xfrm>
          <a:custGeom>
            <a:avLst/>
            <a:gdLst/>
            <a:ahLst/>
            <a:cxnLst/>
            <a:rect l="l" t="t" r="r" b="b"/>
            <a:pathLst>
              <a:path w="584559" h="658270" extrusionOk="0">
                <a:moveTo>
                  <a:pt x="400656" y="592594"/>
                </a:moveTo>
                <a:cubicBezTo>
                  <a:pt x="398705" y="592697"/>
                  <a:pt x="396842" y="593473"/>
                  <a:pt x="395395" y="594786"/>
                </a:cubicBezTo>
                <a:cubicBezTo>
                  <a:pt x="372790" y="614869"/>
                  <a:pt x="326968" y="608292"/>
                  <a:pt x="296493" y="605310"/>
                </a:cubicBezTo>
                <a:cubicBezTo>
                  <a:pt x="253302" y="602043"/>
                  <a:pt x="220963" y="596014"/>
                  <a:pt x="191671" y="585731"/>
                </a:cubicBezTo>
                <a:cubicBezTo>
                  <a:pt x="185292" y="583232"/>
                  <a:pt x="178517" y="589173"/>
                  <a:pt x="177552" y="595027"/>
                </a:cubicBezTo>
                <a:cubicBezTo>
                  <a:pt x="176719" y="598472"/>
                  <a:pt x="178846" y="601934"/>
                  <a:pt x="182288" y="602767"/>
                </a:cubicBezTo>
                <a:cubicBezTo>
                  <a:pt x="218069" y="615921"/>
                  <a:pt x="265294" y="622893"/>
                  <a:pt x="316028" y="625524"/>
                </a:cubicBezTo>
                <a:cubicBezTo>
                  <a:pt x="346152" y="628462"/>
                  <a:pt x="384498" y="628528"/>
                  <a:pt x="404515" y="610440"/>
                </a:cubicBezTo>
                <a:cubicBezTo>
                  <a:pt x="412320" y="604038"/>
                  <a:pt x="407585" y="592901"/>
                  <a:pt x="400656" y="592594"/>
                </a:cubicBezTo>
                <a:close/>
                <a:moveTo>
                  <a:pt x="310547" y="639710"/>
                </a:moveTo>
                <a:lnTo>
                  <a:pt x="268429" y="637692"/>
                </a:lnTo>
                <a:cubicBezTo>
                  <a:pt x="263694" y="637495"/>
                  <a:pt x="258191" y="639490"/>
                  <a:pt x="256788" y="645673"/>
                </a:cubicBezTo>
                <a:cubicBezTo>
                  <a:pt x="256042" y="649839"/>
                  <a:pt x="258191" y="655671"/>
                  <a:pt x="263365" y="656241"/>
                </a:cubicBezTo>
                <a:lnTo>
                  <a:pt x="305460" y="658258"/>
                </a:lnTo>
                <a:cubicBezTo>
                  <a:pt x="310218" y="658455"/>
                  <a:pt x="315699" y="656460"/>
                  <a:pt x="317124" y="650277"/>
                </a:cubicBezTo>
                <a:cubicBezTo>
                  <a:pt x="317847" y="646111"/>
                  <a:pt x="315699" y="640258"/>
                  <a:pt x="310547" y="639710"/>
                </a:cubicBezTo>
                <a:close/>
                <a:moveTo>
                  <a:pt x="85075" y="404459"/>
                </a:moveTo>
                <a:cubicBezTo>
                  <a:pt x="50631" y="383609"/>
                  <a:pt x="26799" y="349648"/>
                  <a:pt x="17985" y="308824"/>
                </a:cubicBezTo>
                <a:cubicBezTo>
                  <a:pt x="14894" y="296437"/>
                  <a:pt x="-2448" y="306303"/>
                  <a:pt x="292" y="316257"/>
                </a:cubicBezTo>
                <a:cubicBezTo>
                  <a:pt x="9829" y="360347"/>
                  <a:pt x="37038" y="397925"/>
                  <a:pt x="77028" y="422064"/>
                </a:cubicBezTo>
                <a:cubicBezTo>
                  <a:pt x="82224" y="425572"/>
                  <a:pt x="87991" y="421034"/>
                  <a:pt x="89262" y="415641"/>
                </a:cubicBezTo>
                <a:cubicBezTo>
                  <a:pt x="90643" y="411394"/>
                  <a:pt x="88911" y="406755"/>
                  <a:pt x="85075" y="404459"/>
                </a:cubicBezTo>
                <a:close/>
                <a:moveTo>
                  <a:pt x="329906" y="581522"/>
                </a:moveTo>
                <a:cubicBezTo>
                  <a:pt x="357816" y="581522"/>
                  <a:pt x="380332" y="577751"/>
                  <a:pt x="400656" y="569661"/>
                </a:cubicBezTo>
                <a:cubicBezTo>
                  <a:pt x="405261" y="567896"/>
                  <a:pt x="407870" y="563002"/>
                  <a:pt x="406752" y="558194"/>
                </a:cubicBezTo>
                <a:cubicBezTo>
                  <a:pt x="406357" y="554364"/>
                  <a:pt x="403243" y="551382"/>
                  <a:pt x="399407" y="551134"/>
                </a:cubicBezTo>
                <a:cubicBezTo>
                  <a:pt x="398135" y="551161"/>
                  <a:pt x="396885" y="551428"/>
                  <a:pt x="395701" y="551924"/>
                </a:cubicBezTo>
                <a:cubicBezTo>
                  <a:pt x="365511" y="565078"/>
                  <a:pt x="319887" y="564201"/>
                  <a:pt x="285399" y="560123"/>
                </a:cubicBezTo>
                <a:cubicBezTo>
                  <a:pt x="250079" y="556857"/>
                  <a:pt x="213553" y="549337"/>
                  <a:pt x="177004" y="540545"/>
                </a:cubicBezTo>
                <a:cubicBezTo>
                  <a:pt x="172137" y="540545"/>
                  <a:pt x="169352" y="544930"/>
                  <a:pt x="168826" y="549095"/>
                </a:cubicBezTo>
                <a:cubicBezTo>
                  <a:pt x="167884" y="553862"/>
                  <a:pt x="170887" y="558516"/>
                  <a:pt x="175623" y="559619"/>
                </a:cubicBezTo>
                <a:cubicBezTo>
                  <a:pt x="226663" y="572796"/>
                  <a:pt x="279633" y="581061"/>
                  <a:pt x="329906" y="581522"/>
                </a:cubicBezTo>
                <a:close/>
                <a:moveTo>
                  <a:pt x="216951" y="106307"/>
                </a:moveTo>
                <a:cubicBezTo>
                  <a:pt x="171238" y="119725"/>
                  <a:pt x="136444" y="158926"/>
                  <a:pt x="123991" y="204968"/>
                </a:cubicBezTo>
                <a:cubicBezTo>
                  <a:pt x="122237" y="210887"/>
                  <a:pt x="126183" y="214877"/>
                  <a:pt x="132081" y="214899"/>
                </a:cubicBezTo>
                <a:cubicBezTo>
                  <a:pt x="136860" y="215086"/>
                  <a:pt x="141114" y="211902"/>
                  <a:pt x="142276" y="207270"/>
                </a:cubicBezTo>
                <a:cubicBezTo>
                  <a:pt x="152602" y="168886"/>
                  <a:pt x="181104" y="138014"/>
                  <a:pt x="218551" y="124658"/>
                </a:cubicBezTo>
                <a:cubicBezTo>
                  <a:pt x="228198" y="121216"/>
                  <a:pt x="226334" y="106811"/>
                  <a:pt x="216951" y="106307"/>
                </a:cubicBezTo>
                <a:close/>
                <a:moveTo>
                  <a:pt x="259660" y="91574"/>
                </a:moveTo>
                <a:cubicBezTo>
                  <a:pt x="248325" y="91574"/>
                  <a:pt x="248127" y="110232"/>
                  <a:pt x="260690" y="110297"/>
                </a:cubicBezTo>
                <a:cubicBezTo>
                  <a:pt x="272025" y="110407"/>
                  <a:pt x="272201" y="91640"/>
                  <a:pt x="259660" y="91574"/>
                </a:cubicBezTo>
                <a:close/>
                <a:moveTo>
                  <a:pt x="557483" y="48689"/>
                </a:moveTo>
                <a:cubicBezTo>
                  <a:pt x="551256" y="39700"/>
                  <a:pt x="533760" y="49939"/>
                  <a:pt x="541193" y="59235"/>
                </a:cubicBezTo>
                <a:cubicBezTo>
                  <a:pt x="556321" y="77557"/>
                  <a:pt x="565003" y="100330"/>
                  <a:pt x="565946" y="124066"/>
                </a:cubicBezTo>
                <a:cubicBezTo>
                  <a:pt x="565770" y="128275"/>
                  <a:pt x="569059" y="131825"/>
                  <a:pt x="573268" y="131992"/>
                </a:cubicBezTo>
                <a:cubicBezTo>
                  <a:pt x="573532" y="132003"/>
                  <a:pt x="573817" y="131998"/>
                  <a:pt x="574080" y="131981"/>
                </a:cubicBezTo>
                <a:cubicBezTo>
                  <a:pt x="579561" y="132272"/>
                  <a:pt x="584253" y="128058"/>
                  <a:pt x="584538" y="122569"/>
                </a:cubicBezTo>
                <a:cubicBezTo>
                  <a:pt x="584560" y="122323"/>
                  <a:pt x="584560" y="122075"/>
                  <a:pt x="584560" y="121830"/>
                </a:cubicBezTo>
                <a:cubicBezTo>
                  <a:pt x="583639" y="95169"/>
                  <a:pt x="574146" y="69515"/>
                  <a:pt x="557483" y="48689"/>
                </a:cubicBezTo>
                <a:close/>
                <a:moveTo>
                  <a:pt x="403682" y="258"/>
                </a:moveTo>
                <a:cubicBezTo>
                  <a:pt x="392720" y="-2395"/>
                  <a:pt x="387765" y="16219"/>
                  <a:pt x="399780" y="18960"/>
                </a:cubicBezTo>
                <a:cubicBezTo>
                  <a:pt x="493595" y="37946"/>
                  <a:pt x="532160" y="149148"/>
                  <a:pt x="535120" y="227659"/>
                </a:cubicBezTo>
                <a:cubicBezTo>
                  <a:pt x="535076" y="232018"/>
                  <a:pt x="538562" y="235590"/>
                  <a:pt x="542925" y="235633"/>
                </a:cubicBezTo>
                <a:cubicBezTo>
                  <a:pt x="543122" y="235636"/>
                  <a:pt x="543320" y="235631"/>
                  <a:pt x="543517" y="235618"/>
                </a:cubicBezTo>
                <a:cubicBezTo>
                  <a:pt x="546499" y="235695"/>
                  <a:pt x="549371" y="234555"/>
                  <a:pt x="551497" y="232461"/>
                </a:cubicBezTo>
                <a:cubicBezTo>
                  <a:pt x="553208" y="230630"/>
                  <a:pt x="554062" y="228157"/>
                  <a:pt x="553822" y="225664"/>
                </a:cubicBezTo>
                <a:cubicBezTo>
                  <a:pt x="551629" y="188393"/>
                  <a:pt x="542859" y="133800"/>
                  <a:pt x="514993" y="85610"/>
                </a:cubicBezTo>
                <a:cubicBezTo>
                  <a:pt x="488442" y="39898"/>
                  <a:pt x="451017" y="11220"/>
                  <a:pt x="403682" y="258"/>
                </a:cubicBezTo>
                <a:close/>
                <a:moveTo>
                  <a:pt x="431548" y="75240"/>
                </a:moveTo>
                <a:cubicBezTo>
                  <a:pt x="312936" y="-26709"/>
                  <a:pt x="83934" y="43559"/>
                  <a:pt x="55323" y="204968"/>
                </a:cubicBezTo>
                <a:cubicBezTo>
                  <a:pt x="46553" y="255569"/>
                  <a:pt x="59708" y="304373"/>
                  <a:pt x="92134" y="342369"/>
                </a:cubicBezTo>
                <a:cubicBezTo>
                  <a:pt x="111406" y="364995"/>
                  <a:pt x="133352" y="384398"/>
                  <a:pt x="147757" y="411431"/>
                </a:cubicBezTo>
                <a:cubicBezTo>
                  <a:pt x="162161" y="438464"/>
                  <a:pt x="168498" y="469312"/>
                  <a:pt x="166524" y="502681"/>
                </a:cubicBezTo>
                <a:cubicBezTo>
                  <a:pt x="166480" y="503654"/>
                  <a:pt x="165998" y="504556"/>
                  <a:pt x="165209" y="505137"/>
                </a:cubicBezTo>
                <a:cubicBezTo>
                  <a:pt x="161986" y="507785"/>
                  <a:pt x="160495" y="512012"/>
                  <a:pt x="161350" y="516099"/>
                </a:cubicBezTo>
                <a:cubicBezTo>
                  <a:pt x="161964" y="519442"/>
                  <a:pt x="164573" y="522060"/>
                  <a:pt x="167928" y="522676"/>
                </a:cubicBezTo>
                <a:cubicBezTo>
                  <a:pt x="215043" y="533845"/>
                  <a:pt x="263124" y="540387"/>
                  <a:pt x="311511" y="542211"/>
                </a:cubicBezTo>
                <a:cubicBezTo>
                  <a:pt x="350011" y="543022"/>
                  <a:pt x="388510" y="548218"/>
                  <a:pt x="425651" y="525855"/>
                </a:cubicBezTo>
                <a:cubicBezTo>
                  <a:pt x="429180" y="523911"/>
                  <a:pt x="430847" y="519741"/>
                  <a:pt x="429619" y="515902"/>
                </a:cubicBezTo>
                <a:cubicBezTo>
                  <a:pt x="428610" y="511990"/>
                  <a:pt x="425190" y="509184"/>
                  <a:pt x="421156" y="508973"/>
                </a:cubicBezTo>
                <a:cubicBezTo>
                  <a:pt x="418656" y="508601"/>
                  <a:pt x="416004" y="511626"/>
                  <a:pt x="413526" y="510048"/>
                </a:cubicBezTo>
                <a:cubicBezTo>
                  <a:pt x="412518" y="509440"/>
                  <a:pt x="411926" y="508346"/>
                  <a:pt x="411948" y="507176"/>
                </a:cubicBezTo>
                <a:cubicBezTo>
                  <a:pt x="412452" y="477012"/>
                  <a:pt x="419906" y="447368"/>
                  <a:pt x="433719" y="420552"/>
                </a:cubicBezTo>
                <a:cubicBezTo>
                  <a:pt x="441458" y="405731"/>
                  <a:pt x="451697" y="392642"/>
                  <a:pt x="461607" y="379969"/>
                </a:cubicBezTo>
                <a:cubicBezTo>
                  <a:pt x="467856" y="371989"/>
                  <a:pt x="474323" y="363723"/>
                  <a:pt x="480045" y="355151"/>
                </a:cubicBezTo>
                <a:cubicBezTo>
                  <a:pt x="530231" y="279708"/>
                  <a:pt x="512033" y="136629"/>
                  <a:pt x="431548" y="75240"/>
                </a:cubicBezTo>
                <a:close/>
                <a:moveTo>
                  <a:pt x="334116" y="324171"/>
                </a:moveTo>
                <a:cubicBezTo>
                  <a:pt x="324644" y="390296"/>
                  <a:pt x="323548" y="458108"/>
                  <a:pt x="320961" y="523312"/>
                </a:cubicBezTo>
                <a:cubicBezTo>
                  <a:pt x="320303" y="523941"/>
                  <a:pt x="319404" y="524268"/>
                  <a:pt x="318483" y="524211"/>
                </a:cubicBezTo>
                <a:cubicBezTo>
                  <a:pt x="310788" y="523685"/>
                  <a:pt x="302873" y="523027"/>
                  <a:pt x="295419" y="522567"/>
                </a:cubicBezTo>
                <a:cubicBezTo>
                  <a:pt x="285224" y="521909"/>
                  <a:pt x="274832" y="520988"/>
                  <a:pt x="263694" y="519760"/>
                </a:cubicBezTo>
                <a:cubicBezTo>
                  <a:pt x="262006" y="519589"/>
                  <a:pt x="260734" y="518149"/>
                  <a:pt x="260756" y="516450"/>
                </a:cubicBezTo>
                <a:cubicBezTo>
                  <a:pt x="256108" y="449957"/>
                  <a:pt x="246001" y="383960"/>
                  <a:pt x="230522" y="319129"/>
                </a:cubicBezTo>
                <a:cubicBezTo>
                  <a:pt x="230127" y="317344"/>
                  <a:pt x="231245" y="315575"/>
                  <a:pt x="233021" y="315174"/>
                </a:cubicBezTo>
                <a:cubicBezTo>
                  <a:pt x="233263" y="315123"/>
                  <a:pt x="233482" y="315097"/>
                  <a:pt x="233723" y="315095"/>
                </a:cubicBezTo>
                <a:cubicBezTo>
                  <a:pt x="235170" y="315095"/>
                  <a:pt x="236639" y="315270"/>
                  <a:pt x="238108" y="315270"/>
                </a:cubicBezTo>
                <a:cubicBezTo>
                  <a:pt x="248654" y="315443"/>
                  <a:pt x="258914" y="311896"/>
                  <a:pt x="267114" y="305250"/>
                </a:cubicBezTo>
                <a:cubicBezTo>
                  <a:pt x="268342" y="304255"/>
                  <a:pt x="270074" y="304255"/>
                  <a:pt x="271302" y="305250"/>
                </a:cubicBezTo>
                <a:cubicBezTo>
                  <a:pt x="284128" y="315555"/>
                  <a:pt x="301338" y="320773"/>
                  <a:pt x="322452" y="320773"/>
                </a:cubicBezTo>
                <a:cubicBezTo>
                  <a:pt x="326003" y="321321"/>
                  <a:pt x="334291" y="318164"/>
                  <a:pt x="334116" y="324171"/>
                </a:cubicBezTo>
                <a:close/>
                <a:moveTo>
                  <a:pt x="269811" y="253245"/>
                </a:moveTo>
                <a:cubicBezTo>
                  <a:pt x="271214" y="252283"/>
                  <a:pt x="273100" y="252539"/>
                  <a:pt x="274196" y="253837"/>
                </a:cubicBezTo>
                <a:cubicBezTo>
                  <a:pt x="276783" y="256863"/>
                  <a:pt x="276892" y="261292"/>
                  <a:pt x="274481" y="266992"/>
                </a:cubicBezTo>
                <a:cubicBezTo>
                  <a:pt x="273779" y="268665"/>
                  <a:pt x="271850" y="269452"/>
                  <a:pt x="270183" y="268746"/>
                </a:cubicBezTo>
                <a:cubicBezTo>
                  <a:pt x="269504" y="268468"/>
                  <a:pt x="268956" y="267983"/>
                  <a:pt x="268605" y="267365"/>
                </a:cubicBezTo>
                <a:cubicBezTo>
                  <a:pt x="263694" y="259033"/>
                  <a:pt x="267268" y="254934"/>
                  <a:pt x="269811" y="253245"/>
                </a:cubicBezTo>
                <a:close/>
                <a:moveTo>
                  <a:pt x="478971" y="317945"/>
                </a:moveTo>
                <a:cubicBezTo>
                  <a:pt x="470201" y="344035"/>
                  <a:pt x="451127" y="362759"/>
                  <a:pt x="435539" y="384157"/>
                </a:cubicBezTo>
                <a:cubicBezTo>
                  <a:pt x="407300" y="422707"/>
                  <a:pt x="392523" y="469481"/>
                  <a:pt x="393487" y="517261"/>
                </a:cubicBezTo>
                <a:cubicBezTo>
                  <a:pt x="393750" y="518936"/>
                  <a:pt x="392698" y="520536"/>
                  <a:pt x="391054" y="520966"/>
                </a:cubicBezTo>
                <a:cubicBezTo>
                  <a:pt x="377241" y="524161"/>
                  <a:pt x="363100" y="525634"/>
                  <a:pt x="348937" y="525351"/>
                </a:cubicBezTo>
                <a:cubicBezTo>
                  <a:pt x="345473" y="525351"/>
                  <a:pt x="339641" y="526338"/>
                  <a:pt x="340561" y="520966"/>
                </a:cubicBezTo>
                <a:cubicBezTo>
                  <a:pt x="340145" y="453831"/>
                  <a:pt x="344332" y="386744"/>
                  <a:pt x="353102" y="320181"/>
                </a:cubicBezTo>
                <a:cubicBezTo>
                  <a:pt x="353431" y="315796"/>
                  <a:pt x="359942" y="316695"/>
                  <a:pt x="363056" y="315423"/>
                </a:cubicBezTo>
                <a:cubicBezTo>
                  <a:pt x="374566" y="312310"/>
                  <a:pt x="368669" y="297182"/>
                  <a:pt x="359855" y="297643"/>
                </a:cubicBezTo>
                <a:cubicBezTo>
                  <a:pt x="341175" y="301567"/>
                  <a:pt x="314603" y="306675"/>
                  <a:pt x="295068" y="297029"/>
                </a:cubicBezTo>
                <a:cubicBezTo>
                  <a:pt x="291100" y="295229"/>
                  <a:pt x="287372" y="292953"/>
                  <a:pt x="283952" y="290254"/>
                </a:cubicBezTo>
                <a:cubicBezTo>
                  <a:pt x="282593" y="289206"/>
                  <a:pt x="282286" y="287294"/>
                  <a:pt x="283228" y="285869"/>
                </a:cubicBezTo>
                <a:cubicBezTo>
                  <a:pt x="293402" y="269864"/>
                  <a:pt x="297633" y="254144"/>
                  <a:pt x="294586" y="243818"/>
                </a:cubicBezTo>
                <a:cubicBezTo>
                  <a:pt x="292393" y="235662"/>
                  <a:pt x="283623" y="229698"/>
                  <a:pt x="275029" y="229720"/>
                </a:cubicBezTo>
                <a:cubicBezTo>
                  <a:pt x="265733" y="229720"/>
                  <a:pt x="256590" y="235991"/>
                  <a:pt x="252249" y="245331"/>
                </a:cubicBezTo>
                <a:cubicBezTo>
                  <a:pt x="245672" y="259560"/>
                  <a:pt x="249859" y="276288"/>
                  <a:pt x="256020" y="287206"/>
                </a:cubicBezTo>
                <a:cubicBezTo>
                  <a:pt x="256810" y="288616"/>
                  <a:pt x="256459" y="290392"/>
                  <a:pt x="255187" y="291394"/>
                </a:cubicBezTo>
                <a:cubicBezTo>
                  <a:pt x="250539" y="294950"/>
                  <a:pt x="244817" y="296785"/>
                  <a:pt x="238963" y="296590"/>
                </a:cubicBezTo>
                <a:cubicBezTo>
                  <a:pt x="226707" y="296912"/>
                  <a:pt x="215723" y="289024"/>
                  <a:pt x="212127" y="277297"/>
                </a:cubicBezTo>
                <a:cubicBezTo>
                  <a:pt x="211491" y="273854"/>
                  <a:pt x="208444" y="271397"/>
                  <a:pt x="204936" y="271509"/>
                </a:cubicBezTo>
                <a:cubicBezTo>
                  <a:pt x="201341" y="271592"/>
                  <a:pt x="197986" y="273302"/>
                  <a:pt x="195815" y="276157"/>
                </a:cubicBezTo>
                <a:cubicBezTo>
                  <a:pt x="189764" y="284093"/>
                  <a:pt x="200858" y="298914"/>
                  <a:pt x="207458" y="304351"/>
                </a:cubicBezTo>
                <a:cubicBezTo>
                  <a:pt x="209277" y="305689"/>
                  <a:pt x="208268" y="308364"/>
                  <a:pt x="208860" y="310096"/>
                </a:cubicBezTo>
                <a:cubicBezTo>
                  <a:pt x="224471" y="376768"/>
                  <a:pt x="239270" y="447015"/>
                  <a:pt x="240717" y="515573"/>
                </a:cubicBezTo>
                <a:cubicBezTo>
                  <a:pt x="239993" y="516254"/>
                  <a:pt x="238985" y="516561"/>
                  <a:pt x="237998" y="516406"/>
                </a:cubicBezTo>
                <a:cubicBezTo>
                  <a:pt x="221051" y="513950"/>
                  <a:pt x="203971" y="510881"/>
                  <a:pt x="187243" y="507263"/>
                </a:cubicBezTo>
                <a:cubicBezTo>
                  <a:pt x="185445" y="506853"/>
                  <a:pt x="184327" y="505064"/>
                  <a:pt x="184743" y="503271"/>
                </a:cubicBezTo>
                <a:cubicBezTo>
                  <a:pt x="184743" y="503264"/>
                  <a:pt x="184743" y="503258"/>
                  <a:pt x="184743" y="503251"/>
                </a:cubicBezTo>
                <a:cubicBezTo>
                  <a:pt x="189128" y="453088"/>
                  <a:pt x="172027" y="403538"/>
                  <a:pt x="138351" y="364491"/>
                </a:cubicBezTo>
                <a:cubicBezTo>
                  <a:pt x="121272" y="344758"/>
                  <a:pt x="101847" y="327526"/>
                  <a:pt x="88583" y="304373"/>
                </a:cubicBezTo>
                <a:cubicBezTo>
                  <a:pt x="76480" y="282423"/>
                  <a:pt x="70473" y="257630"/>
                  <a:pt x="71174" y="232571"/>
                </a:cubicBezTo>
                <a:cubicBezTo>
                  <a:pt x="72928" y="120448"/>
                  <a:pt x="178451" y="56078"/>
                  <a:pt x="275073" y="47045"/>
                </a:cubicBezTo>
                <a:cubicBezTo>
                  <a:pt x="428588" y="33145"/>
                  <a:pt x="520649" y="175808"/>
                  <a:pt x="478971" y="31796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0"/>
          <p:cNvSpPr txBox="1">
            <a:spLocks noGrp="1"/>
          </p:cNvSpPr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Concept</a:t>
            </a:r>
            <a:endParaRPr dirty="0"/>
          </a:p>
        </p:txBody>
      </p:sp>
      <p:sp>
        <p:nvSpPr>
          <p:cNvPr id="226" name="Google Shape;226;p20"/>
          <p:cNvSpPr txBox="1">
            <a:spLocks noGrp="1"/>
          </p:cNvSpPr>
          <p:nvPr>
            <p:ph type="body" idx="1"/>
          </p:nvPr>
        </p:nvSpPr>
        <p:spPr>
          <a:xfrm>
            <a:off x="1358850" y="1698079"/>
            <a:ext cx="6426300" cy="284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✗"/>
            </a:pPr>
            <a:r>
              <a:rPr lang="en" sz="2800" dirty="0"/>
              <a:t>To make the voting system online</a:t>
            </a:r>
            <a:endParaRPr sz="2800" dirty="0"/>
          </a:p>
          <a:p>
            <a:pPr marL="457200" lvl="0" indent="-368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Char char="✗"/>
            </a:pPr>
            <a:r>
              <a:rPr lang="en" sz="2800" dirty="0"/>
              <a:t>To reduce the cost of the election commision</a:t>
            </a:r>
            <a:endParaRPr sz="2800" dirty="0"/>
          </a:p>
          <a:p>
            <a:pPr marL="457200" lvl="0" indent="-368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Char char="✗"/>
            </a:pPr>
            <a:r>
              <a:rPr lang="en" sz="2800" dirty="0"/>
              <a:t>To go to the path of digital era</a:t>
            </a:r>
            <a:endParaRPr sz="2800" dirty="0"/>
          </a:p>
        </p:txBody>
      </p:sp>
      <p:sp>
        <p:nvSpPr>
          <p:cNvPr id="227" name="Google Shape;227;p20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228" name="Google Shape;228;p20"/>
          <p:cNvSpPr/>
          <p:nvPr/>
        </p:nvSpPr>
        <p:spPr>
          <a:xfrm>
            <a:off x="7648493" y="3814898"/>
            <a:ext cx="937597" cy="835429"/>
          </a:xfrm>
          <a:custGeom>
            <a:avLst/>
            <a:gdLst/>
            <a:ahLst/>
            <a:cxnLst/>
            <a:rect l="l" t="t" r="r" b="b"/>
            <a:pathLst>
              <a:path w="444359" h="395938" extrusionOk="0">
                <a:moveTo>
                  <a:pt x="135136" y="205311"/>
                </a:moveTo>
                <a:lnTo>
                  <a:pt x="101482" y="200356"/>
                </a:lnTo>
                <a:cubicBezTo>
                  <a:pt x="92405" y="199041"/>
                  <a:pt x="88788" y="213642"/>
                  <a:pt x="98347" y="215046"/>
                </a:cubicBezTo>
                <a:lnTo>
                  <a:pt x="132067" y="220001"/>
                </a:lnTo>
                <a:cubicBezTo>
                  <a:pt x="141056" y="221316"/>
                  <a:pt x="144673" y="206714"/>
                  <a:pt x="135136" y="205311"/>
                </a:cubicBezTo>
                <a:close/>
                <a:moveTo>
                  <a:pt x="293388" y="291650"/>
                </a:moveTo>
                <a:cubicBezTo>
                  <a:pt x="292554" y="295482"/>
                  <a:pt x="294966" y="299271"/>
                  <a:pt x="298803" y="300115"/>
                </a:cubicBezTo>
                <a:cubicBezTo>
                  <a:pt x="298869" y="300130"/>
                  <a:pt x="298935" y="300144"/>
                  <a:pt x="299001" y="300157"/>
                </a:cubicBezTo>
                <a:cubicBezTo>
                  <a:pt x="299373" y="300157"/>
                  <a:pt x="300711" y="300157"/>
                  <a:pt x="300930" y="300551"/>
                </a:cubicBezTo>
                <a:cubicBezTo>
                  <a:pt x="299921" y="300222"/>
                  <a:pt x="299790" y="300201"/>
                  <a:pt x="300535" y="300551"/>
                </a:cubicBezTo>
                <a:cubicBezTo>
                  <a:pt x="301280" y="300902"/>
                  <a:pt x="301456" y="300924"/>
                  <a:pt x="302267" y="301297"/>
                </a:cubicBezTo>
                <a:lnTo>
                  <a:pt x="302377" y="301297"/>
                </a:lnTo>
                <a:cubicBezTo>
                  <a:pt x="309919" y="308335"/>
                  <a:pt x="320267" y="297416"/>
                  <a:pt x="313142" y="290335"/>
                </a:cubicBezTo>
                <a:cubicBezTo>
                  <a:pt x="307573" y="285621"/>
                  <a:pt x="295756" y="281894"/>
                  <a:pt x="293388" y="291650"/>
                </a:cubicBezTo>
                <a:close/>
                <a:moveTo>
                  <a:pt x="285999" y="274110"/>
                </a:moveTo>
                <a:cubicBezTo>
                  <a:pt x="269973" y="263589"/>
                  <a:pt x="253310" y="254069"/>
                  <a:pt x="236099" y="245608"/>
                </a:cubicBezTo>
                <a:cubicBezTo>
                  <a:pt x="227833" y="241530"/>
                  <a:pt x="220752" y="255014"/>
                  <a:pt x="229346" y="259180"/>
                </a:cubicBezTo>
                <a:cubicBezTo>
                  <a:pt x="245439" y="267053"/>
                  <a:pt x="261027" y="275919"/>
                  <a:pt x="276002" y="285730"/>
                </a:cubicBezTo>
                <a:cubicBezTo>
                  <a:pt x="283697" y="290576"/>
                  <a:pt x="293738" y="279109"/>
                  <a:pt x="285999" y="274023"/>
                </a:cubicBezTo>
                <a:close/>
                <a:moveTo>
                  <a:pt x="433354" y="1544"/>
                </a:moveTo>
                <a:cubicBezTo>
                  <a:pt x="431162" y="3057"/>
                  <a:pt x="428970" y="4482"/>
                  <a:pt x="426908" y="5929"/>
                </a:cubicBezTo>
                <a:cubicBezTo>
                  <a:pt x="425220" y="5833"/>
                  <a:pt x="423554" y="6381"/>
                  <a:pt x="422239" y="7464"/>
                </a:cubicBezTo>
                <a:cubicBezTo>
                  <a:pt x="417854" y="10840"/>
                  <a:pt x="413469" y="14261"/>
                  <a:pt x="408952" y="17659"/>
                </a:cubicBezTo>
                <a:cubicBezTo>
                  <a:pt x="315904" y="75803"/>
                  <a:pt x="209197" y="106563"/>
                  <a:pt x="111195" y="154928"/>
                </a:cubicBezTo>
                <a:cubicBezTo>
                  <a:pt x="93853" y="163501"/>
                  <a:pt x="76773" y="172622"/>
                  <a:pt x="60089" y="182400"/>
                </a:cubicBezTo>
                <a:cubicBezTo>
                  <a:pt x="42549" y="192748"/>
                  <a:pt x="25141" y="203184"/>
                  <a:pt x="5146" y="208249"/>
                </a:cubicBezTo>
                <a:cubicBezTo>
                  <a:pt x="-1804" y="210003"/>
                  <a:pt x="-1147" y="218532"/>
                  <a:pt x="3743" y="221404"/>
                </a:cubicBezTo>
                <a:cubicBezTo>
                  <a:pt x="4707" y="222430"/>
                  <a:pt x="5979" y="223140"/>
                  <a:pt x="7360" y="223443"/>
                </a:cubicBezTo>
                <a:cubicBezTo>
                  <a:pt x="52371" y="234230"/>
                  <a:pt x="97777" y="242999"/>
                  <a:pt x="143621" y="249752"/>
                </a:cubicBezTo>
                <a:lnTo>
                  <a:pt x="143117" y="384961"/>
                </a:lnTo>
                <a:cubicBezTo>
                  <a:pt x="142854" y="387829"/>
                  <a:pt x="144717" y="390464"/>
                  <a:pt x="147502" y="391166"/>
                </a:cubicBezTo>
                <a:cubicBezTo>
                  <a:pt x="148620" y="393251"/>
                  <a:pt x="150615" y="394717"/>
                  <a:pt x="152939" y="395156"/>
                </a:cubicBezTo>
                <a:cubicBezTo>
                  <a:pt x="155855" y="396721"/>
                  <a:pt x="159473" y="395875"/>
                  <a:pt x="161402" y="393183"/>
                </a:cubicBezTo>
                <a:cubicBezTo>
                  <a:pt x="187777" y="361278"/>
                  <a:pt x="215797" y="330777"/>
                  <a:pt x="245351" y="301801"/>
                </a:cubicBezTo>
                <a:cubicBezTo>
                  <a:pt x="266464" y="313914"/>
                  <a:pt x="286394" y="328001"/>
                  <a:pt x="304854" y="343874"/>
                </a:cubicBezTo>
                <a:cubicBezTo>
                  <a:pt x="316496" y="353850"/>
                  <a:pt x="331712" y="356854"/>
                  <a:pt x="343266" y="366413"/>
                </a:cubicBezTo>
                <a:cubicBezTo>
                  <a:pt x="346533" y="371170"/>
                  <a:pt x="355500" y="370798"/>
                  <a:pt x="356553" y="363519"/>
                </a:cubicBezTo>
                <a:cubicBezTo>
                  <a:pt x="373083" y="243175"/>
                  <a:pt x="405510" y="125528"/>
                  <a:pt x="443593" y="10753"/>
                </a:cubicBezTo>
                <a:cubicBezTo>
                  <a:pt x="446618" y="4679"/>
                  <a:pt x="440173" y="-3323"/>
                  <a:pt x="433354" y="1457"/>
                </a:cubicBezTo>
                <a:close/>
                <a:moveTo>
                  <a:pt x="144959" y="232695"/>
                </a:moveTo>
                <a:cubicBezTo>
                  <a:pt x="144345" y="233234"/>
                  <a:pt x="143819" y="233863"/>
                  <a:pt x="143380" y="234558"/>
                </a:cubicBezTo>
                <a:cubicBezTo>
                  <a:pt x="106218" y="229033"/>
                  <a:pt x="69319" y="222164"/>
                  <a:pt x="32639" y="213949"/>
                </a:cubicBezTo>
                <a:cubicBezTo>
                  <a:pt x="52744" y="204895"/>
                  <a:pt x="71358" y="192134"/>
                  <a:pt x="90652" y="181720"/>
                </a:cubicBezTo>
                <a:cubicBezTo>
                  <a:pt x="170610" y="138682"/>
                  <a:pt x="257497" y="110816"/>
                  <a:pt x="339320" y="71856"/>
                </a:cubicBezTo>
                <a:cubicBezTo>
                  <a:pt x="273370" y="123978"/>
                  <a:pt x="208584" y="177592"/>
                  <a:pt x="144959" y="232695"/>
                </a:cubicBezTo>
                <a:close/>
                <a:moveTo>
                  <a:pt x="157938" y="358827"/>
                </a:moveTo>
                <a:lnTo>
                  <a:pt x="158376" y="242429"/>
                </a:lnTo>
                <a:cubicBezTo>
                  <a:pt x="158376" y="241688"/>
                  <a:pt x="158267" y="240949"/>
                  <a:pt x="158070" y="240237"/>
                </a:cubicBezTo>
                <a:cubicBezTo>
                  <a:pt x="232788" y="175691"/>
                  <a:pt x="309152" y="113147"/>
                  <a:pt x="387181" y="52607"/>
                </a:cubicBezTo>
                <a:lnTo>
                  <a:pt x="297159" y="137213"/>
                </a:lnTo>
                <a:cubicBezTo>
                  <a:pt x="259098" y="172972"/>
                  <a:pt x="217024" y="207372"/>
                  <a:pt x="189531" y="252405"/>
                </a:cubicBezTo>
                <a:cubicBezTo>
                  <a:pt x="188216" y="254240"/>
                  <a:pt x="188018" y="256658"/>
                  <a:pt x="189049" y="258675"/>
                </a:cubicBezTo>
                <a:cubicBezTo>
                  <a:pt x="189356" y="259691"/>
                  <a:pt x="189882" y="260620"/>
                  <a:pt x="190605" y="261394"/>
                </a:cubicBezTo>
                <a:cubicBezTo>
                  <a:pt x="181222" y="294369"/>
                  <a:pt x="170325" y="326817"/>
                  <a:pt x="157938" y="358739"/>
                </a:cubicBezTo>
                <a:close/>
                <a:moveTo>
                  <a:pt x="174535" y="355801"/>
                </a:moveTo>
                <a:cubicBezTo>
                  <a:pt x="184927" y="328323"/>
                  <a:pt x="194267" y="300479"/>
                  <a:pt x="202533" y="272269"/>
                </a:cubicBezTo>
                <a:cubicBezTo>
                  <a:pt x="212223" y="280124"/>
                  <a:pt x="222396" y="287379"/>
                  <a:pt x="232964" y="293996"/>
                </a:cubicBezTo>
                <a:cubicBezTo>
                  <a:pt x="212749" y="313844"/>
                  <a:pt x="193281" y="334418"/>
                  <a:pt x="174535" y="355713"/>
                </a:cubicBezTo>
                <a:close/>
                <a:moveTo>
                  <a:pt x="344143" y="348807"/>
                </a:moveTo>
                <a:cubicBezTo>
                  <a:pt x="334847" y="343743"/>
                  <a:pt x="324608" y="340432"/>
                  <a:pt x="316255" y="333460"/>
                </a:cubicBezTo>
                <a:cubicBezTo>
                  <a:pt x="304394" y="323193"/>
                  <a:pt x="291962" y="313631"/>
                  <a:pt x="278983" y="304827"/>
                </a:cubicBezTo>
                <a:cubicBezTo>
                  <a:pt x="253946" y="288581"/>
                  <a:pt x="227351" y="274637"/>
                  <a:pt x="205273" y="254400"/>
                </a:cubicBezTo>
                <a:cubicBezTo>
                  <a:pt x="232701" y="211538"/>
                  <a:pt x="274533" y="178125"/>
                  <a:pt x="311212" y="143637"/>
                </a:cubicBezTo>
                <a:cubicBezTo>
                  <a:pt x="346993" y="110020"/>
                  <a:pt x="382796" y="76401"/>
                  <a:pt x="418643" y="42784"/>
                </a:cubicBezTo>
                <a:cubicBezTo>
                  <a:pt x="385098" y="142442"/>
                  <a:pt x="360170" y="244797"/>
                  <a:pt x="344143" y="348720"/>
                </a:cubicBezTo>
                <a:close/>
                <a:moveTo>
                  <a:pt x="55923" y="163172"/>
                </a:moveTo>
                <a:cubicBezTo>
                  <a:pt x="76620" y="147430"/>
                  <a:pt x="101087" y="137608"/>
                  <a:pt x="124481" y="126668"/>
                </a:cubicBezTo>
                <a:lnTo>
                  <a:pt x="197797" y="92378"/>
                </a:lnTo>
                <a:cubicBezTo>
                  <a:pt x="206238" y="88431"/>
                  <a:pt x="202379" y="74268"/>
                  <a:pt x="193412" y="78434"/>
                </a:cubicBezTo>
                <a:lnTo>
                  <a:pt x="116237" y="114478"/>
                </a:lnTo>
                <a:cubicBezTo>
                  <a:pt x="92954" y="125440"/>
                  <a:pt x="68661" y="135306"/>
                  <a:pt x="48052" y="150960"/>
                </a:cubicBezTo>
                <a:cubicBezTo>
                  <a:pt x="40532" y="156704"/>
                  <a:pt x="48096" y="169114"/>
                  <a:pt x="55923" y="163084"/>
                </a:cubicBezTo>
                <a:close/>
                <a:moveTo>
                  <a:pt x="41760" y="133684"/>
                </a:moveTo>
                <a:cubicBezTo>
                  <a:pt x="60198" y="122794"/>
                  <a:pt x="79119" y="112805"/>
                  <a:pt x="98479" y="103713"/>
                </a:cubicBezTo>
                <a:cubicBezTo>
                  <a:pt x="106919" y="99766"/>
                  <a:pt x="103061" y="85603"/>
                  <a:pt x="94094" y="89791"/>
                </a:cubicBezTo>
                <a:cubicBezTo>
                  <a:pt x="73528" y="99409"/>
                  <a:pt x="53467" y="109990"/>
                  <a:pt x="33889" y="121537"/>
                </a:cubicBezTo>
                <a:cubicBezTo>
                  <a:pt x="25689" y="126339"/>
                  <a:pt x="33341" y="138573"/>
                  <a:pt x="41760" y="13359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1"/>
          <p:cNvSpPr txBox="1">
            <a:spLocks noGrp="1"/>
          </p:cNvSpPr>
          <p:nvPr>
            <p:ph type="ctrTitle" idx="4294967295"/>
          </p:nvPr>
        </p:nvSpPr>
        <p:spPr>
          <a:xfrm>
            <a:off x="744687" y="1411561"/>
            <a:ext cx="4203397" cy="1006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/>
              <a:t>Web page Flow</a:t>
            </a:r>
            <a:endParaRPr sz="7200" dirty="0"/>
          </a:p>
        </p:txBody>
      </p:sp>
      <p:sp>
        <p:nvSpPr>
          <p:cNvPr id="234" name="Google Shape;234;p21"/>
          <p:cNvSpPr txBox="1">
            <a:spLocks noGrp="1"/>
          </p:cNvSpPr>
          <p:nvPr>
            <p:ph type="subTitle" idx="4294967295"/>
          </p:nvPr>
        </p:nvSpPr>
        <p:spPr>
          <a:xfrm>
            <a:off x="855300" y="2417761"/>
            <a:ext cx="3261300" cy="1373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dirty="0"/>
              <a:t>Now we shall see the flow of our web pages.</a:t>
            </a:r>
            <a:endParaRPr dirty="0"/>
          </a:p>
        </p:txBody>
      </p:sp>
      <p:sp>
        <p:nvSpPr>
          <p:cNvPr id="235" name="Google Shape;235;p21"/>
          <p:cNvSpPr/>
          <p:nvPr/>
        </p:nvSpPr>
        <p:spPr>
          <a:xfrm>
            <a:off x="6483951" y="1537890"/>
            <a:ext cx="1665461" cy="1687635"/>
          </a:xfrm>
          <a:custGeom>
            <a:avLst/>
            <a:gdLst/>
            <a:ahLst/>
            <a:cxnLst/>
            <a:rect l="l" t="t" r="r" b="b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236" name="Google Shape;236;p21"/>
          <p:cNvSpPr/>
          <p:nvPr/>
        </p:nvSpPr>
        <p:spPr>
          <a:xfrm rot="1473029">
            <a:off x="4969677" y="2380523"/>
            <a:ext cx="973727" cy="948521"/>
          </a:xfrm>
          <a:custGeom>
            <a:avLst/>
            <a:gdLst/>
            <a:ahLst/>
            <a:cxnLst/>
            <a:rect l="l" t="t" r="r" b="b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237" name="Google Shape;237;p21"/>
          <p:cNvSpPr/>
          <p:nvPr/>
        </p:nvSpPr>
        <p:spPr>
          <a:xfrm>
            <a:off x="6161833" y="1376613"/>
            <a:ext cx="426316" cy="414270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238" name="Google Shape;238;p21"/>
          <p:cNvSpPr/>
          <p:nvPr/>
        </p:nvSpPr>
        <p:spPr>
          <a:xfrm rot="2487106">
            <a:off x="5887685" y="3256298"/>
            <a:ext cx="303293" cy="294723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239" name="Google Shape;239;p21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E1B7E4-4CF3-4845-93FF-2D520817B34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 dirty="0"/>
          </a:p>
        </p:txBody>
      </p:sp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126A2856-2015-4640-ACF7-873546B5F85A}"/>
              </a:ext>
            </a:extLst>
          </p:cNvPr>
          <p:cNvSpPr/>
          <p:nvPr/>
        </p:nvSpPr>
        <p:spPr>
          <a:xfrm>
            <a:off x="1349475" y="214254"/>
            <a:ext cx="1533831" cy="811162"/>
          </a:xfrm>
          <a:prstGeom prst="flowChartConnector">
            <a:avLst/>
          </a:prstGeom>
          <a:solidFill>
            <a:schemeClr val="tx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>
                  <a:solidFill>
                    <a:srgbClr val="92D050"/>
                  </a:solidFill>
                </a:ln>
                <a:solidFill>
                  <a:srgbClr val="92D050"/>
                </a:solidFill>
              </a:rPr>
              <a:t>Homepage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DF53989-CA6B-4C25-8CD8-105F14EE2B07}"/>
              </a:ext>
            </a:extLst>
          </p:cNvPr>
          <p:cNvSpPr/>
          <p:nvPr/>
        </p:nvSpPr>
        <p:spPr>
          <a:xfrm>
            <a:off x="5420034" y="368710"/>
            <a:ext cx="1651819" cy="910712"/>
          </a:xfrm>
          <a:prstGeom prst="ellipse">
            <a:avLst/>
          </a:prstGeom>
          <a:solidFill>
            <a:schemeClr val="tx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>
                  <a:solidFill>
                    <a:srgbClr val="92D050"/>
                  </a:solidFill>
                </a:ln>
                <a:solidFill>
                  <a:srgbClr val="92D050"/>
                </a:solidFill>
              </a:rPr>
              <a:t>Vote Now </a:t>
            </a:r>
          </a:p>
          <a:p>
            <a:pPr algn="ctr"/>
            <a:r>
              <a:rPr lang="en-IN" dirty="0">
                <a:ln>
                  <a:solidFill>
                    <a:srgbClr val="92D050"/>
                  </a:solidFill>
                </a:ln>
                <a:solidFill>
                  <a:srgbClr val="92D050"/>
                </a:solidFill>
              </a:rPr>
              <a:t>( Button 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8E3394-5393-43B2-903A-20FD539228BD}"/>
              </a:ext>
            </a:extLst>
          </p:cNvPr>
          <p:cNvSpPr txBox="1"/>
          <p:nvPr/>
        </p:nvSpPr>
        <p:spPr>
          <a:xfrm rot="21372174">
            <a:off x="3313138" y="193124"/>
            <a:ext cx="16770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If clicked on button</a:t>
            </a:r>
          </a:p>
        </p:txBody>
      </p: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2CE8238A-1154-4917-9A16-4AD0C6392485}"/>
              </a:ext>
            </a:extLst>
          </p:cNvPr>
          <p:cNvCxnSpPr>
            <a:cxnSpLocks/>
            <a:stCxn id="3" idx="6"/>
            <a:endCxn id="4" idx="1"/>
          </p:cNvCxnSpPr>
          <p:nvPr/>
        </p:nvCxnSpPr>
        <p:spPr>
          <a:xfrm flipV="1">
            <a:off x="2883306" y="502081"/>
            <a:ext cx="2778631" cy="117754"/>
          </a:xfrm>
          <a:prstGeom prst="curvedConnector4">
            <a:avLst>
              <a:gd name="adj1" fmla="val 53343"/>
              <a:gd name="adj2" fmla="val 106461"/>
            </a:avLst>
          </a:prstGeom>
          <a:ln w="38100">
            <a:solidFill>
              <a:schemeClr val="tx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7977F3E7-09AF-40EC-AF3C-F403F3685CAE}"/>
              </a:ext>
            </a:extLst>
          </p:cNvPr>
          <p:cNvSpPr/>
          <p:nvPr/>
        </p:nvSpPr>
        <p:spPr>
          <a:xfrm>
            <a:off x="1349475" y="1303999"/>
            <a:ext cx="1622323" cy="811162"/>
          </a:xfrm>
          <a:prstGeom prst="ellipse">
            <a:avLst/>
          </a:prstGeom>
          <a:solidFill>
            <a:schemeClr val="tx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>
                  <a:solidFill>
                    <a:srgbClr val="92D050"/>
                  </a:solidFill>
                </a:ln>
                <a:solidFill>
                  <a:srgbClr val="92D050"/>
                </a:solidFill>
              </a:rPr>
              <a:t>Candidate</a:t>
            </a:r>
          </a:p>
        </p:txBody>
      </p: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84E5616A-D14C-42D2-912D-F1DB0D4F11CE}"/>
              </a:ext>
            </a:extLst>
          </p:cNvPr>
          <p:cNvCxnSpPr>
            <a:cxnSpLocks/>
            <a:stCxn id="3" idx="2"/>
            <a:endCxn id="16" idx="0"/>
          </p:cNvCxnSpPr>
          <p:nvPr/>
        </p:nvCxnSpPr>
        <p:spPr>
          <a:xfrm rot="10800000" flipH="1" flipV="1">
            <a:off x="1349475" y="619835"/>
            <a:ext cx="811162" cy="684164"/>
          </a:xfrm>
          <a:prstGeom prst="curvedConnector4">
            <a:avLst>
              <a:gd name="adj1" fmla="val -28182"/>
              <a:gd name="adj2" fmla="val 79641"/>
            </a:avLst>
          </a:prstGeom>
          <a:ln w="38100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FE8E90C3-AA41-461E-AC7B-B0E807F0F611}"/>
              </a:ext>
            </a:extLst>
          </p:cNvPr>
          <p:cNvCxnSpPr>
            <a:stCxn id="3" idx="6"/>
          </p:cNvCxnSpPr>
          <p:nvPr/>
        </p:nvCxnSpPr>
        <p:spPr>
          <a:xfrm>
            <a:off x="2883306" y="619835"/>
            <a:ext cx="88492" cy="127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98EAAA05-4535-47CA-A883-C43109F6D811}"/>
              </a:ext>
            </a:extLst>
          </p:cNvPr>
          <p:cNvSpPr/>
          <p:nvPr/>
        </p:nvSpPr>
        <p:spPr>
          <a:xfrm>
            <a:off x="1371593" y="2321222"/>
            <a:ext cx="1622323" cy="811162"/>
          </a:xfrm>
          <a:prstGeom prst="ellipse">
            <a:avLst/>
          </a:prstGeom>
          <a:solidFill>
            <a:schemeClr val="tx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>
                  <a:solidFill>
                    <a:srgbClr val="92D050"/>
                  </a:solidFill>
                </a:ln>
                <a:solidFill>
                  <a:srgbClr val="92D050"/>
                </a:solidFill>
              </a:rPr>
              <a:t>Results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A313838-FDB6-4911-8D4F-CEC5E58969DF}"/>
              </a:ext>
            </a:extLst>
          </p:cNvPr>
          <p:cNvSpPr/>
          <p:nvPr/>
        </p:nvSpPr>
        <p:spPr>
          <a:xfrm>
            <a:off x="1423210" y="3338445"/>
            <a:ext cx="1622323" cy="811162"/>
          </a:xfrm>
          <a:prstGeom prst="ellipse">
            <a:avLst/>
          </a:prstGeom>
          <a:solidFill>
            <a:schemeClr val="tx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>
                  <a:solidFill>
                    <a:srgbClr val="92D050"/>
                  </a:solidFill>
                </a:ln>
                <a:solidFill>
                  <a:srgbClr val="92D050"/>
                </a:solidFill>
              </a:rPr>
              <a:t>About us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9C49578-9209-4E5E-906F-5CD44A93A705}"/>
              </a:ext>
            </a:extLst>
          </p:cNvPr>
          <p:cNvSpPr txBox="1"/>
          <p:nvPr/>
        </p:nvSpPr>
        <p:spPr>
          <a:xfrm>
            <a:off x="381903" y="347012"/>
            <a:ext cx="107949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User can browse other pages</a:t>
            </a:r>
          </a:p>
        </p:txBody>
      </p:sp>
      <p:cxnSp>
        <p:nvCxnSpPr>
          <p:cNvPr id="33" name="Connector: Curved 32">
            <a:extLst>
              <a:ext uri="{FF2B5EF4-FFF2-40B4-BE49-F238E27FC236}">
                <a16:creationId xmlns:a16="http://schemas.microsoft.com/office/drawing/2014/main" id="{6BB771FD-E995-4CE5-8B89-15E3838BC548}"/>
              </a:ext>
            </a:extLst>
          </p:cNvPr>
          <p:cNvCxnSpPr>
            <a:cxnSpLocks/>
            <a:stCxn id="16" idx="3"/>
            <a:endCxn id="28" idx="0"/>
          </p:cNvCxnSpPr>
          <p:nvPr/>
        </p:nvCxnSpPr>
        <p:spPr>
          <a:xfrm rot="16200000" flipH="1">
            <a:off x="1722481" y="1860947"/>
            <a:ext cx="324853" cy="595696"/>
          </a:xfrm>
          <a:prstGeom prst="curvedConnector3">
            <a:avLst/>
          </a:prstGeom>
          <a:ln w="38100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Curved 34">
            <a:extLst>
              <a:ext uri="{FF2B5EF4-FFF2-40B4-BE49-F238E27FC236}">
                <a16:creationId xmlns:a16="http://schemas.microsoft.com/office/drawing/2014/main" id="{AE178BF0-EEE1-426E-96C2-2BEC1FFCBC4F}"/>
              </a:ext>
            </a:extLst>
          </p:cNvPr>
          <p:cNvCxnSpPr>
            <a:cxnSpLocks/>
            <a:stCxn id="28" idx="3"/>
            <a:endCxn id="30" idx="0"/>
          </p:cNvCxnSpPr>
          <p:nvPr/>
        </p:nvCxnSpPr>
        <p:spPr>
          <a:xfrm rot="16200000" flipH="1">
            <a:off x="1759348" y="2863420"/>
            <a:ext cx="324853" cy="625195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27C47947-FF8E-4432-9BF5-40677107AC0F}"/>
              </a:ext>
            </a:extLst>
          </p:cNvPr>
          <p:cNvSpPr/>
          <p:nvPr/>
        </p:nvSpPr>
        <p:spPr>
          <a:xfrm>
            <a:off x="1423210" y="4332338"/>
            <a:ext cx="1622323" cy="811162"/>
          </a:xfrm>
          <a:prstGeom prst="ellipse">
            <a:avLst/>
          </a:prstGeom>
          <a:solidFill>
            <a:schemeClr val="tx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>
                  <a:solidFill>
                    <a:srgbClr val="92D050"/>
                  </a:solidFill>
                </a:ln>
                <a:solidFill>
                  <a:srgbClr val="92D050"/>
                </a:solidFill>
              </a:rPr>
              <a:t>Contact us</a:t>
            </a:r>
          </a:p>
        </p:txBody>
      </p:sp>
      <p:cxnSp>
        <p:nvCxnSpPr>
          <p:cNvPr id="57" name="Connector: Curved 56">
            <a:extLst>
              <a:ext uri="{FF2B5EF4-FFF2-40B4-BE49-F238E27FC236}">
                <a16:creationId xmlns:a16="http://schemas.microsoft.com/office/drawing/2014/main" id="{A4A5361B-69CF-45EE-8AA3-EC98F7E21A6C}"/>
              </a:ext>
            </a:extLst>
          </p:cNvPr>
          <p:cNvCxnSpPr>
            <a:cxnSpLocks/>
            <a:stCxn id="30" idx="3"/>
            <a:endCxn id="53" idx="0"/>
          </p:cNvCxnSpPr>
          <p:nvPr/>
        </p:nvCxnSpPr>
        <p:spPr>
          <a:xfrm rot="16200000" flipH="1">
            <a:off x="1796822" y="3894787"/>
            <a:ext cx="301523" cy="573578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>
            <a:extLst>
              <a:ext uri="{FF2B5EF4-FFF2-40B4-BE49-F238E27FC236}">
                <a16:creationId xmlns:a16="http://schemas.microsoft.com/office/drawing/2014/main" id="{89452EF8-E465-46EF-A014-C22C26BA9C06}"/>
              </a:ext>
            </a:extLst>
          </p:cNvPr>
          <p:cNvSpPr/>
          <p:nvPr/>
        </p:nvSpPr>
        <p:spPr>
          <a:xfrm>
            <a:off x="6840791" y="1412793"/>
            <a:ext cx="1622323" cy="811162"/>
          </a:xfrm>
          <a:prstGeom prst="ellipse">
            <a:avLst/>
          </a:prstGeom>
          <a:solidFill>
            <a:schemeClr val="tx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>
                  <a:solidFill>
                    <a:srgbClr val="92D050"/>
                  </a:solidFill>
                </a:ln>
                <a:solidFill>
                  <a:srgbClr val="92D050"/>
                </a:solidFill>
              </a:rPr>
              <a:t>Login As Voter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EC6CAC8D-256D-463B-8ED1-D876F7AFBC7B}"/>
              </a:ext>
            </a:extLst>
          </p:cNvPr>
          <p:cNvSpPr/>
          <p:nvPr/>
        </p:nvSpPr>
        <p:spPr>
          <a:xfrm>
            <a:off x="4333562" y="1409741"/>
            <a:ext cx="1622323" cy="811162"/>
          </a:xfrm>
          <a:prstGeom prst="ellipse">
            <a:avLst/>
          </a:prstGeom>
          <a:solidFill>
            <a:schemeClr val="tx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>
                  <a:solidFill>
                    <a:srgbClr val="92D050"/>
                  </a:solidFill>
                </a:ln>
                <a:solidFill>
                  <a:srgbClr val="92D050"/>
                </a:solidFill>
              </a:rPr>
              <a:t>Login As Admin</a:t>
            </a:r>
          </a:p>
        </p:txBody>
      </p:sp>
      <p:cxnSp>
        <p:nvCxnSpPr>
          <p:cNvPr id="65" name="Connector: Curved 64">
            <a:extLst>
              <a:ext uri="{FF2B5EF4-FFF2-40B4-BE49-F238E27FC236}">
                <a16:creationId xmlns:a16="http://schemas.microsoft.com/office/drawing/2014/main" id="{3F374C62-4E86-46D3-A09F-611E1B70EDE5}"/>
              </a:ext>
            </a:extLst>
          </p:cNvPr>
          <p:cNvCxnSpPr>
            <a:cxnSpLocks/>
            <a:stCxn id="63" idx="0"/>
            <a:endCxn id="4" idx="2"/>
          </p:cNvCxnSpPr>
          <p:nvPr/>
        </p:nvCxnSpPr>
        <p:spPr>
          <a:xfrm rot="5400000" flipH="1" flipV="1">
            <a:off x="4989542" y="979249"/>
            <a:ext cx="585675" cy="275310"/>
          </a:xfrm>
          <a:prstGeom prst="curvedConnector2">
            <a:avLst/>
          </a:prstGeom>
          <a:ln w="3810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Curved 68">
            <a:extLst>
              <a:ext uri="{FF2B5EF4-FFF2-40B4-BE49-F238E27FC236}">
                <a16:creationId xmlns:a16="http://schemas.microsoft.com/office/drawing/2014/main" id="{9EBA03DF-82D7-4A59-9CFC-B1C86B6911E3}"/>
              </a:ext>
            </a:extLst>
          </p:cNvPr>
          <p:cNvCxnSpPr>
            <a:cxnSpLocks/>
            <a:stCxn id="4" idx="6"/>
            <a:endCxn id="62" idx="0"/>
          </p:cNvCxnSpPr>
          <p:nvPr/>
        </p:nvCxnSpPr>
        <p:spPr>
          <a:xfrm>
            <a:off x="7071853" y="824066"/>
            <a:ext cx="580100" cy="588727"/>
          </a:xfrm>
          <a:prstGeom prst="curvedConnector2">
            <a:avLst/>
          </a:prstGeom>
          <a:ln w="3810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165260F7-923C-44A2-A5CA-A3F995D59177}"/>
              </a:ext>
            </a:extLst>
          </p:cNvPr>
          <p:cNvSpPr/>
          <p:nvPr/>
        </p:nvSpPr>
        <p:spPr>
          <a:xfrm>
            <a:off x="3381141" y="2364856"/>
            <a:ext cx="1622323" cy="811162"/>
          </a:xfrm>
          <a:prstGeom prst="ellipse">
            <a:avLst/>
          </a:prstGeom>
          <a:solidFill>
            <a:schemeClr val="tx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>
                  <a:solidFill>
                    <a:srgbClr val="92D050"/>
                  </a:solidFill>
                </a:ln>
                <a:solidFill>
                  <a:srgbClr val="92D050"/>
                </a:solidFill>
              </a:rPr>
              <a:t>All Admin panels</a:t>
            </a:r>
          </a:p>
        </p:txBody>
      </p:sp>
      <p:cxnSp>
        <p:nvCxnSpPr>
          <p:cNvPr id="73" name="Connector: Curved 72">
            <a:extLst>
              <a:ext uri="{FF2B5EF4-FFF2-40B4-BE49-F238E27FC236}">
                <a16:creationId xmlns:a16="http://schemas.microsoft.com/office/drawing/2014/main" id="{F7DB323E-9B87-4940-B683-232CC23D620C}"/>
              </a:ext>
            </a:extLst>
          </p:cNvPr>
          <p:cNvCxnSpPr>
            <a:cxnSpLocks/>
            <a:stCxn id="72" idx="0"/>
            <a:endCxn id="63" idx="3"/>
          </p:cNvCxnSpPr>
          <p:nvPr/>
        </p:nvCxnSpPr>
        <p:spPr>
          <a:xfrm rot="5400000" flipH="1" flipV="1">
            <a:off x="4250352" y="2044063"/>
            <a:ext cx="262745" cy="378843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>
            <a:extLst>
              <a:ext uri="{FF2B5EF4-FFF2-40B4-BE49-F238E27FC236}">
                <a16:creationId xmlns:a16="http://schemas.microsoft.com/office/drawing/2014/main" id="{4DB10C0E-E293-406E-B1EE-36096BDB7AC0}"/>
              </a:ext>
            </a:extLst>
          </p:cNvPr>
          <p:cNvSpPr/>
          <p:nvPr/>
        </p:nvSpPr>
        <p:spPr>
          <a:xfrm>
            <a:off x="7361903" y="3071052"/>
            <a:ext cx="1622323" cy="811162"/>
          </a:xfrm>
          <a:prstGeom prst="ellipse">
            <a:avLst/>
          </a:prstGeom>
          <a:solidFill>
            <a:schemeClr val="tx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>
                  <a:solidFill>
                    <a:srgbClr val="92D050"/>
                  </a:solidFill>
                </a:ln>
                <a:solidFill>
                  <a:srgbClr val="92D050"/>
                </a:solidFill>
              </a:rPr>
              <a:t>You can vote</a:t>
            </a:r>
          </a:p>
        </p:txBody>
      </p:sp>
      <p:cxnSp>
        <p:nvCxnSpPr>
          <p:cNvPr id="77" name="Connector: Curved 76">
            <a:extLst>
              <a:ext uri="{FF2B5EF4-FFF2-40B4-BE49-F238E27FC236}">
                <a16:creationId xmlns:a16="http://schemas.microsoft.com/office/drawing/2014/main" id="{B9B6FAA8-C4B3-44D5-8DFE-A13426E7B3F6}"/>
              </a:ext>
            </a:extLst>
          </p:cNvPr>
          <p:cNvCxnSpPr>
            <a:cxnSpLocks/>
            <a:stCxn id="62" idx="6"/>
            <a:endCxn id="76" idx="0"/>
          </p:cNvCxnSpPr>
          <p:nvPr/>
        </p:nvCxnSpPr>
        <p:spPr>
          <a:xfrm flipH="1">
            <a:off x="8173065" y="1818374"/>
            <a:ext cx="290049" cy="1252678"/>
          </a:xfrm>
          <a:prstGeom prst="curvedConnector4">
            <a:avLst>
              <a:gd name="adj1" fmla="val -78814"/>
              <a:gd name="adj2" fmla="val 66189"/>
            </a:avLst>
          </a:prstGeom>
          <a:ln w="3810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Oval 83">
            <a:extLst>
              <a:ext uri="{FF2B5EF4-FFF2-40B4-BE49-F238E27FC236}">
                <a16:creationId xmlns:a16="http://schemas.microsoft.com/office/drawing/2014/main" id="{EF2E1EB0-5516-4A1D-9319-46D8BAE0CAB4}"/>
              </a:ext>
            </a:extLst>
          </p:cNvPr>
          <p:cNvSpPr/>
          <p:nvPr/>
        </p:nvSpPr>
        <p:spPr>
          <a:xfrm>
            <a:off x="5390689" y="3132384"/>
            <a:ext cx="1622323" cy="811162"/>
          </a:xfrm>
          <a:prstGeom prst="ellipse">
            <a:avLst/>
          </a:prstGeom>
          <a:solidFill>
            <a:schemeClr val="tx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>
                  <a:solidFill>
                    <a:srgbClr val="92D050"/>
                  </a:solidFill>
                </a:ln>
                <a:solidFill>
                  <a:srgbClr val="92D050"/>
                </a:solidFill>
              </a:rPr>
              <a:t>You can’t vote</a:t>
            </a:r>
          </a:p>
        </p:txBody>
      </p:sp>
      <p:cxnSp>
        <p:nvCxnSpPr>
          <p:cNvPr id="89" name="Connector: Curved 88">
            <a:extLst>
              <a:ext uri="{FF2B5EF4-FFF2-40B4-BE49-F238E27FC236}">
                <a16:creationId xmlns:a16="http://schemas.microsoft.com/office/drawing/2014/main" id="{722C5DCB-246A-4154-8BD7-D8562EDA7535}"/>
              </a:ext>
            </a:extLst>
          </p:cNvPr>
          <p:cNvCxnSpPr>
            <a:cxnSpLocks/>
            <a:stCxn id="62" idx="2"/>
            <a:endCxn id="84" idx="0"/>
          </p:cNvCxnSpPr>
          <p:nvPr/>
        </p:nvCxnSpPr>
        <p:spPr>
          <a:xfrm rot="10800000" flipV="1">
            <a:off x="6201851" y="1818374"/>
            <a:ext cx="638940" cy="1314010"/>
          </a:xfrm>
          <a:prstGeom prst="curvedConnector2">
            <a:avLst/>
          </a:prstGeom>
          <a:ln w="3810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54913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1"/>
          <p:cNvSpPr txBox="1">
            <a:spLocks noGrp="1"/>
          </p:cNvSpPr>
          <p:nvPr>
            <p:ph type="ctrTitle" idx="4294967295"/>
          </p:nvPr>
        </p:nvSpPr>
        <p:spPr>
          <a:xfrm>
            <a:off x="744687" y="1411561"/>
            <a:ext cx="4203397" cy="1006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/>
              <a:t>Backend</a:t>
            </a:r>
            <a:endParaRPr sz="7200" dirty="0"/>
          </a:p>
        </p:txBody>
      </p:sp>
      <p:sp>
        <p:nvSpPr>
          <p:cNvPr id="234" name="Google Shape;234;p21"/>
          <p:cNvSpPr txBox="1">
            <a:spLocks noGrp="1"/>
          </p:cNvSpPr>
          <p:nvPr>
            <p:ph type="subTitle" idx="4294967295"/>
          </p:nvPr>
        </p:nvSpPr>
        <p:spPr>
          <a:xfrm>
            <a:off x="855300" y="2417761"/>
            <a:ext cx="3261300" cy="1373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dirty="0"/>
              <a:t>Now we shall see some backend.</a:t>
            </a:r>
            <a:endParaRPr dirty="0"/>
          </a:p>
        </p:txBody>
      </p:sp>
      <p:sp>
        <p:nvSpPr>
          <p:cNvPr id="235" name="Google Shape;235;p21"/>
          <p:cNvSpPr/>
          <p:nvPr/>
        </p:nvSpPr>
        <p:spPr>
          <a:xfrm>
            <a:off x="6483951" y="1537890"/>
            <a:ext cx="1665461" cy="1687635"/>
          </a:xfrm>
          <a:custGeom>
            <a:avLst/>
            <a:gdLst/>
            <a:ahLst/>
            <a:cxnLst/>
            <a:rect l="l" t="t" r="r" b="b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236" name="Google Shape;236;p21"/>
          <p:cNvSpPr/>
          <p:nvPr/>
        </p:nvSpPr>
        <p:spPr>
          <a:xfrm rot="1473029">
            <a:off x="4969677" y="2380523"/>
            <a:ext cx="973727" cy="948521"/>
          </a:xfrm>
          <a:custGeom>
            <a:avLst/>
            <a:gdLst/>
            <a:ahLst/>
            <a:cxnLst/>
            <a:rect l="l" t="t" r="r" b="b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237" name="Google Shape;237;p21"/>
          <p:cNvSpPr/>
          <p:nvPr/>
        </p:nvSpPr>
        <p:spPr>
          <a:xfrm>
            <a:off x="6161833" y="1376613"/>
            <a:ext cx="426316" cy="414270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238" name="Google Shape;238;p21"/>
          <p:cNvSpPr/>
          <p:nvPr/>
        </p:nvSpPr>
        <p:spPr>
          <a:xfrm rot="2487106">
            <a:off x="5887685" y="3256298"/>
            <a:ext cx="303293" cy="294723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239" name="Google Shape;239;p21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91768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1"/>
          <p:cNvSpPr txBox="1">
            <a:spLocks noGrp="1"/>
          </p:cNvSpPr>
          <p:nvPr>
            <p:ph type="title"/>
          </p:nvPr>
        </p:nvSpPr>
        <p:spPr>
          <a:xfrm>
            <a:off x="1038233" y="980313"/>
            <a:ext cx="6426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/>
              <a:t>Backend</a:t>
            </a:r>
            <a:endParaRPr sz="7200" dirty="0"/>
          </a:p>
        </p:txBody>
      </p:sp>
      <p:sp>
        <p:nvSpPr>
          <p:cNvPr id="239" name="Google Shape;239;p2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236" name="Google Shape;236;p21"/>
          <p:cNvSpPr/>
          <p:nvPr/>
        </p:nvSpPr>
        <p:spPr>
          <a:xfrm rot="16200000">
            <a:off x="7991951" y="3662268"/>
            <a:ext cx="973727" cy="948521"/>
          </a:xfrm>
          <a:custGeom>
            <a:avLst/>
            <a:gdLst/>
            <a:ahLst/>
            <a:cxnLst/>
            <a:rect l="l" t="t" r="r" b="b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237" name="Google Shape;237;p21"/>
          <p:cNvSpPr/>
          <p:nvPr/>
        </p:nvSpPr>
        <p:spPr>
          <a:xfrm>
            <a:off x="6161833" y="1376613"/>
            <a:ext cx="426316" cy="414270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238" name="Google Shape;238;p21"/>
          <p:cNvSpPr/>
          <p:nvPr/>
        </p:nvSpPr>
        <p:spPr>
          <a:xfrm rot="2487106">
            <a:off x="5887685" y="3256298"/>
            <a:ext cx="303293" cy="294723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DA1602-BA1D-4C9C-9FB9-D1BBD116F0A9}"/>
              </a:ext>
            </a:extLst>
          </p:cNvPr>
          <p:cNvSpPr txBox="1"/>
          <p:nvPr/>
        </p:nvSpPr>
        <p:spPr>
          <a:xfrm>
            <a:off x="840658" y="1915587"/>
            <a:ext cx="436209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Languages used in Backend</a:t>
            </a:r>
          </a:p>
          <a:p>
            <a:pPr marL="538163" indent="-176213">
              <a:buFont typeface="+mj-lt"/>
              <a:buAutoNum type="arabicPeriod"/>
            </a:pPr>
            <a:r>
              <a:rPr lang="en-IN" sz="2400" dirty="0"/>
              <a:t>PHP</a:t>
            </a:r>
          </a:p>
          <a:p>
            <a:pPr marL="342900" indent="19050">
              <a:buFont typeface="+mj-lt"/>
              <a:buAutoNum type="arabicPeriod"/>
            </a:pPr>
            <a:r>
              <a:rPr lang="en-IN" sz="2400" dirty="0"/>
              <a:t>JavaScript</a:t>
            </a:r>
          </a:p>
        </p:txBody>
      </p:sp>
    </p:spTree>
    <p:extLst>
      <p:ext uri="{BB962C8B-B14F-4D97-AF65-F5344CB8AC3E}">
        <p14:creationId xmlns:p14="http://schemas.microsoft.com/office/powerpoint/2010/main" val="2035321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1E40A-6B88-4366-AFFB-E4BD9F861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ER Diagram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B75E7EB-9DA2-46CE-AD92-3AEFA960153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6C14B5-E538-48A2-B54D-BA197D05FF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8724" y="565203"/>
            <a:ext cx="4765579" cy="4354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75094"/>
      </p:ext>
    </p:extLst>
  </p:cSld>
  <p:clrMapOvr>
    <a:masterClrMapping/>
  </p:clrMapOvr>
</p:sld>
</file>

<file path=ppt/theme/theme1.xml><?xml version="1.0" encoding="utf-8"?>
<a:theme xmlns:a="http://schemas.openxmlformats.org/drawingml/2006/main" name="Curio template">
  <a:themeElements>
    <a:clrScheme name="Custom 347">
      <a:dk1>
        <a:srgbClr val="2B3547"/>
      </a:dk1>
      <a:lt1>
        <a:srgbClr val="FFFFFF"/>
      </a:lt1>
      <a:dk2>
        <a:srgbClr val="7F8B91"/>
      </a:dk2>
      <a:lt2>
        <a:srgbClr val="EDF0EB"/>
      </a:lt2>
      <a:accent1>
        <a:srgbClr val="AEE25A"/>
      </a:accent1>
      <a:accent2>
        <a:srgbClr val="51C026"/>
      </a:accent2>
      <a:accent3>
        <a:srgbClr val="5DDBA7"/>
      </a:accent3>
      <a:accent4>
        <a:srgbClr val="29AFA2"/>
      </a:accent4>
      <a:accent5>
        <a:srgbClr val="809DC2"/>
      </a:accent5>
      <a:accent6>
        <a:srgbClr val="596885"/>
      </a:accent6>
      <a:hlink>
        <a:srgbClr val="52AC0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129</Words>
  <Application>Microsoft Office PowerPoint</Application>
  <PresentationFormat>On-screen Show (16:9)</PresentationFormat>
  <Paragraphs>41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Nunito</vt:lpstr>
      <vt:lpstr>Calibri</vt:lpstr>
      <vt:lpstr>Amatic SC</vt:lpstr>
      <vt:lpstr>Arial</vt:lpstr>
      <vt:lpstr>Curio template</vt:lpstr>
      <vt:lpstr>Online Voting System</vt:lpstr>
      <vt:lpstr>Hello! Everyone</vt:lpstr>
      <vt:lpstr>Concept</vt:lpstr>
      <vt:lpstr>Concept</vt:lpstr>
      <vt:lpstr>Web page Flow</vt:lpstr>
      <vt:lpstr>PowerPoint Presentation</vt:lpstr>
      <vt:lpstr>Backend</vt:lpstr>
      <vt:lpstr>Backend</vt:lpstr>
      <vt:lpstr>ER Diagram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Voting System</dc:title>
  <dc:creator>Jimish Ravat</dc:creator>
  <cp:lastModifiedBy>Jimish Ravat</cp:lastModifiedBy>
  <cp:revision>6</cp:revision>
  <dcterms:modified xsi:type="dcterms:W3CDTF">2021-05-04T05:12:16Z</dcterms:modified>
</cp:coreProperties>
</file>