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0"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57"/>
    <a:srgbClr val="2F35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varScale="1">
        <p:scale>
          <a:sx n="79" d="100"/>
          <a:sy n="79" d="100"/>
        </p:scale>
        <p:origin x="9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198E-8BAC-A4A4-6838-C8A0E0BE8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62B56E-E86D-7777-6EA4-B1591101D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B7E572-EB3B-5DDD-0680-84BC1E1B5D48}"/>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5" name="Footer Placeholder 4">
            <a:extLst>
              <a:ext uri="{FF2B5EF4-FFF2-40B4-BE49-F238E27FC236}">
                <a16:creationId xmlns:a16="http://schemas.microsoft.com/office/drawing/2014/main" id="{8C56088B-6DF3-BE17-40A5-96335787A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708B7-B812-C74E-652C-F3DAFD53FF98}"/>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133463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E0E4-4533-8F4B-7497-5F1BFC68E0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1BECE-9F3B-5E27-FACF-8EAC3C330E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E961E-60BD-401A-45C5-451A77A463D4}"/>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5" name="Footer Placeholder 4">
            <a:extLst>
              <a:ext uri="{FF2B5EF4-FFF2-40B4-BE49-F238E27FC236}">
                <a16:creationId xmlns:a16="http://schemas.microsoft.com/office/drawing/2014/main" id="{8082D213-E18D-3298-E2F7-A78C817A9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3844-D47C-B3CF-F6B0-223748604A4E}"/>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196320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0D2A4-60EB-EE86-DBC8-394064911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A9A2B8-8793-5441-0A7E-66DA4C653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E4B37-794B-2EA2-FB07-77DC304A4283}"/>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5" name="Footer Placeholder 4">
            <a:extLst>
              <a:ext uri="{FF2B5EF4-FFF2-40B4-BE49-F238E27FC236}">
                <a16:creationId xmlns:a16="http://schemas.microsoft.com/office/drawing/2014/main" id="{0F89F8A7-7FFC-AA19-2C3C-09D705BC9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4E347-0407-03E6-047B-ABDA3A864891}"/>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161814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60CD-D078-B311-6063-07BE25C73D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77D8A3-3972-CECB-893C-3BD0D51BF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CBBA1-17B0-5569-062C-49E695868FDC}"/>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5" name="Footer Placeholder 4">
            <a:extLst>
              <a:ext uri="{FF2B5EF4-FFF2-40B4-BE49-F238E27FC236}">
                <a16:creationId xmlns:a16="http://schemas.microsoft.com/office/drawing/2014/main" id="{5327BF36-C63C-B127-898B-F86A070FA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01BCE-2DDB-6516-F9CD-22600C71D778}"/>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295532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9A24-6348-B833-3033-298594F465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B93003-6BF7-B2AD-31ED-AFDEA9306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F35E4-DBD3-50B0-7752-3E53312A9040}"/>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5" name="Footer Placeholder 4">
            <a:extLst>
              <a:ext uri="{FF2B5EF4-FFF2-40B4-BE49-F238E27FC236}">
                <a16:creationId xmlns:a16="http://schemas.microsoft.com/office/drawing/2014/main" id="{C840C491-853D-EAAF-17CC-2790D1BE4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A3998-B1C7-5D74-6323-1DC6BC539EDF}"/>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414435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0F8D-86A1-42C2-F72F-BD4701996F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03C28-2BC9-8E5A-E303-EB3E8A5C4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58C2CD-3995-55FA-339F-BA88B7E9A7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E61E5F-0CD5-AACE-1C91-9618BB470215}"/>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6" name="Footer Placeholder 5">
            <a:extLst>
              <a:ext uri="{FF2B5EF4-FFF2-40B4-BE49-F238E27FC236}">
                <a16:creationId xmlns:a16="http://schemas.microsoft.com/office/drawing/2014/main" id="{C1C8A7B5-7B1E-B504-9B63-9725DB0C2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A9F64-A9CE-0AD0-3D54-A06291691F6D}"/>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34786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AEC0-EE0A-0FB0-0FA7-8F922E784E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05E00C-3AEF-22F4-47C6-62BEF8987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63A61-9E8A-44A9-2D2C-6F875DDA8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F2CC3D-B2EC-1DF5-9705-3F57C600A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23597-EFAD-CC31-A715-412EEC002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6001A3-A5D0-748D-A539-744272C94F00}"/>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8" name="Footer Placeholder 7">
            <a:extLst>
              <a:ext uri="{FF2B5EF4-FFF2-40B4-BE49-F238E27FC236}">
                <a16:creationId xmlns:a16="http://schemas.microsoft.com/office/drawing/2014/main" id="{B73BB205-5CDD-7E60-FE29-1BDA5B450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A05537-494D-CB8C-3696-38359FECE38F}"/>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289339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B2BA-5A4F-FF30-9BB2-3CD00DA579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CABD56-FB45-D3B7-516E-0B1E751BFD98}"/>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4" name="Footer Placeholder 3">
            <a:extLst>
              <a:ext uri="{FF2B5EF4-FFF2-40B4-BE49-F238E27FC236}">
                <a16:creationId xmlns:a16="http://schemas.microsoft.com/office/drawing/2014/main" id="{CA0FFEA8-262C-9C35-8127-698241A8A9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3E93A2-81FC-32CE-18F4-B67629E94ACD}"/>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426436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C62BF-A419-E3AC-2752-96235FEF615B}"/>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3" name="Footer Placeholder 2">
            <a:extLst>
              <a:ext uri="{FF2B5EF4-FFF2-40B4-BE49-F238E27FC236}">
                <a16:creationId xmlns:a16="http://schemas.microsoft.com/office/drawing/2014/main" id="{7025A0A2-DD7B-997F-0789-AA3F8FD988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F56AA8-F027-2EB4-2D55-2A5945010D46}"/>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107933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3056-9EAF-45EB-AF9B-1A7972812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7C77E7-760E-DC5D-2DEE-7F64D1798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D310A-1D1F-2A85-92B5-43FD4A671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D3200B-C926-9014-91F3-6FDC26EABBC5}"/>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6" name="Footer Placeholder 5">
            <a:extLst>
              <a:ext uri="{FF2B5EF4-FFF2-40B4-BE49-F238E27FC236}">
                <a16:creationId xmlns:a16="http://schemas.microsoft.com/office/drawing/2014/main" id="{14688988-0334-BA97-4489-6B47BC7D9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7D14E-F32E-BE87-C137-75D1FF0F5D98}"/>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157348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2588-CBB2-919C-6EDC-3D3B46069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6DD633-1B95-AA5C-FBB5-3C75E86CA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EA9F96-331E-25F9-ED90-32CB289D3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10586-10E4-E8F1-D988-063642E908A6}"/>
              </a:ext>
            </a:extLst>
          </p:cNvPr>
          <p:cNvSpPr>
            <a:spLocks noGrp="1"/>
          </p:cNvSpPr>
          <p:nvPr>
            <p:ph type="dt" sz="half" idx="10"/>
          </p:nvPr>
        </p:nvSpPr>
        <p:spPr/>
        <p:txBody>
          <a:bodyPr/>
          <a:lstStyle/>
          <a:p>
            <a:fld id="{E132EBA5-7FB8-47FF-A726-90B1C6EDA677}" type="datetimeFigureOut">
              <a:rPr lang="en-IN" smtClean="0"/>
              <a:t>17-08-2024</a:t>
            </a:fld>
            <a:endParaRPr lang="en-IN"/>
          </a:p>
        </p:txBody>
      </p:sp>
      <p:sp>
        <p:nvSpPr>
          <p:cNvPr id="6" name="Footer Placeholder 5">
            <a:extLst>
              <a:ext uri="{FF2B5EF4-FFF2-40B4-BE49-F238E27FC236}">
                <a16:creationId xmlns:a16="http://schemas.microsoft.com/office/drawing/2014/main" id="{0326FC23-D6FA-FB80-024D-0ED1AD6B6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02EDB6-BD3F-F350-98C8-09ADEE1BABD1}"/>
              </a:ext>
            </a:extLst>
          </p:cNvPr>
          <p:cNvSpPr>
            <a:spLocks noGrp="1"/>
          </p:cNvSpPr>
          <p:nvPr>
            <p:ph type="sldNum" sz="quarter" idx="12"/>
          </p:nvPr>
        </p:nvSpPr>
        <p:spPr/>
        <p:txBody>
          <a:bodyPr/>
          <a:lstStyle/>
          <a:p>
            <a:fld id="{20169F03-C477-45F9-B1E4-E55DFE881485}" type="slidenum">
              <a:rPr lang="en-IN" smtClean="0"/>
              <a:t>‹#›</a:t>
            </a:fld>
            <a:endParaRPr lang="en-IN"/>
          </a:p>
        </p:txBody>
      </p:sp>
    </p:spTree>
    <p:extLst>
      <p:ext uri="{BB962C8B-B14F-4D97-AF65-F5344CB8AC3E}">
        <p14:creationId xmlns:p14="http://schemas.microsoft.com/office/powerpoint/2010/main" val="151715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B274A-A287-B139-6751-2762129E5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D065F-9A08-650E-D2AC-3FF6A3A5F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7EF6BB-8D6E-B68D-7A0E-D2BD49928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2EBA5-7FB8-47FF-A726-90B1C6EDA677}" type="datetimeFigureOut">
              <a:rPr lang="en-IN" smtClean="0"/>
              <a:t>17-08-2024</a:t>
            </a:fld>
            <a:endParaRPr lang="en-IN"/>
          </a:p>
        </p:txBody>
      </p:sp>
      <p:sp>
        <p:nvSpPr>
          <p:cNvPr id="5" name="Footer Placeholder 4">
            <a:extLst>
              <a:ext uri="{FF2B5EF4-FFF2-40B4-BE49-F238E27FC236}">
                <a16:creationId xmlns:a16="http://schemas.microsoft.com/office/drawing/2014/main" id="{39196554-4D57-0688-DBCD-3C512F6FF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6F469F-D6D9-4D90-4668-8A34F430B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69F03-C477-45F9-B1E4-E55DFE881485}" type="slidenum">
              <a:rPr lang="en-IN" smtClean="0"/>
              <a:t>‹#›</a:t>
            </a:fld>
            <a:endParaRPr lang="en-IN"/>
          </a:p>
        </p:txBody>
      </p:sp>
    </p:spTree>
    <p:extLst>
      <p:ext uri="{BB962C8B-B14F-4D97-AF65-F5344CB8AC3E}">
        <p14:creationId xmlns:p14="http://schemas.microsoft.com/office/powerpoint/2010/main" val="3631695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uturemarketinsights.com/reports/edutech-market#:~:text=Edtech%20Market%20Outlook,to%20hit%20US%24%20411.566%20bill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99156BC-BD1F-2280-578E-D412662FC69B}"/>
              </a:ext>
            </a:extLst>
          </p:cNvPr>
          <p:cNvSpPr/>
          <p:nvPr/>
        </p:nvSpPr>
        <p:spPr>
          <a:xfrm>
            <a:off x="3193279" y="3027084"/>
            <a:ext cx="5820328" cy="803830"/>
          </a:xfrm>
          <a:custGeom>
            <a:avLst/>
            <a:gdLst>
              <a:gd name="connsiteX0" fmla="*/ 5520440 w 5820328"/>
              <a:gd name="connsiteY0" fmla="*/ 92872 h 803830"/>
              <a:gd name="connsiteX1" fmla="*/ 5520440 w 5820328"/>
              <a:gd name="connsiteY1" fmla="*/ 785015 h 803830"/>
              <a:gd name="connsiteX2" fmla="*/ 5820329 w 5820328"/>
              <a:gd name="connsiteY2" fmla="*/ 785015 h 803830"/>
              <a:gd name="connsiteX3" fmla="*/ 5820329 w 5820328"/>
              <a:gd name="connsiteY3" fmla="*/ 94138 h 803830"/>
              <a:gd name="connsiteX4" fmla="*/ 5671471 w 5820328"/>
              <a:gd name="connsiteY4" fmla="*/ 133972 h 803830"/>
              <a:gd name="connsiteX5" fmla="*/ 5520440 w 5820328"/>
              <a:gd name="connsiteY5" fmla="*/ 92872 h 803830"/>
              <a:gd name="connsiteX6" fmla="*/ 528237 w 5820328"/>
              <a:gd name="connsiteY6" fmla="*/ 315265 h 803830"/>
              <a:gd name="connsiteX7" fmla="*/ 314194 w 5820328"/>
              <a:gd name="connsiteY7" fmla="*/ 271367 h 803830"/>
              <a:gd name="connsiteX8" fmla="*/ 521941 w 5820328"/>
              <a:gd name="connsiteY8" fmla="*/ 196685 h 803830"/>
              <a:gd name="connsiteX9" fmla="*/ 729684 w 5820328"/>
              <a:gd name="connsiteY9" fmla="*/ 271367 h 803830"/>
              <a:gd name="connsiteX10" fmla="*/ 1043878 w 5820328"/>
              <a:gd name="connsiteY10" fmla="*/ 271367 h 803830"/>
              <a:gd name="connsiteX11" fmla="*/ 521941 w 5820328"/>
              <a:gd name="connsiteY11" fmla="*/ 0 h 803830"/>
              <a:gd name="connsiteX12" fmla="*/ 1 w 5820328"/>
              <a:gd name="connsiteY12" fmla="*/ 271367 h 803830"/>
              <a:gd name="connsiteX13" fmla="*/ 514308 w 5820328"/>
              <a:gd name="connsiteY13" fmla="*/ 488506 h 803830"/>
              <a:gd name="connsiteX14" fmla="*/ 515646 w 5820328"/>
              <a:gd name="connsiteY14" fmla="*/ 488565 h 803830"/>
              <a:gd name="connsiteX15" fmla="*/ 729684 w 5820328"/>
              <a:gd name="connsiteY15" fmla="*/ 533044 h 803830"/>
              <a:gd name="connsiteX16" fmla="*/ 521941 w 5820328"/>
              <a:gd name="connsiteY16" fmla="*/ 607726 h 803830"/>
              <a:gd name="connsiteX17" fmla="*/ 314194 w 5820328"/>
              <a:gd name="connsiteY17" fmla="*/ 533044 h 803830"/>
              <a:gd name="connsiteX18" fmla="*/ 1 w 5820328"/>
              <a:gd name="connsiteY18" fmla="*/ 533044 h 803830"/>
              <a:gd name="connsiteX19" fmla="*/ 521941 w 5820328"/>
              <a:gd name="connsiteY19" fmla="*/ 803831 h 803830"/>
              <a:gd name="connsiteX20" fmla="*/ 1043878 w 5820328"/>
              <a:gd name="connsiteY20" fmla="*/ 533044 h 803830"/>
              <a:gd name="connsiteX21" fmla="*/ 529570 w 5820328"/>
              <a:gd name="connsiteY21" fmla="*/ 315325 h 803830"/>
              <a:gd name="connsiteX22" fmla="*/ 528237 w 5820328"/>
              <a:gd name="connsiteY22" fmla="*/ 315265 h 803830"/>
              <a:gd name="connsiteX23" fmla="*/ 1124008 w 5820328"/>
              <a:gd name="connsiteY23" fmla="*/ 19947 h 803830"/>
              <a:gd name="connsiteX24" fmla="*/ 1124008 w 5820328"/>
              <a:gd name="connsiteY24" fmla="*/ 786161 h 803830"/>
              <a:gd name="connsiteX25" fmla="*/ 2024238 w 5820328"/>
              <a:gd name="connsiteY25" fmla="*/ 786161 h 803830"/>
              <a:gd name="connsiteX26" fmla="*/ 2024238 w 5820328"/>
              <a:gd name="connsiteY26" fmla="*/ 589476 h 803830"/>
              <a:gd name="connsiteX27" fmla="*/ 1423896 w 5820328"/>
              <a:gd name="connsiteY27" fmla="*/ 589476 h 803830"/>
              <a:gd name="connsiteX28" fmla="*/ 1423896 w 5820328"/>
              <a:gd name="connsiteY28" fmla="*/ 491423 h 803830"/>
              <a:gd name="connsiteX29" fmla="*/ 2024238 w 5820328"/>
              <a:gd name="connsiteY29" fmla="*/ 491423 h 803830"/>
              <a:gd name="connsiteX30" fmla="*/ 2024238 w 5820328"/>
              <a:gd name="connsiteY30" fmla="*/ 314119 h 803830"/>
              <a:gd name="connsiteX31" fmla="*/ 1423896 w 5820328"/>
              <a:gd name="connsiteY31" fmla="*/ 314119 h 803830"/>
              <a:gd name="connsiteX32" fmla="*/ 1423896 w 5820328"/>
              <a:gd name="connsiteY32" fmla="*/ 216067 h 803830"/>
              <a:gd name="connsiteX33" fmla="*/ 2024238 w 5820328"/>
              <a:gd name="connsiteY33" fmla="*/ 216067 h 803830"/>
              <a:gd name="connsiteX34" fmla="*/ 2024238 w 5820328"/>
              <a:gd name="connsiteY34" fmla="*/ 19947 h 803830"/>
              <a:gd name="connsiteX35" fmla="*/ 1124008 w 5820328"/>
              <a:gd name="connsiteY35" fmla="*/ 19947 h 803830"/>
              <a:gd name="connsiteX36" fmla="*/ 2934205 w 5820328"/>
              <a:gd name="connsiteY36" fmla="*/ 424720 h 803830"/>
              <a:gd name="connsiteX37" fmla="*/ 2934205 w 5820328"/>
              <a:gd name="connsiteY37" fmla="*/ 18816 h 803830"/>
              <a:gd name="connsiteX38" fmla="*/ 3234659 w 5820328"/>
              <a:gd name="connsiteY38" fmla="*/ 18816 h 803830"/>
              <a:gd name="connsiteX39" fmla="*/ 3234659 w 5820328"/>
              <a:gd name="connsiteY39" fmla="*/ 785015 h 803830"/>
              <a:gd name="connsiteX40" fmla="*/ 2897005 w 5820328"/>
              <a:gd name="connsiteY40" fmla="*/ 785015 h 803830"/>
              <a:gd name="connsiteX41" fmla="*/ 2483791 w 5820328"/>
              <a:gd name="connsiteY41" fmla="*/ 316977 h 803830"/>
              <a:gd name="connsiteX42" fmla="*/ 2483791 w 5820328"/>
              <a:gd name="connsiteY42" fmla="*/ 785015 h 803830"/>
              <a:gd name="connsiteX43" fmla="*/ 2183918 w 5820328"/>
              <a:gd name="connsiteY43" fmla="*/ 785015 h 803830"/>
              <a:gd name="connsiteX44" fmla="*/ 2183918 w 5820328"/>
              <a:gd name="connsiteY44" fmla="*/ 18816 h 803830"/>
              <a:gd name="connsiteX45" fmla="*/ 2596536 w 5820328"/>
              <a:gd name="connsiteY45" fmla="*/ 18816 h 803830"/>
              <a:gd name="connsiteX46" fmla="*/ 2934205 w 5820328"/>
              <a:gd name="connsiteY46" fmla="*/ 424720 h 803830"/>
              <a:gd name="connsiteX47" fmla="*/ 3864772 w 5820328"/>
              <a:gd name="connsiteY47" fmla="*/ 315265 h 803830"/>
              <a:gd name="connsiteX48" fmla="*/ 3650730 w 5820328"/>
              <a:gd name="connsiteY48" fmla="*/ 271367 h 803830"/>
              <a:gd name="connsiteX49" fmla="*/ 3858476 w 5820328"/>
              <a:gd name="connsiteY49" fmla="*/ 196685 h 803830"/>
              <a:gd name="connsiteX50" fmla="*/ 4066221 w 5820328"/>
              <a:gd name="connsiteY50" fmla="*/ 271367 h 803830"/>
              <a:gd name="connsiteX51" fmla="*/ 4380415 w 5820328"/>
              <a:gd name="connsiteY51" fmla="*/ 271367 h 803830"/>
              <a:gd name="connsiteX52" fmla="*/ 3858476 w 5820328"/>
              <a:gd name="connsiteY52" fmla="*/ 0 h 803830"/>
              <a:gd name="connsiteX53" fmla="*/ 3336537 w 5820328"/>
              <a:gd name="connsiteY53" fmla="*/ 271367 h 803830"/>
              <a:gd name="connsiteX54" fmla="*/ 3850839 w 5820328"/>
              <a:gd name="connsiteY54" fmla="*/ 488506 h 803830"/>
              <a:gd name="connsiteX55" fmla="*/ 3852179 w 5820328"/>
              <a:gd name="connsiteY55" fmla="*/ 488565 h 803830"/>
              <a:gd name="connsiteX56" fmla="*/ 4066221 w 5820328"/>
              <a:gd name="connsiteY56" fmla="*/ 533044 h 803830"/>
              <a:gd name="connsiteX57" fmla="*/ 3858476 w 5820328"/>
              <a:gd name="connsiteY57" fmla="*/ 607726 h 803830"/>
              <a:gd name="connsiteX58" fmla="*/ 3650730 w 5820328"/>
              <a:gd name="connsiteY58" fmla="*/ 533044 h 803830"/>
              <a:gd name="connsiteX59" fmla="*/ 3336537 w 5820328"/>
              <a:gd name="connsiteY59" fmla="*/ 533044 h 803830"/>
              <a:gd name="connsiteX60" fmla="*/ 3858476 w 5820328"/>
              <a:gd name="connsiteY60" fmla="*/ 803831 h 803830"/>
              <a:gd name="connsiteX61" fmla="*/ 4380415 w 5820328"/>
              <a:gd name="connsiteY61" fmla="*/ 533044 h 803830"/>
              <a:gd name="connsiteX62" fmla="*/ 3866097 w 5820328"/>
              <a:gd name="connsiteY62" fmla="*/ 315325 h 803830"/>
              <a:gd name="connsiteX63" fmla="*/ 3864772 w 5820328"/>
              <a:gd name="connsiteY63" fmla="*/ 315265 h 803830"/>
              <a:gd name="connsiteX64" fmla="*/ 4460530 w 5820328"/>
              <a:gd name="connsiteY64" fmla="*/ 786161 h 803830"/>
              <a:gd name="connsiteX65" fmla="*/ 4460530 w 5820328"/>
              <a:gd name="connsiteY65" fmla="*/ 19947 h 803830"/>
              <a:gd name="connsiteX66" fmla="*/ 5360776 w 5820328"/>
              <a:gd name="connsiteY66" fmla="*/ 19947 h 803830"/>
              <a:gd name="connsiteX67" fmla="*/ 5360776 w 5820328"/>
              <a:gd name="connsiteY67" fmla="*/ 216067 h 803830"/>
              <a:gd name="connsiteX68" fmla="*/ 4760418 w 5820328"/>
              <a:gd name="connsiteY68" fmla="*/ 216067 h 803830"/>
              <a:gd name="connsiteX69" fmla="*/ 4760418 w 5820328"/>
              <a:gd name="connsiteY69" fmla="*/ 314119 h 803830"/>
              <a:gd name="connsiteX70" fmla="*/ 5360776 w 5820328"/>
              <a:gd name="connsiteY70" fmla="*/ 314119 h 803830"/>
              <a:gd name="connsiteX71" fmla="*/ 5360776 w 5820328"/>
              <a:gd name="connsiteY71" fmla="*/ 491423 h 803830"/>
              <a:gd name="connsiteX72" fmla="*/ 4760418 w 5820328"/>
              <a:gd name="connsiteY72" fmla="*/ 491423 h 803830"/>
              <a:gd name="connsiteX73" fmla="*/ 4760418 w 5820328"/>
              <a:gd name="connsiteY73" fmla="*/ 589476 h 803830"/>
              <a:gd name="connsiteX74" fmla="*/ 5360776 w 5820328"/>
              <a:gd name="connsiteY74" fmla="*/ 589476 h 803830"/>
              <a:gd name="connsiteX75" fmla="*/ 5360776 w 5820328"/>
              <a:gd name="connsiteY75" fmla="*/ 786161 h 803830"/>
              <a:gd name="connsiteX76" fmla="*/ 4460530 w 5820328"/>
              <a:gd name="connsiteY76" fmla="*/ 786161 h 80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820328" h="803830">
                <a:moveTo>
                  <a:pt x="5520440" y="92872"/>
                </a:moveTo>
                <a:lnTo>
                  <a:pt x="5520440" y="785015"/>
                </a:lnTo>
                <a:lnTo>
                  <a:pt x="5820329" y="785015"/>
                </a:lnTo>
                <a:lnTo>
                  <a:pt x="5820329" y="94138"/>
                </a:lnTo>
                <a:cubicBezTo>
                  <a:pt x="5776535" y="119473"/>
                  <a:pt x="5725700" y="133972"/>
                  <a:pt x="5671471" y="133972"/>
                </a:cubicBezTo>
                <a:cubicBezTo>
                  <a:pt x="5616349" y="133972"/>
                  <a:pt x="5564726" y="118982"/>
                  <a:pt x="5520440" y="92872"/>
                </a:cubicBezTo>
                <a:close/>
                <a:moveTo>
                  <a:pt x="528237" y="315265"/>
                </a:moveTo>
                <a:cubicBezTo>
                  <a:pt x="407480" y="309564"/>
                  <a:pt x="314194" y="304994"/>
                  <a:pt x="314194" y="271367"/>
                </a:cubicBezTo>
                <a:cubicBezTo>
                  <a:pt x="314194" y="210366"/>
                  <a:pt x="428655" y="196685"/>
                  <a:pt x="521941" y="196685"/>
                </a:cubicBezTo>
                <a:cubicBezTo>
                  <a:pt x="615799" y="196685"/>
                  <a:pt x="695343" y="210931"/>
                  <a:pt x="729684" y="271367"/>
                </a:cubicBezTo>
                <a:lnTo>
                  <a:pt x="1043878" y="271367"/>
                </a:lnTo>
                <a:cubicBezTo>
                  <a:pt x="1015267" y="31930"/>
                  <a:pt x="791490" y="1712"/>
                  <a:pt x="521941" y="0"/>
                </a:cubicBezTo>
                <a:cubicBezTo>
                  <a:pt x="251814" y="0"/>
                  <a:pt x="1" y="52442"/>
                  <a:pt x="1" y="271367"/>
                </a:cubicBezTo>
                <a:cubicBezTo>
                  <a:pt x="-571" y="462515"/>
                  <a:pt x="299781" y="477669"/>
                  <a:pt x="514308" y="488506"/>
                </a:cubicBezTo>
                <a:lnTo>
                  <a:pt x="515646" y="488565"/>
                </a:lnTo>
                <a:cubicBezTo>
                  <a:pt x="636403" y="494267"/>
                  <a:pt x="729684" y="499402"/>
                  <a:pt x="729684" y="533044"/>
                </a:cubicBezTo>
                <a:cubicBezTo>
                  <a:pt x="729684" y="592319"/>
                  <a:pt x="615226" y="607726"/>
                  <a:pt x="521941" y="607726"/>
                </a:cubicBezTo>
                <a:cubicBezTo>
                  <a:pt x="428084" y="607726"/>
                  <a:pt x="348533" y="592319"/>
                  <a:pt x="314194" y="533044"/>
                </a:cubicBezTo>
                <a:lnTo>
                  <a:pt x="1" y="533044"/>
                </a:lnTo>
                <a:cubicBezTo>
                  <a:pt x="28616" y="770769"/>
                  <a:pt x="252386" y="803265"/>
                  <a:pt x="521941" y="803831"/>
                </a:cubicBezTo>
                <a:cubicBezTo>
                  <a:pt x="792070" y="803831"/>
                  <a:pt x="1043878" y="751954"/>
                  <a:pt x="1043878" y="533044"/>
                </a:cubicBezTo>
                <a:cubicBezTo>
                  <a:pt x="1044458" y="341315"/>
                  <a:pt x="744093" y="326162"/>
                  <a:pt x="529570" y="315325"/>
                </a:cubicBezTo>
                <a:lnTo>
                  <a:pt x="528237" y="315265"/>
                </a:lnTo>
                <a:close/>
                <a:moveTo>
                  <a:pt x="1124008" y="19947"/>
                </a:moveTo>
                <a:lnTo>
                  <a:pt x="1124008" y="786161"/>
                </a:lnTo>
                <a:lnTo>
                  <a:pt x="2024238" y="786161"/>
                </a:lnTo>
                <a:lnTo>
                  <a:pt x="2024238" y="589476"/>
                </a:lnTo>
                <a:lnTo>
                  <a:pt x="1423896" y="589476"/>
                </a:lnTo>
                <a:lnTo>
                  <a:pt x="1423896" y="491423"/>
                </a:lnTo>
                <a:lnTo>
                  <a:pt x="2024238" y="491423"/>
                </a:lnTo>
                <a:lnTo>
                  <a:pt x="2024238" y="314119"/>
                </a:lnTo>
                <a:lnTo>
                  <a:pt x="1423896" y="314119"/>
                </a:lnTo>
                <a:lnTo>
                  <a:pt x="1423896" y="216067"/>
                </a:lnTo>
                <a:lnTo>
                  <a:pt x="2024238" y="216067"/>
                </a:lnTo>
                <a:lnTo>
                  <a:pt x="2024238" y="19947"/>
                </a:lnTo>
                <a:lnTo>
                  <a:pt x="1124008" y="19947"/>
                </a:lnTo>
                <a:close/>
                <a:moveTo>
                  <a:pt x="2934205" y="424720"/>
                </a:moveTo>
                <a:lnTo>
                  <a:pt x="2934205" y="18816"/>
                </a:lnTo>
                <a:lnTo>
                  <a:pt x="3234659" y="18816"/>
                </a:lnTo>
                <a:lnTo>
                  <a:pt x="3234659" y="785015"/>
                </a:lnTo>
                <a:lnTo>
                  <a:pt x="2897005" y="785015"/>
                </a:lnTo>
                <a:lnTo>
                  <a:pt x="2483791" y="316977"/>
                </a:lnTo>
                <a:lnTo>
                  <a:pt x="2483791" y="785015"/>
                </a:lnTo>
                <a:lnTo>
                  <a:pt x="2183918" y="785015"/>
                </a:lnTo>
                <a:lnTo>
                  <a:pt x="2183918" y="18816"/>
                </a:lnTo>
                <a:lnTo>
                  <a:pt x="2596536" y="18816"/>
                </a:lnTo>
                <a:lnTo>
                  <a:pt x="2934205" y="424720"/>
                </a:lnTo>
                <a:close/>
                <a:moveTo>
                  <a:pt x="3864772" y="315265"/>
                </a:moveTo>
                <a:cubicBezTo>
                  <a:pt x="3744004" y="309564"/>
                  <a:pt x="3650730" y="304994"/>
                  <a:pt x="3650730" y="271367"/>
                </a:cubicBezTo>
                <a:cubicBezTo>
                  <a:pt x="3650730" y="210366"/>
                  <a:pt x="3765187" y="196685"/>
                  <a:pt x="3858476" y="196685"/>
                </a:cubicBezTo>
                <a:cubicBezTo>
                  <a:pt x="3952330" y="196685"/>
                  <a:pt x="4031880" y="210931"/>
                  <a:pt x="4066221" y="271367"/>
                </a:cubicBezTo>
                <a:lnTo>
                  <a:pt x="4380415" y="271367"/>
                </a:lnTo>
                <a:cubicBezTo>
                  <a:pt x="4351804" y="31930"/>
                  <a:pt x="4128027" y="1712"/>
                  <a:pt x="3858476" y="0"/>
                </a:cubicBezTo>
                <a:cubicBezTo>
                  <a:pt x="3588344" y="0"/>
                  <a:pt x="3336537" y="52442"/>
                  <a:pt x="3336537" y="271367"/>
                </a:cubicBezTo>
                <a:cubicBezTo>
                  <a:pt x="3335956" y="462515"/>
                  <a:pt x="3636306" y="477669"/>
                  <a:pt x="3850839" y="488506"/>
                </a:cubicBezTo>
                <a:lnTo>
                  <a:pt x="3852179" y="488565"/>
                </a:lnTo>
                <a:cubicBezTo>
                  <a:pt x="3972932" y="494267"/>
                  <a:pt x="4066221" y="499402"/>
                  <a:pt x="4066221" y="533044"/>
                </a:cubicBezTo>
                <a:cubicBezTo>
                  <a:pt x="4066221" y="592319"/>
                  <a:pt x="3951765" y="607726"/>
                  <a:pt x="3858476" y="607726"/>
                </a:cubicBezTo>
                <a:cubicBezTo>
                  <a:pt x="3764621" y="607726"/>
                  <a:pt x="3685057" y="592319"/>
                  <a:pt x="3650730" y="533044"/>
                </a:cubicBezTo>
                <a:lnTo>
                  <a:pt x="3336537" y="533044"/>
                </a:lnTo>
                <a:cubicBezTo>
                  <a:pt x="3365147" y="770769"/>
                  <a:pt x="3588909" y="803265"/>
                  <a:pt x="3858476" y="803831"/>
                </a:cubicBezTo>
                <a:cubicBezTo>
                  <a:pt x="4128592" y="803831"/>
                  <a:pt x="4380415" y="751954"/>
                  <a:pt x="4380415" y="533044"/>
                </a:cubicBezTo>
                <a:cubicBezTo>
                  <a:pt x="4380981" y="341315"/>
                  <a:pt x="4080631" y="326162"/>
                  <a:pt x="3866097" y="315325"/>
                </a:cubicBezTo>
                <a:lnTo>
                  <a:pt x="3864772" y="315265"/>
                </a:lnTo>
                <a:close/>
                <a:moveTo>
                  <a:pt x="4460530" y="786161"/>
                </a:moveTo>
                <a:lnTo>
                  <a:pt x="4460530" y="19947"/>
                </a:lnTo>
                <a:lnTo>
                  <a:pt x="5360776" y="19947"/>
                </a:lnTo>
                <a:lnTo>
                  <a:pt x="5360776" y="216067"/>
                </a:lnTo>
                <a:lnTo>
                  <a:pt x="4760418" y="216067"/>
                </a:lnTo>
                <a:lnTo>
                  <a:pt x="4760418" y="314119"/>
                </a:lnTo>
                <a:lnTo>
                  <a:pt x="5360776" y="314119"/>
                </a:lnTo>
                <a:lnTo>
                  <a:pt x="5360776" y="491423"/>
                </a:lnTo>
                <a:lnTo>
                  <a:pt x="4760418" y="491423"/>
                </a:lnTo>
                <a:lnTo>
                  <a:pt x="4760418" y="589476"/>
                </a:lnTo>
                <a:lnTo>
                  <a:pt x="5360776" y="589476"/>
                </a:lnTo>
                <a:lnTo>
                  <a:pt x="5360776" y="786161"/>
                </a:lnTo>
                <a:lnTo>
                  <a:pt x="4460530" y="786161"/>
                </a:lnTo>
                <a:close/>
              </a:path>
            </a:pathLst>
          </a:custGeom>
          <a:solidFill>
            <a:srgbClr val="2F3542"/>
          </a:solidFill>
          <a:ln w="14878"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843D3207-CE3F-C1F1-F486-0776BF239C6D}"/>
              </a:ext>
            </a:extLst>
          </p:cNvPr>
          <p:cNvSpPr/>
          <p:nvPr/>
        </p:nvSpPr>
        <p:spPr>
          <a:xfrm>
            <a:off x="8641463" y="2640055"/>
            <a:ext cx="446572" cy="446572"/>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pic>
        <p:nvPicPr>
          <p:cNvPr id="3" name="Picture 2">
            <a:extLst>
              <a:ext uri="{FF2B5EF4-FFF2-40B4-BE49-F238E27FC236}">
                <a16:creationId xmlns:a16="http://schemas.microsoft.com/office/drawing/2014/main" id="{75F667D2-B305-EC55-7501-6904098F9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58" y="6216207"/>
            <a:ext cx="2209524" cy="476190"/>
          </a:xfrm>
          <a:prstGeom prst="rect">
            <a:avLst/>
          </a:prstGeom>
        </p:spPr>
      </p:pic>
    </p:spTree>
    <p:extLst>
      <p:ext uri="{BB962C8B-B14F-4D97-AF65-F5344CB8AC3E}">
        <p14:creationId xmlns:p14="http://schemas.microsoft.com/office/powerpoint/2010/main" val="1267021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99156BC-BD1F-2280-578E-D412662FC69B}"/>
              </a:ext>
            </a:extLst>
          </p:cNvPr>
          <p:cNvSpPr/>
          <p:nvPr/>
        </p:nvSpPr>
        <p:spPr>
          <a:xfrm>
            <a:off x="-141593781" y="12997043"/>
            <a:ext cx="143888824" cy="19872102"/>
          </a:xfrm>
          <a:custGeom>
            <a:avLst/>
            <a:gdLst>
              <a:gd name="connsiteX0" fmla="*/ 5520440 w 5820328"/>
              <a:gd name="connsiteY0" fmla="*/ 92872 h 803830"/>
              <a:gd name="connsiteX1" fmla="*/ 5520440 w 5820328"/>
              <a:gd name="connsiteY1" fmla="*/ 785015 h 803830"/>
              <a:gd name="connsiteX2" fmla="*/ 5820329 w 5820328"/>
              <a:gd name="connsiteY2" fmla="*/ 785015 h 803830"/>
              <a:gd name="connsiteX3" fmla="*/ 5820329 w 5820328"/>
              <a:gd name="connsiteY3" fmla="*/ 94138 h 803830"/>
              <a:gd name="connsiteX4" fmla="*/ 5671471 w 5820328"/>
              <a:gd name="connsiteY4" fmla="*/ 133972 h 803830"/>
              <a:gd name="connsiteX5" fmla="*/ 5520440 w 5820328"/>
              <a:gd name="connsiteY5" fmla="*/ 92872 h 803830"/>
              <a:gd name="connsiteX6" fmla="*/ 528237 w 5820328"/>
              <a:gd name="connsiteY6" fmla="*/ 315265 h 803830"/>
              <a:gd name="connsiteX7" fmla="*/ 314194 w 5820328"/>
              <a:gd name="connsiteY7" fmla="*/ 271367 h 803830"/>
              <a:gd name="connsiteX8" fmla="*/ 521941 w 5820328"/>
              <a:gd name="connsiteY8" fmla="*/ 196685 h 803830"/>
              <a:gd name="connsiteX9" fmla="*/ 729684 w 5820328"/>
              <a:gd name="connsiteY9" fmla="*/ 271367 h 803830"/>
              <a:gd name="connsiteX10" fmla="*/ 1043878 w 5820328"/>
              <a:gd name="connsiteY10" fmla="*/ 271367 h 803830"/>
              <a:gd name="connsiteX11" fmla="*/ 521941 w 5820328"/>
              <a:gd name="connsiteY11" fmla="*/ 0 h 803830"/>
              <a:gd name="connsiteX12" fmla="*/ 1 w 5820328"/>
              <a:gd name="connsiteY12" fmla="*/ 271367 h 803830"/>
              <a:gd name="connsiteX13" fmla="*/ 514308 w 5820328"/>
              <a:gd name="connsiteY13" fmla="*/ 488506 h 803830"/>
              <a:gd name="connsiteX14" fmla="*/ 515646 w 5820328"/>
              <a:gd name="connsiteY14" fmla="*/ 488565 h 803830"/>
              <a:gd name="connsiteX15" fmla="*/ 729684 w 5820328"/>
              <a:gd name="connsiteY15" fmla="*/ 533044 h 803830"/>
              <a:gd name="connsiteX16" fmla="*/ 521941 w 5820328"/>
              <a:gd name="connsiteY16" fmla="*/ 607726 h 803830"/>
              <a:gd name="connsiteX17" fmla="*/ 314194 w 5820328"/>
              <a:gd name="connsiteY17" fmla="*/ 533044 h 803830"/>
              <a:gd name="connsiteX18" fmla="*/ 1 w 5820328"/>
              <a:gd name="connsiteY18" fmla="*/ 533044 h 803830"/>
              <a:gd name="connsiteX19" fmla="*/ 521941 w 5820328"/>
              <a:gd name="connsiteY19" fmla="*/ 803831 h 803830"/>
              <a:gd name="connsiteX20" fmla="*/ 1043878 w 5820328"/>
              <a:gd name="connsiteY20" fmla="*/ 533044 h 803830"/>
              <a:gd name="connsiteX21" fmla="*/ 529570 w 5820328"/>
              <a:gd name="connsiteY21" fmla="*/ 315325 h 803830"/>
              <a:gd name="connsiteX22" fmla="*/ 528237 w 5820328"/>
              <a:gd name="connsiteY22" fmla="*/ 315265 h 803830"/>
              <a:gd name="connsiteX23" fmla="*/ 1124008 w 5820328"/>
              <a:gd name="connsiteY23" fmla="*/ 19947 h 803830"/>
              <a:gd name="connsiteX24" fmla="*/ 1124008 w 5820328"/>
              <a:gd name="connsiteY24" fmla="*/ 786161 h 803830"/>
              <a:gd name="connsiteX25" fmla="*/ 2024238 w 5820328"/>
              <a:gd name="connsiteY25" fmla="*/ 786161 h 803830"/>
              <a:gd name="connsiteX26" fmla="*/ 2024238 w 5820328"/>
              <a:gd name="connsiteY26" fmla="*/ 589476 h 803830"/>
              <a:gd name="connsiteX27" fmla="*/ 1423896 w 5820328"/>
              <a:gd name="connsiteY27" fmla="*/ 589476 h 803830"/>
              <a:gd name="connsiteX28" fmla="*/ 1423896 w 5820328"/>
              <a:gd name="connsiteY28" fmla="*/ 491423 h 803830"/>
              <a:gd name="connsiteX29" fmla="*/ 2024238 w 5820328"/>
              <a:gd name="connsiteY29" fmla="*/ 491423 h 803830"/>
              <a:gd name="connsiteX30" fmla="*/ 2024238 w 5820328"/>
              <a:gd name="connsiteY30" fmla="*/ 314119 h 803830"/>
              <a:gd name="connsiteX31" fmla="*/ 1423896 w 5820328"/>
              <a:gd name="connsiteY31" fmla="*/ 314119 h 803830"/>
              <a:gd name="connsiteX32" fmla="*/ 1423896 w 5820328"/>
              <a:gd name="connsiteY32" fmla="*/ 216067 h 803830"/>
              <a:gd name="connsiteX33" fmla="*/ 2024238 w 5820328"/>
              <a:gd name="connsiteY33" fmla="*/ 216067 h 803830"/>
              <a:gd name="connsiteX34" fmla="*/ 2024238 w 5820328"/>
              <a:gd name="connsiteY34" fmla="*/ 19947 h 803830"/>
              <a:gd name="connsiteX35" fmla="*/ 1124008 w 5820328"/>
              <a:gd name="connsiteY35" fmla="*/ 19947 h 803830"/>
              <a:gd name="connsiteX36" fmla="*/ 2934205 w 5820328"/>
              <a:gd name="connsiteY36" fmla="*/ 424720 h 803830"/>
              <a:gd name="connsiteX37" fmla="*/ 2934205 w 5820328"/>
              <a:gd name="connsiteY37" fmla="*/ 18816 h 803830"/>
              <a:gd name="connsiteX38" fmla="*/ 3234659 w 5820328"/>
              <a:gd name="connsiteY38" fmla="*/ 18816 h 803830"/>
              <a:gd name="connsiteX39" fmla="*/ 3234659 w 5820328"/>
              <a:gd name="connsiteY39" fmla="*/ 785015 h 803830"/>
              <a:gd name="connsiteX40" fmla="*/ 2897005 w 5820328"/>
              <a:gd name="connsiteY40" fmla="*/ 785015 h 803830"/>
              <a:gd name="connsiteX41" fmla="*/ 2483791 w 5820328"/>
              <a:gd name="connsiteY41" fmla="*/ 316977 h 803830"/>
              <a:gd name="connsiteX42" fmla="*/ 2483791 w 5820328"/>
              <a:gd name="connsiteY42" fmla="*/ 785015 h 803830"/>
              <a:gd name="connsiteX43" fmla="*/ 2183918 w 5820328"/>
              <a:gd name="connsiteY43" fmla="*/ 785015 h 803830"/>
              <a:gd name="connsiteX44" fmla="*/ 2183918 w 5820328"/>
              <a:gd name="connsiteY44" fmla="*/ 18816 h 803830"/>
              <a:gd name="connsiteX45" fmla="*/ 2596536 w 5820328"/>
              <a:gd name="connsiteY45" fmla="*/ 18816 h 803830"/>
              <a:gd name="connsiteX46" fmla="*/ 2934205 w 5820328"/>
              <a:gd name="connsiteY46" fmla="*/ 424720 h 803830"/>
              <a:gd name="connsiteX47" fmla="*/ 3864772 w 5820328"/>
              <a:gd name="connsiteY47" fmla="*/ 315265 h 803830"/>
              <a:gd name="connsiteX48" fmla="*/ 3650730 w 5820328"/>
              <a:gd name="connsiteY48" fmla="*/ 271367 h 803830"/>
              <a:gd name="connsiteX49" fmla="*/ 3858476 w 5820328"/>
              <a:gd name="connsiteY49" fmla="*/ 196685 h 803830"/>
              <a:gd name="connsiteX50" fmla="*/ 4066221 w 5820328"/>
              <a:gd name="connsiteY50" fmla="*/ 271367 h 803830"/>
              <a:gd name="connsiteX51" fmla="*/ 4380415 w 5820328"/>
              <a:gd name="connsiteY51" fmla="*/ 271367 h 803830"/>
              <a:gd name="connsiteX52" fmla="*/ 3858476 w 5820328"/>
              <a:gd name="connsiteY52" fmla="*/ 0 h 803830"/>
              <a:gd name="connsiteX53" fmla="*/ 3336537 w 5820328"/>
              <a:gd name="connsiteY53" fmla="*/ 271367 h 803830"/>
              <a:gd name="connsiteX54" fmla="*/ 3850839 w 5820328"/>
              <a:gd name="connsiteY54" fmla="*/ 488506 h 803830"/>
              <a:gd name="connsiteX55" fmla="*/ 3852179 w 5820328"/>
              <a:gd name="connsiteY55" fmla="*/ 488565 h 803830"/>
              <a:gd name="connsiteX56" fmla="*/ 4066221 w 5820328"/>
              <a:gd name="connsiteY56" fmla="*/ 533044 h 803830"/>
              <a:gd name="connsiteX57" fmla="*/ 3858476 w 5820328"/>
              <a:gd name="connsiteY57" fmla="*/ 607726 h 803830"/>
              <a:gd name="connsiteX58" fmla="*/ 3650730 w 5820328"/>
              <a:gd name="connsiteY58" fmla="*/ 533044 h 803830"/>
              <a:gd name="connsiteX59" fmla="*/ 3336537 w 5820328"/>
              <a:gd name="connsiteY59" fmla="*/ 533044 h 803830"/>
              <a:gd name="connsiteX60" fmla="*/ 3858476 w 5820328"/>
              <a:gd name="connsiteY60" fmla="*/ 803831 h 803830"/>
              <a:gd name="connsiteX61" fmla="*/ 4380415 w 5820328"/>
              <a:gd name="connsiteY61" fmla="*/ 533044 h 803830"/>
              <a:gd name="connsiteX62" fmla="*/ 3866097 w 5820328"/>
              <a:gd name="connsiteY62" fmla="*/ 315325 h 803830"/>
              <a:gd name="connsiteX63" fmla="*/ 3864772 w 5820328"/>
              <a:gd name="connsiteY63" fmla="*/ 315265 h 803830"/>
              <a:gd name="connsiteX64" fmla="*/ 4460530 w 5820328"/>
              <a:gd name="connsiteY64" fmla="*/ 786161 h 803830"/>
              <a:gd name="connsiteX65" fmla="*/ 4460530 w 5820328"/>
              <a:gd name="connsiteY65" fmla="*/ 19947 h 803830"/>
              <a:gd name="connsiteX66" fmla="*/ 5360776 w 5820328"/>
              <a:gd name="connsiteY66" fmla="*/ 19947 h 803830"/>
              <a:gd name="connsiteX67" fmla="*/ 5360776 w 5820328"/>
              <a:gd name="connsiteY67" fmla="*/ 216067 h 803830"/>
              <a:gd name="connsiteX68" fmla="*/ 4760418 w 5820328"/>
              <a:gd name="connsiteY68" fmla="*/ 216067 h 803830"/>
              <a:gd name="connsiteX69" fmla="*/ 4760418 w 5820328"/>
              <a:gd name="connsiteY69" fmla="*/ 314119 h 803830"/>
              <a:gd name="connsiteX70" fmla="*/ 5360776 w 5820328"/>
              <a:gd name="connsiteY70" fmla="*/ 314119 h 803830"/>
              <a:gd name="connsiteX71" fmla="*/ 5360776 w 5820328"/>
              <a:gd name="connsiteY71" fmla="*/ 491423 h 803830"/>
              <a:gd name="connsiteX72" fmla="*/ 4760418 w 5820328"/>
              <a:gd name="connsiteY72" fmla="*/ 491423 h 803830"/>
              <a:gd name="connsiteX73" fmla="*/ 4760418 w 5820328"/>
              <a:gd name="connsiteY73" fmla="*/ 589476 h 803830"/>
              <a:gd name="connsiteX74" fmla="*/ 5360776 w 5820328"/>
              <a:gd name="connsiteY74" fmla="*/ 589476 h 803830"/>
              <a:gd name="connsiteX75" fmla="*/ 5360776 w 5820328"/>
              <a:gd name="connsiteY75" fmla="*/ 786161 h 803830"/>
              <a:gd name="connsiteX76" fmla="*/ 4460530 w 5820328"/>
              <a:gd name="connsiteY76" fmla="*/ 786161 h 80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820328" h="803830">
                <a:moveTo>
                  <a:pt x="5520440" y="92872"/>
                </a:moveTo>
                <a:lnTo>
                  <a:pt x="5520440" y="785015"/>
                </a:lnTo>
                <a:lnTo>
                  <a:pt x="5820329" y="785015"/>
                </a:lnTo>
                <a:lnTo>
                  <a:pt x="5820329" y="94138"/>
                </a:lnTo>
                <a:cubicBezTo>
                  <a:pt x="5776535" y="119473"/>
                  <a:pt x="5725700" y="133972"/>
                  <a:pt x="5671471" y="133972"/>
                </a:cubicBezTo>
                <a:cubicBezTo>
                  <a:pt x="5616349" y="133972"/>
                  <a:pt x="5564726" y="118982"/>
                  <a:pt x="5520440" y="92872"/>
                </a:cubicBezTo>
                <a:close/>
                <a:moveTo>
                  <a:pt x="528237" y="315265"/>
                </a:moveTo>
                <a:cubicBezTo>
                  <a:pt x="407480" y="309564"/>
                  <a:pt x="314194" y="304994"/>
                  <a:pt x="314194" y="271367"/>
                </a:cubicBezTo>
                <a:cubicBezTo>
                  <a:pt x="314194" y="210366"/>
                  <a:pt x="428655" y="196685"/>
                  <a:pt x="521941" y="196685"/>
                </a:cubicBezTo>
                <a:cubicBezTo>
                  <a:pt x="615799" y="196685"/>
                  <a:pt x="695343" y="210931"/>
                  <a:pt x="729684" y="271367"/>
                </a:cubicBezTo>
                <a:lnTo>
                  <a:pt x="1043878" y="271367"/>
                </a:lnTo>
                <a:cubicBezTo>
                  <a:pt x="1015267" y="31930"/>
                  <a:pt x="791490" y="1712"/>
                  <a:pt x="521941" y="0"/>
                </a:cubicBezTo>
                <a:cubicBezTo>
                  <a:pt x="251814" y="0"/>
                  <a:pt x="1" y="52442"/>
                  <a:pt x="1" y="271367"/>
                </a:cubicBezTo>
                <a:cubicBezTo>
                  <a:pt x="-571" y="462515"/>
                  <a:pt x="299781" y="477669"/>
                  <a:pt x="514308" y="488506"/>
                </a:cubicBezTo>
                <a:lnTo>
                  <a:pt x="515646" y="488565"/>
                </a:lnTo>
                <a:cubicBezTo>
                  <a:pt x="636403" y="494267"/>
                  <a:pt x="729684" y="499402"/>
                  <a:pt x="729684" y="533044"/>
                </a:cubicBezTo>
                <a:cubicBezTo>
                  <a:pt x="729684" y="592319"/>
                  <a:pt x="615226" y="607726"/>
                  <a:pt x="521941" y="607726"/>
                </a:cubicBezTo>
                <a:cubicBezTo>
                  <a:pt x="428084" y="607726"/>
                  <a:pt x="348533" y="592319"/>
                  <a:pt x="314194" y="533044"/>
                </a:cubicBezTo>
                <a:lnTo>
                  <a:pt x="1" y="533044"/>
                </a:lnTo>
                <a:cubicBezTo>
                  <a:pt x="28616" y="770769"/>
                  <a:pt x="252386" y="803265"/>
                  <a:pt x="521941" y="803831"/>
                </a:cubicBezTo>
                <a:cubicBezTo>
                  <a:pt x="792070" y="803831"/>
                  <a:pt x="1043878" y="751954"/>
                  <a:pt x="1043878" y="533044"/>
                </a:cubicBezTo>
                <a:cubicBezTo>
                  <a:pt x="1044458" y="341315"/>
                  <a:pt x="744093" y="326162"/>
                  <a:pt x="529570" y="315325"/>
                </a:cubicBezTo>
                <a:lnTo>
                  <a:pt x="528237" y="315265"/>
                </a:lnTo>
                <a:close/>
                <a:moveTo>
                  <a:pt x="1124008" y="19947"/>
                </a:moveTo>
                <a:lnTo>
                  <a:pt x="1124008" y="786161"/>
                </a:lnTo>
                <a:lnTo>
                  <a:pt x="2024238" y="786161"/>
                </a:lnTo>
                <a:lnTo>
                  <a:pt x="2024238" y="589476"/>
                </a:lnTo>
                <a:lnTo>
                  <a:pt x="1423896" y="589476"/>
                </a:lnTo>
                <a:lnTo>
                  <a:pt x="1423896" y="491423"/>
                </a:lnTo>
                <a:lnTo>
                  <a:pt x="2024238" y="491423"/>
                </a:lnTo>
                <a:lnTo>
                  <a:pt x="2024238" y="314119"/>
                </a:lnTo>
                <a:lnTo>
                  <a:pt x="1423896" y="314119"/>
                </a:lnTo>
                <a:lnTo>
                  <a:pt x="1423896" y="216067"/>
                </a:lnTo>
                <a:lnTo>
                  <a:pt x="2024238" y="216067"/>
                </a:lnTo>
                <a:lnTo>
                  <a:pt x="2024238" y="19947"/>
                </a:lnTo>
                <a:lnTo>
                  <a:pt x="1124008" y="19947"/>
                </a:lnTo>
                <a:close/>
                <a:moveTo>
                  <a:pt x="2934205" y="424720"/>
                </a:moveTo>
                <a:lnTo>
                  <a:pt x="2934205" y="18816"/>
                </a:lnTo>
                <a:lnTo>
                  <a:pt x="3234659" y="18816"/>
                </a:lnTo>
                <a:lnTo>
                  <a:pt x="3234659" y="785015"/>
                </a:lnTo>
                <a:lnTo>
                  <a:pt x="2897005" y="785015"/>
                </a:lnTo>
                <a:lnTo>
                  <a:pt x="2483791" y="316977"/>
                </a:lnTo>
                <a:lnTo>
                  <a:pt x="2483791" y="785015"/>
                </a:lnTo>
                <a:lnTo>
                  <a:pt x="2183918" y="785015"/>
                </a:lnTo>
                <a:lnTo>
                  <a:pt x="2183918" y="18816"/>
                </a:lnTo>
                <a:lnTo>
                  <a:pt x="2596536" y="18816"/>
                </a:lnTo>
                <a:lnTo>
                  <a:pt x="2934205" y="424720"/>
                </a:lnTo>
                <a:close/>
                <a:moveTo>
                  <a:pt x="3864772" y="315265"/>
                </a:moveTo>
                <a:cubicBezTo>
                  <a:pt x="3744004" y="309564"/>
                  <a:pt x="3650730" y="304994"/>
                  <a:pt x="3650730" y="271367"/>
                </a:cubicBezTo>
                <a:cubicBezTo>
                  <a:pt x="3650730" y="210366"/>
                  <a:pt x="3765187" y="196685"/>
                  <a:pt x="3858476" y="196685"/>
                </a:cubicBezTo>
                <a:cubicBezTo>
                  <a:pt x="3952330" y="196685"/>
                  <a:pt x="4031880" y="210931"/>
                  <a:pt x="4066221" y="271367"/>
                </a:cubicBezTo>
                <a:lnTo>
                  <a:pt x="4380415" y="271367"/>
                </a:lnTo>
                <a:cubicBezTo>
                  <a:pt x="4351804" y="31930"/>
                  <a:pt x="4128027" y="1712"/>
                  <a:pt x="3858476" y="0"/>
                </a:cubicBezTo>
                <a:cubicBezTo>
                  <a:pt x="3588344" y="0"/>
                  <a:pt x="3336537" y="52442"/>
                  <a:pt x="3336537" y="271367"/>
                </a:cubicBezTo>
                <a:cubicBezTo>
                  <a:pt x="3335956" y="462515"/>
                  <a:pt x="3636306" y="477669"/>
                  <a:pt x="3850839" y="488506"/>
                </a:cubicBezTo>
                <a:lnTo>
                  <a:pt x="3852179" y="488565"/>
                </a:lnTo>
                <a:cubicBezTo>
                  <a:pt x="3972932" y="494267"/>
                  <a:pt x="4066221" y="499402"/>
                  <a:pt x="4066221" y="533044"/>
                </a:cubicBezTo>
                <a:cubicBezTo>
                  <a:pt x="4066221" y="592319"/>
                  <a:pt x="3951765" y="607726"/>
                  <a:pt x="3858476" y="607726"/>
                </a:cubicBezTo>
                <a:cubicBezTo>
                  <a:pt x="3764621" y="607726"/>
                  <a:pt x="3685057" y="592319"/>
                  <a:pt x="3650730" y="533044"/>
                </a:cubicBezTo>
                <a:lnTo>
                  <a:pt x="3336537" y="533044"/>
                </a:lnTo>
                <a:cubicBezTo>
                  <a:pt x="3365147" y="770769"/>
                  <a:pt x="3588909" y="803265"/>
                  <a:pt x="3858476" y="803831"/>
                </a:cubicBezTo>
                <a:cubicBezTo>
                  <a:pt x="4128592" y="803831"/>
                  <a:pt x="4380415" y="751954"/>
                  <a:pt x="4380415" y="533044"/>
                </a:cubicBezTo>
                <a:cubicBezTo>
                  <a:pt x="4380981" y="341315"/>
                  <a:pt x="4080631" y="326162"/>
                  <a:pt x="3866097" y="315325"/>
                </a:cubicBezTo>
                <a:lnTo>
                  <a:pt x="3864772" y="315265"/>
                </a:lnTo>
                <a:close/>
                <a:moveTo>
                  <a:pt x="4460530" y="786161"/>
                </a:moveTo>
                <a:lnTo>
                  <a:pt x="4460530" y="19947"/>
                </a:lnTo>
                <a:lnTo>
                  <a:pt x="5360776" y="19947"/>
                </a:lnTo>
                <a:lnTo>
                  <a:pt x="5360776" y="216067"/>
                </a:lnTo>
                <a:lnTo>
                  <a:pt x="4760418" y="216067"/>
                </a:lnTo>
                <a:lnTo>
                  <a:pt x="4760418" y="314119"/>
                </a:lnTo>
                <a:lnTo>
                  <a:pt x="5360776" y="314119"/>
                </a:lnTo>
                <a:lnTo>
                  <a:pt x="5360776" y="491423"/>
                </a:lnTo>
                <a:lnTo>
                  <a:pt x="4760418" y="491423"/>
                </a:lnTo>
                <a:lnTo>
                  <a:pt x="4760418" y="589476"/>
                </a:lnTo>
                <a:lnTo>
                  <a:pt x="5360776" y="589476"/>
                </a:lnTo>
                <a:lnTo>
                  <a:pt x="5360776" y="786161"/>
                </a:lnTo>
                <a:lnTo>
                  <a:pt x="4460530" y="786161"/>
                </a:lnTo>
                <a:close/>
              </a:path>
            </a:pathLst>
          </a:custGeom>
          <a:solidFill>
            <a:srgbClr val="2F3542"/>
          </a:solidFill>
          <a:ln w="14878"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843D3207-CE3F-C1F1-F486-0776BF239C6D}"/>
              </a:ext>
            </a:extLst>
          </p:cNvPr>
          <p:cNvSpPr/>
          <p:nvPr/>
        </p:nvSpPr>
        <p:spPr>
          <a:xfrm>
            <a:off x="-6905016" y="3429000"/>
            <a:ext cx="11040051" cy="11040051"/>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37529849-684C-39CF-8933-F91C0E00DC17}"/>
              </a:ext>
            </a:extLst>
          </p:cNvPr>
          <p:cNvSpPr txBox="1">
            <a:spLocks/>
          </p:cNvSpPr>
          <p:nvPr/>
        </p:nvSpPr>
        <p:spPr>
          <a:xfrm>
            <a:off x="1335157" y="1616187"/>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b="1" dirty="0">
                <a:solidFill>
                  <a:srgbClr val="2F3542"/>
                </a:solidFill>
                <a:latin typeface="Akira Expanded" panose="02000800000000000000" pitchFamily="50" charset="0"/>
                <a:cs typeface="Poppins" panose="00000500000000000000" pitchFamily="2" charset="0"/>
              </a:rPr>
              <a:t>Problem Statement</a:t>
            </a:r>
            <a:endParaRPr lang="en-IN" b="1" dirty="0">
              <a:solidFill>
                <a:srgbClr val="2F3542"/>
              </a:solidFill>
              <a:latin typeface="Akira Expanded" panose="02000800000000000000" pitchFamily="50" charset="0"/>
              <a:cs typeface="Poppins" panose="00000500000000000000" pitchFamily="2" charset="0"/>
            </a:endParaRPr>
          </a:p>
        </p:txBody>
      </p:sp>
      <p:sp>
        <p:nvSpPr>
          <p:cNvPr id="3" name="Content Placeholder 2">
            <a:extLst>
              <a:ext uri="{FF2B5EF4-FFF2-40B4-BE49-F238E27FC236}">
                <a16:creationId xmlns:a16="http://schemas.microsoft.com/office/drawing/2014/main" id="{3BA72026-3905-A4CD-3184-5A5A42AA8069}"/>
              </a:ext>
            </a:extLst>
          </p:cNvPr>
          <p:cNvSpPr txBox="1">
            <a:spLocks/>
          </p:cNvSpPr>
          <p:nvPr/>
        </p:nvSpPr>
        <p:spPr>
          <a:xfrm>
            <a:off x="1335157" y="3076687"/>
            <a:ext cx="10515600" cy="168606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latin typeface="Poppins" panose="00000500000000000000" pitchFamily="2" charset="0"/>
                <a:cs typeface="Poppins" panose="00000500000000000000" pitchFamily="2" charset="0"/>
              </a:rPr>
              <a:t>In the digital age, students face an overwhelming number of online resources, including articles, videos, and interactive tools. </a:t>
            </a:r>
          </a:p>
          <a:p>
            <a:pPr algn="r"/>
            <a:r>
              <a:rPr lang="en-US" dirty="0">
                <a:latin typeface="Poppins" panose="00000500000000000000" pitchFamily="2" charset="0"/>
                <a:cs typeface="Poppins" panose="00000500000000000000" pitchFamily="2" charset="0"/>
              </a:rPr>
              <a:t>While these resources are valuable, this information overload can lead to confusion and wasted time, making it difficult for students to maintain a clear path in their learning, hindering their academic progress.</a:t>
            </a:r>
            <a:endParaRPr lang="en-AE"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77E1DB45-E099-F487-B462-8A7E3EB22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58" y="6216207"/>
            <a:ext cx="2209524" cy="476190"/>
          </a:xfrm>
          <a:prstGeom prst="rect">
            <a:avLst/>
          </a:prstGeom>
        </p:spPr>
      </p:pic>
    </p:spTree>
    <p:extLst>
      <p:ext uri="{BB962C8B-B14F-4D97-AF65-F5344CB8AC3E}">
        <p14:creationId xmlns:p14="http://schemas.microsoft.com/office/powerpoint/2010/main" val="211884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43D3207-CE3F-C1F1-F486-0776BF239C6D}"/>
              </a:ext>
            </a:extLst>
          </p:cNvPr>
          <p:cNvSpPr/>
          <p:nvPr/>
        </p:nvSpPr>
        <p:spPr>
          <a:xfrm>
            <a:off x="672111" y="4605051"/>
            <a:ext cx="10847777" cy="10847777"/>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37529849-684C-39CF-8933-F91C0E00DC17}"/>
              </a:ext>
            </a:extLst>
          </p:cNvPr>
          <p:cNvSpPr txBox="1">
            <a:spLocks/>
          </p:cNvSpPr>
          <p:nvPr/>
        </p:nvSpPr>
        <p:spPr>
          <a:xfrm>
            <a:off x="838200" y="204134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rgbClr val="2F3542"/>
                </a:solidFill>
                <a:latin typeface="Akira Expanded" panose="02000800000000000000" pitchFamily="50" charset="0"/>
                <a:cs typeface="Poppins" panose="00000500000000000000" pitchFamily="2" charset="0"/>
              </a:rPr>
              <a:t>Stakeholders</a:t>
            </a:r>
            <a:endParaRPr lang="en-IN" b="1" dirty="0">
              <a:solidFill>
                <a:srgbClr val="2F3542"/>
              </a:solidFill>
              <a:latin typeface="Akira Expanded" panose="02000800000000000000" pitchFamily="50" charset="0"/>
              <a:cs typeface="Poppins" panose="00000500000000000000" pitchFamily="2" charset="0"/>
            </a:endParaRPr>
          </a:p>
        </p:txBody>
      </p:sp>
      <p:sp>
        <p:nvSpPr>
          <p:cNvPr id="3" name="Content Placeholder 2">
            <a:extLst>
              <a:ext uri="{FF2B5EF4-FFF2-40B4-BE49-F238E27FC236}">
                <a16:creationId xmlns:a16="http://schemas.microsoft.com/office/drawing/2014/main" id="{3BA72026-3905-A4CD-3184-5A5A42AA8069}"/>
              </a:ext>
            </a:extLst>
          </p:cNvPr>
          <p:cNvSpPr txBox="1">
            <a:spLocks/>
          </p:cNvSpPr>
          <p:nvPr/>
        </p:nvSpPr>
        <p:spPr>
          <a:xfrm>
            <a:off x="838200" y="3279488"/>
            <a:ext cx="10515600" cy="16860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Poppins" panose="00000500000000000000" pitchFamily="2" charset="0"/>
                <a:cs typeface="Poppins" panose="00000500000000000000" pitchFamily="2" charset="0"/>
              </a:rPr>
              <a:t>The stakeholders are primarily Students. Teachers looking for a service to curate teaching material may also be considered as stakeholders.</a:t>
            </a:r>
            <a:endParaRPr lang="en-IN" dirty="0">
              <a:solidFill>
                <a:srgbClr val="2F3542"/>
              </a:solidFill>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5EBAA393-B3B6-55E2-BAC3-37E717417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58" y="223129"/>
            <a:ext cx="2209524" cy="476190"/>
          </a:xfrm>
          <a:prstGeom prst="rect">
            <a:avLst/>
          </a:prstGeom>
        </p:spPr>
      </p:pic>
    </p:spTree>
    <p:extLst>
      <p:ext uri="{BB962C8B-B14F-4D97-AF65-F5344CB8AC3E}">
        <p14:creationId xmlns:p14="http://schemas.microsoft.com/office/powerpoint/2010/main" val="167299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43D3207-CE3F-C1F1-F486-0776BF239C6D}"/>
              </a:ext>
            </a:extLst>
          </p:cNvPr>
          <p:cNvSpPr/>
          <p:nvPr/>
        </p:nvSpPr>
        <p:spPr>
          <a:xfrm>
            <a:off x="-1915143" y="-1888571"/>
            <a:ext cx="4410580" cy="4410580"/>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37529849-684C-39CF-8933-F91C0E00DC17}"/>
              </a:ext>
            </a:extLst>
          </p:cNvPr>
          <p:cNvSpPr txBox="1">
            <a:spLocks/>
          </p:cNvSpPr>
          <p:nvPr/>
        </p:nvSpPr>
        <p:spPr>
          <a:xfrm>
            <a:off x="1004288" y="31671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2F3542"/>
                </a:solidFill>
                <a:latin typeface="Akira Expanded" panose="02000800000000000000" pitchFamily="50" charset="0"/>
                <a:cs typeface="Poppins" panose="00000500000000000000" pitchFamily="2" charset="0"/>
              </a:rPr>
              <a:t>Market Size</a:t>
            </a:r>
            <a:endParaRPr lang="en-IN" b="1" dirty="0">
              <a:solidFill>
                <a:srgbClr val="2F3542"/>
              </a:solidFill>
              <a:latin typeface="Akira Expanded" panose="02000800000000000000" pitchFamily="50" charset="0"/>
              <a:cs typeface="Poppins" panose="00000500000000000000" pitchFamily="2" charset="0"/>
            </a:endParaRPr>
          </a:p>
        </p:txBody>
      </p:sp>
      <p:grpSp>
        <p:nvGrpSpPr>
          <p:cNvPr id="5" name="Group 4">
            <a:extLst>
              <a:ext uri="{FF2B5EF4-FFF2-40B4-BE49-F238E27FC236}">
                <a16:creationId xmlns:a16="http://schemas.microsoft.com/office/drawing/2014/main" id="{88F0DF54-75CC-945F-9A16-94EEC97CFA52}"/>
              </a:ext>
            </a:extLst>
          </p:cNvPr>
          <p:cNvGrpSpPr/>
          <p:nvPr/>
        </p:nvGrpSpPr>
        <p:grpSpPr>
          <a:xfrm>
            <a:off x="3710831" y="4161960"/>
            <a:ext cx="1080000" cy="5040000"/>
            <a:chOff x="3713696" y="4698000"/>
            <a:chExt cx="1080000" cy="5040000"/>
          </a:xfrm>
          <a:solidFill>
            <a:srgbClr val="FF4757"/>
          </a:solidFill>
        </p:grpSpPr>
        <p:sp>
          <p:nvSpPr>
            <p:cNvPr id="6" name="Rectangle: Rounded Corners 5">
              <a:extLst>
                <a:ext uri="{FF2B5EF4-FFF2-40B4-BE49-F238E27FC236}">
                  <a16:creationId xmlns:a16="http://schemas.microsoft.com/office/drawing/2014/main" id="{CC0D2127-99FB-0639-D9BF-58B63FB5DA31}"/>
                </a:ext>
              </a:extLst>
            </p:cNvPr>
            <p:cNvSpPr/>
            <p:nvPr/>
          </p:nvSpPr>
          <p:spPr>
            <a:xfrm>
              <a:off x="3713696" y="4698000"/>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1F143811-E626-42DB-25AB-3B9CB22476EF}"/>
                </a:ext>
              </a:extLst>
            </p:cNvPr>
            <p:cNvSpPr/>
            <p:nvPr/>
          </p:nvSpPr>
          <p:spPr>
            <a:xfrm>
              <a:off x="3713696" y="4698000"/>
              <a:ext cx="1080000" cy="1080000"/>
            </a:xfrm>
            <a:prstGeom prst="ellipse">
              <a:avLst/>
            </a:prstGeom>
            <a:grpFill/>
            <a:ln>
              <a:noFill/>
            </a:ln>
            <a:effectLst>
              <a:outerShdw blurRad="63500" dist="38100" dir="5400000" algn="t" rotWithShape="0">
                <a:schemeClr val="bg2">
                  <a:lumMod val="1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Product Sans" panose="020B0403030502040203" pitchFamily="34" charset="0"/>
                  <a:cs typeface="Poppins" panose="00000500000000000000" pitchFamily="2" charset="0"/>
                </a:rPr>
                <a:t>$58 Bn</a:t>
              </a:r>
              <a:endParaRPr lang="en-IN" dirty="0">
                <a:latin typeface="Product Sans" panose="020B0403030502040203" pitchFamily="34" charset="0"/>
                <a:cs typeface="Poppins" panose="00000500000000000000" pitchFamily="2" charset="0"/>
              </a:endParaRPr>
            </a:p>
          </p:txBody>
        </p:sp>
      </p:grpSp>
      <p:grpSp>
        <p:nvGrpSpPr>
          <p:cNvPr id="9" name="Group 8">
            <a:extLst>
              <a:ext uri="{FF2B5EF4-FFF2-40B4-BE49-F238E27FC236}">
                <a16:creationId xmlns:a16="http://schemas.microsoft.com/office/drawing/2014/main" id="{5D148FFD-46C8-F966-6849-CAF1273DE473}"/>
              </a:ext>
            </a:extLst>
          </p:cNvPr>
          <p:cNvGrpSpPr/>
          <p:nvPr/>
        </p:nvGrpSpPr>
        <p:grpSpPr>
          <a:xfrm>
            <a:off x="5553135" y="3429000"/>
            <a:ext cx="1080000" cy="5139000"/>
            <a:chOff x="5553136" y="5045040"/>
            <a:chExt cx="1080000" cy="5139000"/>
          </a:xfrm>
          <a:solidFill>
            <a:srgbClr val="FF4757"/>
          </a:solidFill>
        </p:grpSpPr>
        <p:sp>
          <p:nvSpPr>
            <p:cNvPr id="10" name="Rectangle: Rounded Corners 9">
              <a:extLst>
                <a:ext uri="{FF2B5EF4-FFF2-40B4-BE49-F238E27FC236}">
                  <a16:creationId xmlns:a16="http://schemas.microsoft.com/office/drawing/2014/main" id="{8B59407D-7C11-4930-D5EB-4A059D2145BD}"/>
                </a:ext>
              </a:extLst>
            </p:cNvPr>
            <p:cNvSpPr/>
            <p:nvPr/>
          </p:nvSpPr>
          <p:spPr>
            <a:xfrm>
              <a:off x="5553136" y="5144040"/>
              <a:ext cx="1080000" cy="5040000"/>
            </a:xfrm>
            <a:prstGeom prst="roundRect">
              <a:avLst>
                <a:gd name="adj" fmla="val 50000"/>
              </a:avLst>
            </a:prstGeom>
            <a:solidFill>
              <a:srgbClr val="FF4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6D25E5EE-C3AE-10F0-7F15-93E1A18FFE36}"/>
                </a:ext>
              </a:extLst>
            </p:cNvPr>
            <p:cNvSpPr/>
            <p:nvPr/>
          </p:nvSpPr>
          <p:spPr>
            <a:xfrm>
              <a:off x="5553136" y="5045040"/>
              <a:ext cx="1080000" cy="1080000"/>
            </a:xfrm>
            <a:prstGeom prst="ellipse">
              <a:avLst/>
            </a:prstGeom>
            <a:grpFill/>
            <a:ln>
              <a:noFill/>
            </a:ln>
            <a:effectLst>
              <a:outerShdw blurRad="63500" dist="38100" dir="5400000" algn="t" rotWithShape="0">
                <a:schemeClr val="bg2">
                  <a:lumMod val="1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Product Sans" panose="020B0403030502040203" pitchFamily="34" charset="0"/>
                  <a:cs typeface="Poppins" panose="00000500000000000000" pitchFamily="2" charset="0"/>
                </a:rPr>
                <a:t>$108</a:t>
              </a:r>
            </a:p>
            <a:p>
              <a:pPr algn="ctr"/>
              <a:r>
                <a:rPr lang="en-US" dirty="0">
                  <a:latin typeface="Product Sans" panose="020B0403030502040203" pitchFamily="34" charset="0"/>
                  <a:cs typeface="Poppins" panose="00000500000000000000" pitchFamily="2" charset="0"/>
                </a:rPr>
                <a:t>Bn</a:t>
              </a:r>
              <a:endParaRPr lang="en-IN" dirty="0">
                <a:latin typeface="Product Sans" panose="020B0403030502040203" pitchFamily="34" charset="0"/>
                <a:cs typeface="Poppins" panose="00000500000000000000" pitchFamily="2" charset="0"/>
              </a:endParaRPr>
            </a:p>
          </p:txBody>
        </p:sp>
      </p:grpSp>
      <p:grpSp>
        <p:nvGrpSpPr>
          <p:cNvPr id="12" name="Group 11">
            <a:extLst>
              <a:ext uri="{FF2B5EF4-FFF2-40B4-BE49-F238E27FC236}">
                <a16:creationId xmlns:a16="http://schemas.microsoft.com/office/drawing/2014/main" id="{A20F563F-6B3A-C2E9-72BF-699C64322D4B}"/>
              </a:ext>
            </a:extLst>
          </p:cNvPr>
          <p:cNvGrpSpPr/>
          <p:nvPr/>
        </p:nvGrpSpPr>
        <p:grpSpPr>
          <a:xfrm>
            <a:off x="7395439" y="1989000"/>
            <a:ext cx="1080000" cy="5040000"/>
            <a:chOff x="7398304" y="4698000"/>
            <a:chExt cx="1080000" cy="5040000"/>
          </a:xfrm>
          <a:solidFill>
            <a:srgbClr val="FF4757"/>
          </a:solidFill>
        </p:grpSpPr>
        <p:sp>
          <p:nvSpPr>
            <p:cNvPr id="13" name="Rectangle: Rounded Corners 12">
              <a:extLst>
                <a:ext uri="{FF2B5EF4-FFF2-40B4-BE49-F238E27FC236}">
                  <a16:creationId xmlns:a16="http://schemas.microsoft.com/office/drawing/2014/main" id="{8C7416DD-7582-6A1C-0FAE-A33DD1141733}"/>
                </a:ext>
              </a:extLst>
            </p:cNvPr>
            <p:cNvSpPr/>
            <p:nvPr/>
          </p:nvSpPr>
          <p:spPr>
            <a:xfrm>
              <a:off x="7398304" y="4698000"/>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CD6D399A-B7FB-E2CF-8E6F-7FEF164AFD64}"/>
                </a:ext>
              </a:extLst>
            </p:cNvPr>
            <p:cNvSpPr/>
            <p:nvPr/>
          </p:nvSpPr>
          <p:spPr>
            <a:xfrm>
              <a:off x="7398304" y="4698000"/>
              <a:ext cx="1080000" cy="1080000"/>
            </a:xfrm>
            <a:prstGeom prst="ellipse">
              <a:avLst/>
            </a:prstGeom>
            <a:grpFill/>
            <a:ln>
              <a:noFill/>
            </a:ln>
            <a:effectLst>
              <a:outerShdw blurRad="63500" dist="38100" dir="5400000" algn="t" rotWithShape="0">
                <a:schemeClr val="bg2">
                  <a:lumMod val="1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Product Sans" panose="020B0403030502040203" pitchFamily="34" charset="0"/>
                  <a:cs typeface="Poppins" panose="00000500000000000000" pitchFamily="2" charset="0"/>
                </a:rPr>
                <a:t>$411</a:t>
              </a:r>
            </a:p>
            <a:p>
              <a:pPr algn="ctr"/>
              <a:r>
                <a:rPr lang="en-US" dirty="0">
                  <a:latin typeface="Product Sans" panose="020B0403030502040203" pitchFamily="34" charset="0"/>
                  <a:cs typeface="Poppins" panose="00000500000000000000" pitchFamily="2" charset="0"/>
                </a:rPr>
                <a:t>Bn</a:t>
              </a:r>
              <a:endParaRPr lang="en-IN" dirty="0">
                <a:latin typeface="Product Sans" panose="020B0403030502040203" pitchFamily="34" charset="0"/>
                <a:cs typeface="Poppins" panose="00000500000000000000" pitchFamily="2" charset="0"/>
              </a:endParaRPr>
            </a:p>
          </p:txBody>
        </p:sp>
      </p:grpSp>
      <p:sp useBgFill="1">
        <p:nvSpPr>
          <p:cNvPr id="15" name="Freeform: Shape 14">
            <a:extLst>
              <a:ext uri="{FF2B5EF4-FFF2-40B4-BE49-F238E27FC236}">
                <a16:creationId xmlns:a16="http://schemas.microsoft.com/office/drawing/2014/main" id="{F6E12546-48C1-8306-05DF-EE774B97EDEA}"/>
              </a:ext>
            </a:extLst>
          </p:cNvPr>
          <p:cNvSpPr/>
          <p:nvPr/>
        </p:nvSpPr>
        <p:spPr>
          <a:xfrm>
            <a:off x="0" y="5238000"/>
            <a:ext cx="12191999" cy="1620000"/>
          </a:xfrm>
          <a:custGeom>
            <a:avLst/>
            <a:gdLst>
              <a:gd name="connsiteX0" fmla="*/ 0 w 12191999"/>
              <a:gd name="connsiteY0" fmla="*/ 0 h 1620000"/>
              <a:gd name="connsiteX1" fmla="*/ 3713695 w 12191999"/>
              <a:gd name="connsiteY1" fmla="*/ 0 h 1620000"/>
              <a:gd name="connsiteX2" fmla="*/ 4253696 w 12191999"/>
              <a:gd name="connsiteY2" fmla="*/ 540000 h 1620000"/>
              <a:gd name="connsiteX3" fmla="*/ 4793695 w 12191999"/>
              <a:gd name="connsiteY3" fmla="*/ 0 h 1620000"/>
              <a:gd name="connsiteX4" fmla="*/ 5555999 w 12191999"/>
              <a:gd name="connsiteY4" fmla="*/ 0 h 1620000"/>
              <a:gd name="connsiteX5" fmla="*/ 6095999 w 12191999"/>
              <a:gd name="connsiteY5" fmla="*/ 540000 h 1620000"/>
              <a:gd name="connsiteX6" fmla="*/ 6635999 w 12191999"/>
              <a:gd name="connsiteY6" fmla="*/ 0 h 1620000"/>
              <a:gd name="connsiteX7" fmla="*/ 7398303 w 12191999"/>
              <a:gd name="connsiteY7" fmla="*/ 0 h 1620000"/>
              <a:gd name="connsiteX8" fmla="*/ 7938303 w 12191999"/>
              <a:gd name="connsiteY8" fmla="*/ 540000 h 1620000"/>
              <a:gd name="connsiteX9" fmla="*/ 8478303 w 12191999"/>
              <a:gd name="connsiteY9" fmla="*/ 0 h 1620000"/>
              <a:gd name="connsiteX10" fmla="*/ 12191999 w 12191999"/>
              <a:gd name="connsiteY10" fmla="*/ 0 h 1620000"/>
              <a:gd name="connsiteX11" fmla="*/ 12191999 w 12191999"/>
              <a:gd name="connsiteY11" fmla="*/ 1620000 h 1620000"/>
              <a:gd name="connsiteX12" fmla="*/ 0 w 12191999"/>
              <a:gd name="connsiteY12" fmla="*/ 162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999" h="1620000">
                <a:moveTo>
                  <a:pt x="0" y="0"/>
                </a:moveTo>
                <a:lnTo>
                  <a:pt x="3713695" y="0"/>
                </a:lnTo>
                <a:cubicBezTo>
                  <a:pt x="3713695" y="298234"/>
                  <a:pt x="3955462" y="540000"/>
                  <a:pt x="4253696" y="540000"/>
                </a:cubicBezTo>
                <a:cubicBezTo>
                  <a:pt x="4551929" y="540000"/>
                  <a:pt x="4793695" y="298234"/>
                  <a:pt x="4793695" y="0"/>
                </a:cubicBezTo>
                <a:lnTo>
                  <a:pt x="5555999" y="0"/>
                </a:lnTo>
                <a:cubicBezTo>
                  <a:pt x="5555999" y="298234"/>
                  <a:pt x="5797765" y="540000"/>
                  <a:pt x="6095999" y="540000"/>
                </a:cubicBezTo>
                <a:cubicBezTo>
                  <a:pt x="6394233" y="540000"/>
                  <a:pt x="6635999" y="298234"/>
                  <a:pt x="6635999" y="0"/>
                </a:cubicBezTo>
                <a:lnTo>
                  <a:pt x="7398303" y="0"/>
                </a:lnTo>
                <a:cubicBezTo>
                  <a:pt x="7398303" y="298234"/>
                  <a:pt x="7640069" y="540000"/>
                  <a:pt x="7938303" y="540000"/>
                </a:cubicBezTo>
                <a:cubicBezTo>
                  <a:pt x="8236537" y="540000"/>
                  <a:pt x="8478303" y="298234"/>
                  <a:pt x="8478303" y="0"/>
                </a:cubicBezTo>
                <a:lnTo>
                  <a:pt x="12191999" y="0"/>
                </a:lnTo>
                <a:lnTo>
                  <a:pt x="12191999" y="1620000"/>
                </a:lnTo>
                <a:lnTo>
                  <a:pt x="0" y="162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6" name="Content Placeholder 2">
            <a:extLst>
              <a:ext uri="{FF2B5EF4-FFF2-40B4-BE49-F238E27FC236}">
                <a16:creationId xmlns:a16="http://schemas.microsoft.com/office/drawing/2014/main" id="{AC7DBF8D-B2D1-E3DC-D3EA-764AC31A422F}"/>
              </a:ext>
            </a:extLst>
          </p:cNvPr>
          <p:cNvSpPr txBox="1">
            <a:spLocks/>
          </p:cNvSpPr>
          <p:nvPr/>
        </p:nvSpPr>
        <p:spPr>
          <a:xfrm>
            <a:off x="3584599" y="5967219"/>
            <a:ext cx="1338192" cy="4335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lumMod val="95000"/>
                    <a:lumOff val="5000"/>
                  </a:schemeClr>
                </a:solidFill>
                <a:latin typeface="Product Sans" panose="020B0403030502040203" pitchFamily="34" charset="0"/>
                <a:cs typeface="Poppins" panose="00000500000000000000" pitchFamily="2" charset="0"/>
              </a:rPr>
              <a:t>2019</a:t>
            </a:r>
            <a:endParaRPr lang="en-IN" b="1" dirty="0">
              <a:solidFill>
                <a:schemeClr val="tx1">
                  <a:lumMod val="95000"/>
                  <a:lumOff val="5000"/>
                </a:schemeClr>
              </a:solidFill>
              <a:latin typeface="Product Sans" panose="020B0403030502040203" pitchFamily="34" charset="0"/>
              <a:cs typeface="Poppins" panose="00000500000000000000" pitchFamily="2" charset="0"/>
            </a:endParaRPr>
          </a:p>
        </p:txBody>
      </p:sp>
      <p:sp>
        <p:nvSpPr>
          <p:cNvPr id="17" name="Content Placeholder 2">
            <a:extLst>
              <a:ext uri="{FF2B5EF4-FFF2-40B4-BE49-F238E27FC236}">
                <a16:creationId xmlns:a16="http://schemas.microsoft.com/office/drawing/2014/main" id="{49A233C1-7562-784C-F3B4-F9CDD8AEF608}"/>
              </a:ext>
            </a:extLst>
          </p:cNvPr>
          <p:cNvSpPr txBox="1">
            <a:spLocks/>
          </p:cNvSpPr>
          <p:nvPr/>
        </p:nvSpPr>
        <p:spPr>
          <a:xfrm>
            <a:off x="5426903" y="5967218"/>
            <a:ext cx="1338192" cy="4335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lumMod val="95000"/>
                    <a:lumOff val="5000"/>
                  </a:schemeClr>
                </a:solidFill>
                <a:latin typeface="Product Sans" panose="020B0403030502040203" pitchFamily="34" charset="0"/>
                <a:cs typeface="Poppins" panose="00000500000000000000" pitchFamily="2" charset="0"/>
              </a:rPr>
              <a:t>2024</a:t>
            </a:r>
            <a:endParaRPr lang="en-IN" b="1" dirty="0">
              <a:solidFill>
                <a:schemeClr val="tx1">
                  <a:lumMod val="95000"/>
                  <a:lumOff val="5000"/>
                </a:schemeClr>
              </a:solidFill>
              <a:latin typeface="Product Sans" panose="020B0403030502040203" pitchFamily="34" charset="0"/>
              <a:cs typeface="Poppins" panose="00000500000000000000" pitchFamily="2" charset="0"/>
            </a:endParaRPr>
          </a:p>
        </p:txBody>
      </p:sp>
      <p:sp>
        <p:nvSpPr>
          <p:cNvPr id="18" name="Content Placeholder 2">
            <a:extLst>
              <a:ext uri="{FF2B5EF4-FFF2-40B4-BE49-F238E27FC236}">
                <a16:creationId xmlns:a16="http://schemas.microsoft.com/office/drawing/2014/main" id="{32BE3232-9C01-5D9E-8577-638B061F6EB9}"/>
              </a:ext>
            </a:extLst>
          </p:cNvPr>
          <p:cNvSpPr txBox="1">
            <a:spLocks/>
          </p:cNvSpPr>
          <p:nvPr/>
        </p:nvSpPr>
        <p:spPr>
          <a:xfrm>
            <a:off x="7269207" y="5967217"/>
            <a:ext cx="1338192" cy="4335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lumMod val="95000"/>
                    <a:lumOff val="5000"/>
                  </a:schemeClr>
                </a:solidFill>
                <a:latin typeface="Product Sans" panose="020B0403030502040203" pitchFamily="34" charset="0"/>
                <a:cs typeface="Poppins" panose="00000500000000000000" pitchFamily="2" charset="0"/>
              </a:rPr>
              <a:t>2034</a:t>
            </a:r>
            <a:endParaRPr lang="en-IN" b="1" dirty="0">
              <a:solidFill>
                <a:schemeClr val="tx1">
                  <a:lumMod val="95000"/>
                  <a:lumOff val="5000"/>
                </a:schemeClr>
              </a:solidFill>
              <a:latin typeface="Product Sans" panose="020B0403030502040203" pitchFamily="34" charset="0"/>
              <a:cs typeface="Poppins" panose="00000500000000000000" pitchFamily="2" charset="0"/>
            </a:endParaRPr>
          </a:p>
        </p:txBody>
      </p:sp>
      <p:sp>
        <p:nvSpPr>
          <p:cNvPr id="19" name="TextBox 18">
            <a:extLst>
              <a:ext uri="{FF2B5EF4-FFF2-40B4-BE49-F238E27FC236}">
                <a16:creationId xmlns:a16="http://schemas.microsoft.com/office/drawing/2014/main" id="{3D39CCC7-5284-8687-1DC8-2D0422CD3BE4}"/>
              </a:ext>
            </a:extLst>
          </p:cNvPr>
          <p:cNvSpPr txBox="1"/>
          <p:nvPr/>
        </p:nvSpPr>
        <p:spPr>
          <a:xfrm>
            <a:off x="290147" y="6444732"/>
            <a:ext cx="10167335" cy="369332"/>
          </a:xfrm>
          <a:prstGeom prst="rect">
            <a:avLst/>
          </a:prstGeom>
          <a:noFill/>
        </p:spPr>
        <p:txBody>
          <a:bodyPr wrap="none" rtlCol="0">
            <a:spAutoFit/>
          </a:bodyPr>
          <a:lstStyle/>
          <a:p>
            <a:r>
              <a:rPr lang="en-US" dirty="0"/>
              <a:t>Source: </a:t>
            </a:r>
            <a:r>
              <a:rPr lang="en-US" sz="1200" dirty="0">
                <a:hlinkClick r:id="rId2"/>
              </a:rPr>
              <a:t>https://www.futuremarketinsights.com/reports/edutech-market#:~:text=Edtech%20Market%20Outlook,to%20hit%20US%24%20411.566%20billion</a:t>
            </a:r>
            <a:endParaRPr lang="en-IN" dirty="0"/>
          </a:p>
        </p:txBody>
      </p:sp>
      <p:pic>
        <p:nvPicPr>
          <p:cNvPr id="4" name="Picture 3">
            <a:extLst>
              <a:ext uri="{FF2B5EF4-FFF2-40B4-BE49-F238E27FC236}">
                <a16:creationId xmlns:a16="http://schemas.microsoft.com/office/drawing/2014/main" id="{C50618CE-0308-8976-9485-A50E7E64D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158" y="223129"/>
            <a:ext cx="2209524" cy="476190"/>
          </a:xfrm>
          <a:prstGeom prst="rect">
            <a:avLst/>
          </a:prstGeom>
        </p:spPr>
      </p:pic>
    </p:spTree>
    <p:extLst>
      <p:ext uri="{BB962C8B-B14F-4D97-AF65-F5344CB8AC3E}">
        <p14:creationId xmlns:p14="http://schemas.microsoft.com/office/powerpoint/2010/main" val="3663434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43D3207-CE3F-C1F1-F486-0776BF239C6D}"/>
              </a:ext>
            </a:extLst>
          </p:cNvPr>
          <p:cNvSpPr/>
          <p:nvPr/>
        </p:nvSpPr>
        <p:spPr>
          <a:xfrm>
            <a:off x="8882536" y="3842710"/>
            <a:ext cx="4410580" cy="4410580"/>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sp>
        <p:nvSpPr>
          <p:cNvPr id="3" name="Title 1">
            <a:extLst>
              <a:ext uri="{FF2B5EF4-FFF2-40B4-BE49-F238E27FC236}">
                <a16:creationId xmlns:a16="http://schemas.microsoft.com/office/drawing/2014/main" id="{78571729-620B-E2B9-AB30-A048BABBD55C}"/>
              </a:ext>
            </a:extLst>
          </p:cNvPr>
          <p:cNvSpPr txBox="1">
            <a:spLocks/>
          </p:cNvSpPr>
          <p:nvPr/>
        </p:nvSpPr>
        <p:spPr>
          <a:xfrm>
            <a:off x="838200" y="1370138"/>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rgbClr val="2F3542"/>
                </a:solidFill>
                <a:latin typeface="Akira Expanded" panose="02000800000000000000" pitchFamily="50" charset="0"/>
                <a:cs typeface="Poppins" panose="00000500000000000000" pitchFamily="2" charset="0"/>
              </a:rPr>
              <a:t>Current Market Scenario</a:t>
            </a:r>
            <a:endParaRPr lang="en-IN" b="1" dirty="0">
              <a:solidFill>
                <a:srgbClr val="2F3542"/>
              </a:solidFill>
              <a:latin typeface="Akira Expanded" panose="02000800000000000000" pitchFamily="50" charset="0"/>
              <a:cs typeface="Poppins" panose="00000500000000000000" pitchFamily="2" charset="0"/>
            </a:endParaRPr>
          </a:p>
        </p:txBody>
      </p:sp>
      <p:sp>
        <p:nvSpPr>
          <p:cNvPr id="4" name="Content Placeholder 2">
            <a:extLst>
              <a:ext uri="{FF2B5EF4-FFF2-40B4-BE49-F238E27FC236}">
                <a16:creationId xmlns:a16="http://schemas.microsoft.com/office/drawing/2014/main" id="{914E6C7C-EEB8-4F46-77B6-099C3388C0F4}"/>
              </a:ext>
            </a:extLst>
          </p:cNvPr>
          <p:cNvSpPr txBox="1">
            <a:spLocks/>
          </p:cNvSpPr>
          <p:nvPr/>
        </p:nvSpPr>
        <p:spPr>
          <a:xfrm>
            <a:off x="838200" y="2608278"/>
            <a:ext cx="8733817" cy="316022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latin typeface="Poppins" panose="00000500000000000000" pitchFamily="2" charset="0"/>
                <a:cs typeface="Poppins" panose="00000500000000000000" pitchFamily="2" charset="0"/>
              </a:rPr>
              <a:t>Key competitors in the EdTech space like Coursera, BYJUs, Udemy help students with the relevant materials while being limited to traditional tutoring methods, online courses and educational apps that provide the same structured learning paths for all.</a:t>
            </a:r>
            <a:endParaRPr lang="en-IN" sz="2800" dirty="0">
              <a:solidFill>
                <a:srgbClr val="2F3542"/>
              </a:solidFill>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35474E09-B1D7-2D58-537C-E4D300759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58" y="223129"/>
            <a:ext cx="2209524" cy="476190"/>
          </a:xfrm>
          <a:prstGeom prst="rect">
            <a:avLst/>
          </a:prstGeom>
        </p:spPr>
      </p:pic>
    </p:spTree>
    <p:extLst>
      <p:ext uri="{BB962C8B-B14F-4D97-AF65-F5344CB8AC3E}">
        <p14:creationId xmlns:p14="http://schemas.microsoft.com/office/powerpoint/2010/main" val="8357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43D3207-CE3F-C1F1-F486-0776BF239C6D}"/>
              </a:ext>
            </a:extLst>
          </p:cNvPr>
          <p:cNvSpPr/>
          <p:nvPr/>
        </p:nvSpPr>
        <p:spPr>
          <a:xfrm>
            <a:off x="9894055" y="-2128768"/>
            <a:ext cx="4257536" cy="4257536"/>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grpSp>
        <p:nvGrpSpPr>
          <p:cNvPr id="5" name="Group 4">
            <a:extLst>
              <a:ext uri="{FF2B5EF4-FFF2-40B4-BE49-F238E27FC236}">
                <a16:creationId xmlns:a16="http://schemas.microsoft.com/office/drawing/2014/main" id="{80B5E2D0-B202-9037-DCEC-1FFC6B62135B}"/>
              </a:ext>
            </a:extLst>
          </p:cNvPr>
          <p:cNvGrpSpPr/>
          <p:nvPr/>
        </p:nvGrpSpPr>
        <p:grpSpPr>
          <a:xfrm>
            <a:off x="838200" y="1614060"/>
            <a:ext cx="10515600" cy="3629879"/>
            <a:chOff x="838200" y="1593874"/>
            <a:chExt cx="10515600" cy="3629879"/>
          </a:xfrm>
        </p:grpSpPr>
        <p:sp>
          <p:nvSpPr>
            <p:cNvPr id="2" name="Title 1">
              <a:extLst>
                <a:ext uri="{FF2B5EF4-FFF2-40B4-BE49-F238E27FC236}">
                  <a16:creationId xmlns:a16="http://schemas.microsoft.com/office/drawing/2014/main" id="{37529849-684C-39CF-8933-F91C0E00DC17}"/>
                </a:ext>
              </a:extLst>
            </p:cNvPr>
            <p:cNvSpPr txBox="1">
              <a:spLocks/>
            </p:cNvSpPr>
            <p:nvPr/>
          </p:nvSpPr>
          <p:spPr>
            <a:xfrm>
              <a:off x="838200" y="159387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2F3542"/>
                  </a:solidFill>
                  <a:latin typeface="Akira Expanded" panose="02000800000000000000" pitchFamily="50" charset="0"/>
                  <a:cs typeface="Poppins" panose="00000500000000000000" pitchFamily="2" charset="0"/>
                </a:rPr>
                <a:t>Solution</a:t>
              </a:r>
              <a:endParaRPr lang="en-IN" b="1" dirty="0">
                <a:solidFill>
                  <a:srgbClr val="2F3542"/>
                </a:solidFill>
                <a:latin typeface="Akira Expanded" panose="02000800000000000000" pitchFamily="50" charset="0"/>
                <a:cs typeface="Poppins" panose="00000500000000000000" pitchFamily="2" charset="0"/>
              </a:endParaRPr>
            </a:p>
          </p:txBody>
        </p:sp>
        <p:sp>
          <p:nvSpPr>
            <p:cNvPr id="3" name="Content Placeholder 2">
              <a:extLst>
                <a:ext uri="{FF2B5EF4-FFF2-40B4-BE49-F238E27FC236}">
                  <a16:creationId xmlns:a16="http://schemas.microsoft.com/office/drawing/2014/main" id="{3BA72026-3905-A4CD-3184-5A5A42AA8069}"/>
                </a:ext>
              </a:extLst>
            </p:cNvPr>
            <p:cNvSpPr txBox="1">
              <a:spLocks/>
            </p:cNvSpPr>
            <p:nvPr/>
          </p:nvSpPr>
          <p:spPr>
            <a:xfrm>
              <a:off x="838200" y="2832015"/>
              <a:ext cx="10515600" cy="23917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Poppins" panose="00000500000000000000" pitchFamily="2" charset="0"/>
                  <a:cs typeface="Poppins" panose="00000500000000000000" pitchFamily="2" charset="0"/>
                </a:rPr>
                <a:t>Sensei tackles this challenge by offering students an AI-powered mentor that delivers concise, highly relevant information tailored to their specific subjects.</a:t>
              </a:r>
              <a:r>
                <a:rPr lang="en-GB" sz="2800" dirty="0">
                  <a:solidFill>
                    <a:srgbClr val="2F3542"/>
                  </a:solidFill>
                  <a:latin typeface="Poppins" panose="00000500000000000000" pitchFamily="2" charset="0"/>
                  <a:cs typeface="Poppins" panose="00000500000000000000" pitchFamily="2" charset="0"/>
                </a:rPr>
                <a:t> By focusing on what truly matters, Sensei ensures that students can concentrate on key concepts and achieve a deeper understanding, ultimately enhancing their learning experience and academic performance.</a:t>
              </a:r>
              <a:endParaRPr lang="en-IN" sz="2800" dirty="0">
                <a:solidFill>
                  <a:srgbClr val="2F3542"/>
                </a:solidFill>
                <a:latin typeface="Poppins" panose="00000500000000000000" pitchFamily="2" charset="0"/>
                <a:cs typeface="Poppins" panose="00000500000000000000" pitchFamily="2" charset="0"/>
              </a:endParaRPr>
            </a:p>
          </p:txBody>
        </p:sp>
      </p:grpSp>
      <p:pic>
        <p:nvPicPr>
          <p:cNvPr id="4" name="Picture 3">
            <a:extLst>
              <a:ext uri="{FF2B5EF4-FFF2-40B4-BE49-F238E27FC236}">
                <a16:creationId xmlns:a16="http://schemas.microsoft.com/office/drawing/2014/main" id="{BA43B020-4A75-4ED0-CBC2-3A3B8BE6D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58" y="6216207"/>
            <a:ext cx="2209524" cy="476190"/>
          </a:xfrm>
          <a:prstGeom prst="rect">
            <a:avLst/>
          </a:prstGeom>
        </p:spPr>
      </p:pic>
    </p:spTree>
    <p:extLst>
      <p:ext uri="{BB962C8B-B14F-4D97-AF65-F5344CB8AC3E}">
        <p14:creationId xmlns:p14="http://schemas.microsoft.com/office/powerpoint/2010/main" val="133164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DF11734-C30E-BC94-3A43-5CE4D55C4CF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8086774" y="4327512"/>
            <a:ext cx="5668292" cy="5060975"/>
          </a:xfrm>
          <a:prstGeom prst="rect">
            <a:avLst/>
          </a:prstGeom>
        </p:spPr>
      </p:pic>
      <p:sp>
        <p:nvSpPr>
          <p:cNvPr id="8" name="Freeform: Shape 7">
            <a:extLst>
              <a:ext uri="{FF2B5EF4-FFF2-40B4-BE49-F238E27FC236}">
                <a16:creationId xmlns:a16="http://schemas.microsoft.com/office/drawing/2014/main" id="{843D3207-CE3F-C1F1-F486-0776BF239C6D}"/>
              </a:ext>
            </a:extLst>
          </p:cNvPr>
          <p:cNvSpPr/>
          <p:nvPr/>
        </p:nvSpPr>
        <p:spPr>
          <a:xfrm>
            <a:off x="-2205290" y="1089499"/>
            <a:ext cx="4410580" cy="4410580"/>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B42E222E-44F9-B1F4-941B-987590CE5A16}"/>
              </a:ext>
            </a:extLst>
          </p:cNvPr>
          <p:cNvSpPr txBox="1">
            <a:spLocks/>
          </p:cNvSpPr>
          <p:nvPr/>
        </p:nvSpPr>
        <p:spPr>
          <a:xfrm>
            <a:off x="2373550" y="1659915"/>
            <a:ext cx="9477207" cy="12818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b="1" dirty="0">
                <a:solidFill>
                  <a:srgbClr val="2F3542"/>
                </a:solidFill>
                <a:latin typeface="Akira Expanded" panose="02000800000000000000" pitchFamily="50" charset="0"/>
                <a:cs typeface="Poppins" panose="00000500000000000000" pitchFamily="2" charset="0"/>
              </a:rPr>
              <a:t>What Is SENSEI?</a:t>
            </a:r>
            <a:endParaRPr lang="en-IN" b="1" dirty="0">
              <a:solidFill>
                <a:srgbClr val="2F3542"/>
              </a:solidFill>
              <a:latin typeface="Akira Expanded" panose="02000800000000000000" pitchFamily="50" charset="0"/>
              <a:cs typeface="Poppins" panose="00000500000000000000" pitchFamily="2" charset="0"/>
            </a:endParaRPr>
          </a:p>
        </p:txBody>
      </p:sp>
      <p:sp>
        <p:nvSpPr>
          <p:cNvPr id="5" name="Content Placeholder 2">
            <a:extLst>
              <a:ext uri="{FF2B5EF4-FFF2-40B4-BE49-F238E27FC236}">
                <a16:creationId xmlns:a16="http://schemas.microsoft.com/office/drawing/2014/main" id="{4F53647E-BAD5-D682-6E7E-6CE94F33588A}"/>
              </a:ext>
            </a:extLst>
          </p:cNvPr>
          <p:cNvSpPr txBox="1">
            <a:spLocks/>
          </p:cNvSpPr>
          <p:nvPr/>
        </p:nvSpPr>
        <p:spPr>
          <a:xfrm>
            <a:off x="2373549" y="3132306"/>
            <a:ext cx="9477208" cy="163044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latin typeface="Poppins" panose="00000500000000000000" pitchFamily="2" charset="0"/>
                <a:cs typeface="Poppins" panose="00000500000000000000" pitchFamily="2" charset="0"/>
              </a:rPr>
              <a:t>Sensei is an application where you can take guidance of AI-powered mentors that help in curating study material. It also has advanced doubt clearing capabilities.  </a:t>
            </a:r>
            <a:endParaRPr lang="en-IN" dirty="0">
              <a:latin typeface="Poppins" panose="00000500000000000000" pitchFamily="2" charset="0"/>
              <a:cs typeface="Poppins" panose="00000500000000000000" pitchFamily="2" charset="0"/>
            </a:endParaRPr>
          </a:p>
          <a:p>
            <a:pPr algn="r"/>
            <a:r>
              <a:rPr lang="en-AE" dirty="0">
                <a:latin typeface="Poppins" panose="00000500000000000000" pitchFamily="2" charset="0"/>
                <a:cs typeface="Poppins" panose="00000500000000000000" pitchFamily="2" charset="0"/>
              </a:rPr>
              <a:t>Our preventive strategies improve platform reliability and speed, fostering better engagement.</a:t>
            </a:r>
          </a:p>
        </p:txBody>
      </p:sp>
      <p:pic>
        <p:nvPicPr>
          <p:cNvPr id="3" name="Picture 2">
            <a:extLst>
              <a:ext uri="{FF2B5EF4-FFF2-40B4-BE49-F238E27FC236}">
                <a16:creationId xmlns:a16="http://schemas.microsoft.com/office/drawing/2014/main" id="{9FA4E670-EAD7-2C7E-1FE7-43934ACF9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158" y="233696"/>
            <a:ext cx="2209524" cy="476190"/>
          </a:xfrm>
          <a:prstGeom prst="rect">
            <a:avLst/>
          </a:prstGeom>
        </p:spPr>
      </p:pic>
    </p:spTree>
    <p:extLst>
      <p:ext uri="{BB962C8B-B14F-4D97-AF65-F5344CB8AC3E}">
        <p14:creationId xmlns:p14="http://schemas.microsoft.com/office/powerpoint/2010/main" val="2154627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43D3207-CE3F-C1F1-F486-0776BF239C6D}"/>
              </a:ext>
            </a:extLst>
          </p:cNvPr>
          <p:cNvSpPr/>
          <p:nvPr/>
        </p:nvSpPr>
        <p:spPr>
          <a:xfrm>
            <a:off x="3890710" y="-2941220"/>
            <a:ext cx="4410580" cy="4410580"/>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B42E222E-44F9-B1F4-941B-987590CE5A16}"/>
              </a:ext>
            </a:extLst>
          </p:cNvPr>
          <p:cNvSpPr txBox="1">
            <a:spLocks/>
          </p:cNvSpPr>
          <p:nvPr/>
        </p:nvSpPr>
        <p:spPr>
          <a:xfrm>
            <a:off x="1357396" y="1659915"/>
            <a:ext cx="9477207" cy="1281836"/>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2F3542"/>
                </a:solidFill>
                <a:latin typeface="Akira Expanded" panose="02000800000000000000" pitchFamily="50" charset="0"/>
                <a:cs typeface="Poppins" panose="00000500000000000000" pitchFamily="2" charset="0"/>
              </a:rPr>
              <a:t>What Makes It Unique?</a:t>
            </a:r>
            <a:endParaRPr lang="en-IN" b="1" dirty="0">
              <a:solidFill>
                <a:srgbClr val="2F3542"/>
              </a:solidFill>
              <a:latin typeface="Akira Expanded" panose="02000800000000000000" pitchFamily="50" charset="0"/>
              <a:cs typeface="Poppins" panose="00000500000000000000" pitchFamily="2" charset="0"/>
            </a:endParaRPr>
          </a:p>
        </p:txBody>
      </p:sp>
      <p:sp>
        <p:nvSpPr>
          <p:cNvPr id="5" name="Content Placeholder 2">
            <a:extLst>
              <a:ext uri="{FF2B5EF4-FFF2-40B4-BE49-F238E27FC236}">
                <a16:creationId xmlns:a16="http://schemas.microsoft.com/office/drawing/2014/main" id="{4F53647E-BAD5-D682-6E7E-6CE94F33588A}"/>
              </a:ext>
            </a:extLst>
          </p:cNvPr>
          <p:cNvSpPr txBox="1">
            <a:spLocks/>
          </p:cNvSpPr>
          <p:nvPr/>
        </p:nvSpPr>
        <p:spPr>
          <a:xfrm>
            <a:off x="1357395" y="3132306"/>
            <a:ext cx="9477208" cy="163044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Poppins" panose="00000500000000000000" pitchFamily="2" charset="0"/>
                <a:cs typeface="Poppins" panose="00000500000000000000" pitchFamily="2" charset="0"/>
              </a:rPr>
              <a:t>Imagine learning Physics from Einstein, Mathematics from Ramanujan and Biology from Charles Darwin themselves. With Sensei, It is no longer impossible. </a:t>
            </a:r>
          </a:p>
          <a:p>
            <a:r>
              <a:rPr lang="en-US" dirty="0">
                <a:latin typeface="Poppins" panose="00000500000000000000" pitchFamily="2" charset="0"/>
                <a:cs typeface="Poppins" panose="00000500000000000000" pitchFamily="2" charset="0"/>
              </a:rPr>
              <a:t>Learn from eminent personalities from the vast library of avatars that we made to make your learning more interactive.</a:t>
            </a:r>
            <a:endParaRPr lang="en-IN" dirty="0">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77890A52-ED2B-87B6-E4AB-1FB913BC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678" y="-846606"/>
            <a:ext cx="5322145" cy="4275606"/>
          </a:xfrm>
          <a:prstGeom prst="rect">
            <a:avLst/>
          </a:prstGeom>
        </p:spPr>
      </p:pic>
      <p:pic>
        <p:nvPicPr>
          <p:cNvPr id="3" name="Picture 2">
            <a:extLst>
              <a:ext uri="{FF2B5EF4-FFF2-40B4-BE49-F238E27FC236}">
                <a16:creationId xmlns:a16="http://schemas.microsoft.com/office/drawing/2014/main" id="{FFA7036D-E71E-8FD2-EE71-900CF76B1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158" y="6216207"/>
            <a:ext cx="2209524" cy="476190"/>
          </a:xfrm>
          <a:prstGeom prst="rect">
            <a:avLst/>
          </a:prstGeom>
        </p:spPr>
      </p:pic>
    </p:spTree>
    <p:extLst>
      <p:ext uri="{BB962C8B-B14F-4D97-AF65-F5344CB8AC3E}">
        <p14:creationId xmlns:p14="http://schemas.microsoft.com/office/powerpoint/2010/main" val="96794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43D3207-CE3F-C1F1-F486-0776BF239C6D}"/>
              </a:ext>
            </a:extLst>
          </p:cNvPr>
          <p:cNvSpPr/>
          <p:nvPr/>
        </p:nvSpPr>
        <p:spPr>
          <a:xfrm>
            <a:off x="9986710" y="1223710"/>
            <a:ext cx="4410580" cy="4410580"/>
          </a:xfrm>
          <a:custGeom>
            <a:avLst/>
            <a:gdLst>
              <a:gd name="connsiteX0" fmla="*/ 446573 w 446572"/>
              <a:gd name="connsiteY0" fmla="*/ 223286 h 446572"/>
              <a:gd name="connsiteX1" fmla="*/ 223286 w 446572"/>
              <a:gd name="connsiteY1" fmla="*/ 446573 h 446572"/>
              <a:gd name="connsiteX2" fmla="*/ 0 w 446572"/>
              <a:gd name="connsiteY2" fmla="*/ 223286 h 446572"/>
              <a:gd name="connsiteX3" fmla="*/ 223286 w 446572"/>
              <a:gd name="connsiteY3" fmla="*/ 0 h 446572"/>
              <a:gd name="connsiteX4" fmla="*/ 446573 w 446572"/>
              <a:gd name="connsiteY4" fmla="*/ 223286 h 44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572" h="446572">
                <a:moveTo>
                  <a:pt x="446573" y="223286"/>
                </a:moveTo>
                <a:cubicBezTo>
                  <a:pt x="446573" y="346604"/>
                  <a:pt x="346604" y="446573"/>
                  <a:pt x="223286" y="446573"/>
                </a:cubicBezTo>
                <a:cubicBezTo>
                  <a:pt x="99969" y="446573"/>
                  <a:pt x="0" y="346604"/>
                  <a:pt x="0" y="223286"/>
                </a:cubicBezTo>
                <a:cubicBezTo>
                  <a:pt x="0" y="99969"/>
                  <a:pt x="99969" y="0"/>
                  <a:pt x="223286" y="0"/>
                </a:cubicBezTo>
                <a:cubicBezTo>
                  <a:pt x="346604" y="0"/>
                  <a:pt x="446573" y="99969"/>
                  <a:pt x="446573" y="223286"/>
                </a:cubicBezTo>
                <a:close/>
              </a:path>
            </a:pathLst>
          </a:custGeom>
          <a:solidFill>
            <a:srgbClr val="FF4757"/>
          </a:solidFill>
          <a:ln w="14878" cap="flat">
            <a:noFill/>
            <a:prstDash val="solid"/>
            <a:miter/>
          </a:ln>
        </p:spPr>
        <p:txBody>
          <a:bodyPr rtlCol="0" anchor="ctr"/>
          <a:lstStyle/>
          <a:p>
            <a:endParaRPr lang="en-IN"/>
          </a:p>
        </p:txBody>
      </p:sp>
      <p:grpSp>
        <p:nvGrpSpPr>
          <p:cNvPr id="6" name="Group 5">
            <a:extLst>
              <a:ext uri="{FF2B5EF4-FFF2-40B4-BE49-F238E27FC236}">
                <a16:creationId xmlns:a16="http://schemas.microsoft.com/office/drawing/2014/main" id="{881B7424-5FAD-5DD8-9BFE-2E875CE6AAB8}"/>
              </a:ext>
            </a:extLst>
          </p:cNvPr>
          <p:cNvGrpSpPr/>
          <p:nvPr/>
        </p:nvGrpSpPr>
        <p:grpSpPr>
          <a:xfrm>
            <a:off x="838200" y="1779430"/>
            <a:ext cx="10515600" cy="3299139"/>
            <a:chOff x="838200" y="1370138"/>
            <a:chExt cx="10515600" cy="3299139"/>
          </a:xfrm>
        </p:grpSpPr>
        <p:sp>
          <p:nvSpPr>
            <p:cNvPr id="3" name="Title 1">
              <a:extLst>
                <a:ext uri="{FF2B5EF4-FFF2-40B4-BE49-F238E27FC236}">
                  <a16:creationId xmlns:a16="http://schemas.microsoft.com/office/drawing/2014/main" id="{059DD796-57CC-7DD1-09E4-1B4C6FFC75B5}"/>
                </a:ext>
              </a:extLst>
            </p:cNvPr>
            <p:cNvSpPr txBox="1">
              <a:spLocks/>
            </p:cNvSpPr>
            <p:nvPr/>
          </p:nvSpPr>
          <p:spPr>
            <a:xfrm>
              <a:off x="838200" y="137013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rgbClr val="2F3542"/>
                  </a:solidFill>
                  <a:latin typeface="Akira Expanded" panose="02000800000000000000" pitchFamily="50" charset="0"/>
                  <a:cs typeface="Poppins" panose="00000500000000000000" pitchFamily="2" charset="0"/>
                </a:rPr>
                <a:t>Tech Stack</a:t>
              </a:r>
              <a:endParaRPr lang="en-IN" b="1" dirty="0">
                <a:solidFill>
                  <a:srgbClr val="2F3542"/>
                </a:solidFill>
                <a:latin typeface="Akira Expanded" panose="02000800000000000000" pitchFamily="50" charset="0"/>
                <a:cs typeface="Poppins" panose="00000500000000000000" pitchFamily="2" charset="0"/>
              </a:endParaRPr>
            </a:p>
          </p:txBody>
        </p:sp>
        <p:sp>
          <p:nvSpPr>
            <p:cNvPr id="4" name="Content Placeholder 2">
              <a:extLst>
                <a:ext uri="{FF2B5EF4-FFF2-40B4-BE49-F238E27FC236}">
                  <a16:creationId xmlns:a16="http://schemas.microsoft.com/office/drawing/2014/main" id="{AC33227E-95B3-BF1E-17CB-F18218E660F3}"/>
                </a:ext>
              </a:extLst>
            </p:cNvPr>
            <p:cNvSpPr txBox="1">
              <a:spLocks/>
            </p:cNvSpPr>
            <p:nvPr/>
          </p:nvSpPr>
          <p:spPr>
            <a:xfrm>
              <a:off x="838200" y="2608278"/>
              <a:ext cx="8733817" cy="20609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800" dirty="0">
                  <a:solidFill>
                    <a:srgbClr val="2F3542"/>
                  </a:solidFill>
                  <a:latin typeface="Poppins" panose="00000500000000000000" pitchFamily="2" charset="0"/>
                  <a:cs typeface="Poppins" panose="00000500000000000000" pitchFamily="2" charset="0"/>
                </a:rPr>
                <a:t>Python </a:t>
              </a:r>
            </a:p>
            <a:p>
              <a:pPr marL="457200" indent="-457200" algn="l">
                <a:buFont typeface="Arial" panose="020B0604020202020204" pitchFamily="34" charset="0"/>
                <a:buChar char="•"/>
              </a:pPr>
              <a:r>
                <a:rPr lang="en-US" sz="2800" dirty="0">
                  <a:solidFill>
                    <a:srgbClr val="2F3542"/>
                  </a:solidFill>
                  <a:latin typeface="Poppins" panose="00000500000000000000" pitchFamily="2" charset="0"/>
                  <a:cs typeface="Poppins" panose="00000500000000000000" pitchFamily="2" charset="0"/>
                </a:rPr>
                <a:t>MongoDB</a:t>
              </a:r>
            </a:p>
            <a:p>
              <a:pPr marL="457200" indent="-457200" algn="l">
                <a:buFont typeface="Arial" panose="020B0604020202020204" pitchFamily="34" charset="0"/>
                <a:buChar char="•"/>
              </a:pPr>
              <a:r>
                <a:rPr lang="en-US" sz="2800" dirty="0">
                  <a:solidFill>
                    <a:srgbClr val="2F3542"/>
                  </a:solidFill>
                  <a:latin typeface="Poppins" panose="00000500000000000000" pitchFamily="2" charset="0"/>
                  <a:cs typeface="Poppins" panose="00000500000000000000" pitchFamily="2" charset="0"/>
                </a:rPr>
                <a:t>Python Libraries for Frontend</a:t>
              </a:r>
            </a:p>
            <a:p>
              <a:pPr marL="457200" indent="-457200" algn="l">
                <a:buFont typeface="Arial" panose="020B0604020202020204" pitchFamily="34" charset="0"/>
                <a:buChar char="•"/>
              </a:pPr>
              <a:r>
                <a:rPr lang="en-US" sz="2800" dirty="0">
                  <a:solidFill>
                    <a:srgbClr val="2F3542"/>
                  </a:solidFill>
                  <a:latin typeface="Poppins" panose="00000500000000000000" pitchFamily="2" charset="0"/>
                  <a:cs typeface="Poppins" panose="00000500000000000000" pitchFamily="2" charset="0"/>
                </a:rPr>
                <a:t>HTML, CSS, JS</a:t>
              </a:r>
              <a:endParaRPr lang="en-IN" sz="2800" dirty="0">
                <a:solidFill>
                  <a:srgbClr val="2F3542"/>
                </a:solidFill>
                <a:latin typeface="Poppins" panose="00000500000000000000" pitchFamily="2" charset="0"/>
                <a:cs typeface="Poppins" panose="00000500000000000000" pitchFamily="2" charset="0"/>
              </a:endParaRPr>
            </a:p>
            <a:p>
              <a:pPr marL="457200" indent="-457200" algn="l">
                <a:buFont typeface="Arial" panose="020B0604020202020204" pitchFamily="34" charset="0"/>
                <a:buChar char="•"/>
              </a:pPr>
              <a:endParaRPr lang="en-US" sz="2800" dirty="0">
                <a:solidFill>
                  <a:srgbClr val="2F3542"/>
                </a:solidFill>
                <a:latin typeface="Poppins" panose="00000500000000000000" pitchFamily="2" charset="0"/>
                <a:cs typeface="Poppins" panose="00000500000000000000" pitchFamily="2" charset="0"/>
              </a:endParaRPr>
            </a:p>
          </p:txBody>
        </p:sp>
      </p:grpSp>
      <p:pic>
        <p:nvPicPr>
          <p:cNvPr id="2" name="Picture 1">
            <a:extLst>
              <a:ext uri="{FF2B5EF4-FFF2-40B4-BE49-F238E27FC236}">
                <a16:creationId xmlns:a16="http://schemas.microsoft.com/office/drawing/2014/main" id="{0EB003A9-D0F9-91E9-4F9E-16A6CFCAE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58" y="6216207"/>
            <a:ext cx="2209524" cy="476190"/>
          </a:xfrm>
          <a:prstGeom prst="rect">
            <a:avLst/>
          </a:prstGeom>
        </p:spPr>
      </p:pic>
    </p:spTree>
    <p:extLst>
      <p:ext uri="{BB962C8B-B14F-4D97-AF65-F5344CB8AC3E}">
        <p14:creationId xmlns:p14="http://schemas.microsoft.com/office/powerpoint/2010/main" val="213663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333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Akira Expanded</vt:lpstr>
      <vt:lpstr>Arial</vt:lpstr>
      <vt:lpstr>Calibri</vt:lpstr>
      <vt:lpstr>Calibri Light</vt:lpstr>
      <vt:lpstr>Poppins</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bhumit chaudhry</dc:creator>
  <cp:lastModifiedBy>bhumit chaudhry</cp:lastModifiedBy>
  <cp:revision>8</cp:revision>
  <dcterms:created xsi:type="dcterms:W3CDTF">2024-08-12T12:23:59Z</dcterms:created>
  <dcterms:modified xsi:type="dcterms:W3CDTF">2024-08-16T19:05:48Z</dcterms:modified>
</cp:coreProperties>
</file>