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5" r:id="rId4"/>
    <p:sldId id="257" r:id="rId5"/>
    <p:sldId id="267" r:id="rId6"/>
    <p:sldId id="266" r:id="rId7"/>
    <p:sldId id="264" r:id="rId8"/>
    <p:sldId id="263" r:id="rId9"/>
    <p:sldId id="261" r:id="rId10"/>
    <p:sldId id="260" r:id="rId11"/>
    <p:sldId id="25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Amputation</a:t>
            </a:r>
            <a:r>
              <a:rPr lang="en-US" baseline="0" dirty="0"/>
              <a:t> in forelimbs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Amputations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7A-4D72-8C98-AD6A7E36F7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7A-4D72-8C98-AD6A7E36F7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7A-4D72-8C98-AD6A7E36F7C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7A-4D72-8C98-AD6A7E36F7C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B7A-4D72-8C98-AD6A7E36F7C2}"/>
              </c:ext>
            </c:extLst>
          </c:dPt>
          <c:cat>
            <c:strRef>
              <c:f>Sheet1!$A$2:$A$6</c:f>
              <c:strCache>
                <c:ptCount val="4"/>
                <c:pt idx="0">
                  <c:v>Shoulder Disarticulation</c:v>
                </c:pt>
                <c:pt idx="1">
                  <c:v>Above Elbow</c:v>
                </c:pt>
                <c:pt idx="2">
                  <c:v>Below Elbow</c:v>
                </c:pt>
                <c:pt idx="3">
                  <c:v>Wrists and Hands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60</c:v>
                </c:pt>
                <c:pt idx="2">
                  <c:v>19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8F-4299-944B-9C3FA89C1B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C7350-A4C8-4D8E-A915-43189FFE5F2C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0CBAD-AE47-43D4-A8A4-52B0C7E59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6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7CEA-86BA-178A-2E04-8D9359D2F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7130B-F7D0-3353-6A39-49C85493B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6162D-50B8-6685-8137-ED9C50DE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33DC-AE88-4843-A9C6-3648793560D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80EA9-DA7C-A027-5563-0507EE90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8608A-9EFE-D746-60EE-DA6C6065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888-F612-422D-8E68-9CCF74010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8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27F5-B736-9DF6-CAD6-D169726E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7FEE9-093B-E526-A3ED-FDB840F19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E0838-321E-4A60-D9C6-29B0BBE1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33DC-AE88-4843-A9C6-3648793560D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147BC-68B6-4704-5E06-5FD16F24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4897B-B7C9-4674-3D0D-1507D26C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888-F612-422D-8E68-9CCF74010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EF588-A1ED-58FC-8497-87D42163B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17731-66CC-A1C8-ADE5-072A4FCC6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45F22-15B3-2E46-41A4-CC8B1A4B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33DC-AE88-4843-A9C6-3648793560D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C1C27-B815-E6A1-8AFD-DB3B6E7B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5A277-26CE-0A83-494F-76AFE4CD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888-F612-422D-8E68-9CCF74010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37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F89C-E06E-9183-2734-1ACCDF14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F59D-B2CD-09F5-C81B-573CBD68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F5A0D-937E-DEDB-5B11-E8FE7344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33DC-AE88-4843-A9C6-3648793560D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1A0BE-57D5-3501-43B4-127302AA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7542D-4DBA-85A6-A1A3-511C9206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888-F612-422D-8E68-9CCF74010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49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2FAA-10D2-EFE1-2C4E-838117CB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AC405-512C-EB0E-C138-CF8707C34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6BE7-D63E-D23F-708A-9D0D8560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33DC-AE88-4843-A9C6-3648793560D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1CB00-59A0-6B5E-076B-570D378D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ED2C-8736-E39D-2B25-6116AF9B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888-F612-422D-8E68-9CCF74010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02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B09-6238-6F96-6135-9CDD7492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9763-FE84-1725-FBEF-C54E32881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46593-5B03-BC64-43D6-77D162361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85974-A021-0508-57BB-A40D5EE7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33DC-AE88-4843-A9C6-3648793560D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108CD-4A6B-AB20-B523-F05EB783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C080-4228-C84D-17B7-032B3360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888-F612-422D-8E68-9CCF74010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67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A716-22F0-0B5A-FE3B-3EC6E6DA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86814-DFAA-4A11-E4FA-8A6AA6708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2D027-9A77-A294-8ADE-35A163FB9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B7150-1646-45DA-3763-BAE4B2813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F8F0F-FC6B-9735-F530-874887658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BA2DD-9A65-5070-0707-EBBDB0FE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33DC-AE88-4843-A9C6-3648793560D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BB39E-4369-F267-BAC8-1612C901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45125-9AD3-6BBE-EECB-358B409B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888-F612-422D-8E68-9CCF74010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C93E-699B-79D3-1122-B21A42FD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F40B4-60E2-0058-30BC-C063B8D4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33DC-AE88-4843-A9C6-3648793560D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0C14E-B85B-F806-A004-22A0C5CF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54972-E059-3E97-E1DD-B1703D92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888-F612-422D-8E68-9CCF74010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70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506D2-B7AB-9180-F644-76DDFC49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33DC-AE88-4843-A9C6-3648793560D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641DB-D622-B158-3056-E35C361E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00D58-8430-EB04-45EE-33651851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888-F612-422D-8E68-9CCF74010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81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07A3-91E9-9D71-E777-62B7A373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CE91-A4D0-C840-5507-8C2C71C73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155CF-68D0-4415-660D-9D05D84D4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4B786-41C3-A26C-1B45-B733EAAB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33DC-AE88-4843-A9C6-3648793560D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ED2E7-ECEE-850A-51CB-BF9DE694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89D09-7BFA-CDBD-0B29-93E187E2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888-F612-422D-8E68-9CCF74010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8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9691-5D81-4141-DFA1-5A16C9B9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854BC-29DA-5D41-1223-4BED28C69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E4C1D-6ED3-DBA2-C2F8-CB382F0D2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B7532-5B53-EDF9-2090-57ECFFAB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33DC-AE88-4843-A9C6-3648793560D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EDF34-C3B0-A78E-989F-A266C9B6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43BC7-01B1-5ECD-157B-FB5D4CA1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888-F612-422D-8E68-9CCF74010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22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F418F-CBED-89A2-421A-D167583A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3F443-5BD0-022A-6CE4-F4B1868D1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D2527-BD2A-9812-B37F-4686A7635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433DC-AE88-4843-A9C6-3648793560D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A2FDF-E108-D272-B5C7-62FB3BD08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448FF-EC88-FFAF-DA47-D25259804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1888-F612-422D-8E68-9CCF74010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92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E9E497-692E-F442-8F60-4516B307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72" y="526472"/>
            <a:ext cx="5805055" cy="58050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DDC81B-7D26-D875-5F38-E70ACAADF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248" y="5679440"/>
            <a:ext cx="2443031" cy="10082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FDBEEE-3A00-6988-448F-0F591CBB4904}"/>
              </a:ext>
            </a:extLst>
          </p:cNvPr>
          <p:cNvSpPr txBox="1"/>
          <p:nvPr/>
        </p:nvSpPr>
        <p:spPr>
          <a:xfrm>
            <a:off x="10232132" y="531010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Domain: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10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E9E497-692E-F442-8F60-4516B307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763" y="5999018"/>
            <a:ext cx="858982" cy="858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7C8183-AE6B-0DC0-44FD-8581F26A3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13" y="225425"/>
            <a:ext cx="7996552" cy="61671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F524048-0439-3B8F-5426-A16AA53E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983422"/>
            <a:ext cx="5461000" cy="1325563"/>
          </a:xfrm>
        </p:spPr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Certifications for products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4F4A9-B238-9338-0578-249493642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3308985"/>
            <a:ext cx="5186680" cy="17811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 will provide webcam manufacturers licenses to use our logo as a mark of trust for the consumers.</a:t>
            </a:r>
            <a:endParaRPr lang="en-IN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19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E9E497-692E-F442-8F60-4516B307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763" y="5999018"/>
            <a:ext cx="858982" cy="858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CCD53E-B085-1100-B5AD-222F6F7B2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3" y="1295399"/>
            <a:ext cx="6505435" cy="4267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1B938BE8-9774-451E-EC45-46BFD2C6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585" y="2035347"/>
            <a:ext cx="5090160" cy="1325563"/>
          </a:xfrm>
        </p:spPr>
        <p:txBody>
          <a:bodyPr/>
          <a:lstStyle/>
          <a:p>
            <a:pPr algn="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Advertisements in the installer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7283EC06-9C22-722D-68EE-76DDBB4B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25" y="3360910"/>
            <a:ext cx="5201920" cy="1781175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 will put advertisements of products in the installer of Vinyasa for additional revenue.</a:t>
            </a:r>
            <a:endParaRPr lang="en-IN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525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E9E497-692E-F442-8F60-4516B307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763" y="5999018"/>
            <a:ext cx="858982" cy="8589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08C717-5D61-A0BD-A10F-AFF74FEAB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30" y="1777718"/>
            <a:ext cx="11618140" cy="33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1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4E97-EB8F-15AD-805D-5B4B5090E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3" y="2469197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b="1" dirty="0">
                <a:latin typeface="Poppins" panose="00000500000000000000" pitchFamily="2" charset="0"/>
                <a:cs typeface="Poppins" panose="00000500000000000000" pitchFamily="2" charset="0"/>
              </a:rPr>
              <a:t>Vinyasa</a:t>
            </a:r>
            <a:endParaRPr lang="en-IN" sz="9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76F09-A114-86AD-0F7D-E839833A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3" y="3794760"/>
            <a:ext cx="8024447" cy="6185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Sanskrit word for Movement</a:t>
            </a:r>
            <a:endParaRPr lang="en-IN" sz="4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9A5AA-58FF-4255-999E-983174AFE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763" y="5999018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75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E9E497-692E-F442-8F60-4516B307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763" y="5999018"/>
            <a:ext cx="858982" cy="858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3978D1-538E-65D8-2A33-47FFE1B7C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6155"/>
            <a:ext cx="12192000" cy="34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3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E9E497-692E-F442-8F60-4516B307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763" y="5999018"/>
            <a:ext cx="858982" cy="858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F103C6-1457-CCE5-7E3F-14D3FA469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6618" y="1239520"/>
            <a:ext cx="7204599" cy="6431280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FFF3943-278F-E44D-6FF5-F5A0436F5D94}"/>
              </a:ext>
            </a:extLst>
          </p:cNvPr>
          <p:cNvSpPr txBox="1">
            <a:spLocks/>
          </p:cNvSpPr>
          <p:nvPr/>
        </p:nvSpPr>
        <p:spPr>
          <a:xfrm>
            <a:off x="4328160" y="1894046"/>
            <a:ext cx="8053185" cy="1880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 designed a software to help people with disabilities to navigate through their computer by simple head movements.</a:t>
            </a:r>
            <a:endParaRPr lang="en-IN" sz="3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05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E9E497-692E-F442-8F60-4516B307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763" y="5999018"/>
            <a:ext cx="858982" cy="858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FBF5D9-D0FD-0F06-8CBC-A1299C46E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39" y="1454313"/>
            <a:ext cx="6887323" cy="3949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46C63C-5888-A795-466C-8F3E426D3890}"/>
              </a:ext>
            </a:extLst>
          </p:cNvPr>
          <p:cNvSpPr txBox="1"/>
          <p:nvPr/>
        </p:nvSpPr>
        <p:spPr>
          <a:xfrm>
            <a:off x="7884160" y="2551837"/>
            <a:ext cx="4141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Poppins" panose="00000500000000000000" pitchFamily="2" charset="0"/>
                <a:cs typeface="Poppins" panose="00000500000000000000" pitchFamily="2" charset="0"/>
              </a:rPr>
              <a:t>Simple and easy-to-use Interface</a:t>
            </a:r>
            <a:endParaRPr lang="en-IN" sz="3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848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E9E497-692E-F442-8F60-4516B307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763" y="5999018"/>
            <a:ext cx="858982" cy="858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79D271-0626-FFC6-1A45-9ED67F6BA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6119"/>
            <a:ext cx="11277600" cy="320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00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E9E497-692E-F442-8F60-4516B307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763" y="5999018"/>
            <a:ext cx="858982" cy="858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3A69CE-48B4-ABE4-BED4-B33E06D42C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2"/>
          <a:stretch/>
        </p:blipFill>
        <p:spPr>
          <a:xfrm>
            <a:off x="0" y="0"/>
            <a:ext cx="7462995" cy="6858000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3B2CC98-A488-C099-8759-B174D1614605}"/>
              </a:ext>
            </a:extLst>
          </p:cNvPr>
          <p:cNvSpPr txBox="1">
            <a:spLocks/>
          </p:cNvSpPr>
          <p:nvPr/>
        </p:nvSpPr>
        <p:spPr>
          <a:xfrm>
            <a:off x="6823825" y="2285206"/>
            <a:ext cx="5201920" cy="2287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Our software is for people who have zero or restricted motor abilities due to chronic illnesses or due to injury. </a:t>
            </a:r>
            <a:endParaRPr lang="en-IN" sz="3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189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E9E497-692E-F442-8F60-4516B307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763" y="5999018"/>
            <a:ext cx="858982" cy="858982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3C3CB89-B2A7-B2D4-105B-5D2713CC89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102512"/>
              </p:ext>
            </p:extLst>
          </p:nvPr>
        </p:nvGraphicFramePr>
        <p:xfrm>
          <a:off x="5510416" y="1194750"/>
          <a:ext cx="6725920" cy="446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6CB62C1-0AFB-2775-EC30-25325AE35571}"/>
              </a:ext>
            </a:extLst>
          </p:cNvPr>
          <p:cNvSpPr txBox="1">
            <a:spLocks/>
          </p:cNvSpPr>
          <p:nvPr/>
        </p:nvSpPr>
        <p:spPr>
          <a:xfrm>
            <a:off x="243840" y="2493883"/>
            <a:ext cx="6437745" cy="1870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Our software will also be extremely useful for people who had their forelimbs amputated.</a:t>
            </a:r>
            <a:endParaRPr lang="en-IN" sz="3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84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E9E497-692E-F442-8F60-4516B307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763" y="5999018"/>
            <a:ext cx="858982" cy="858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5E2596-B265-9119-B65E-684416FE8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943086"/>
            <a:ext cx="10454640" cy="297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5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111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Poppins</vt:lpstr>
      <vt:lpstr>Office Theme</vt:lpstr>
      <vt:lpstr>PowerPoint Presentation</vt:lpstr>
      <vt:lpstr>Vinyasa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Certifications for products</vt:lpstr>
      <vt:lpstr>Advertisements in the installer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bhumit chaudhry</dc:creator>
  <cp:lastModifiedBy>bhumit chaudhry</cp:lastModifiedBy>
  <cp:revision>6</cp:revision>
  <dcterms:created xsi:type="dcterms:W3CDTF">2023-03-19T13:03:28Z</dcterms:created>
  <dcterms:modified xsi:type="dcterms:W3CDTF">2023-03-20T06:33:13Z</dcterms:modified>
</cp:coreProperties>
</file>