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7772400" cy="4286250"/>
  <p:notesSz cx="7772400" cy="4286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826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1320863"/>
            <a:ext cx="6606540" cy="8947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2386076"/>
            <a:ext cx="5440680" cy="1065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979995"/>
            <a:ext cx="3380994" cy="281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979995"/>
            <a:ext cx="3380994" cy="281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170434"/>
            <a:ext cx="6995160" cy="6817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979995"/>
            <a:ext cx="6995160" cy="281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3962590"/>
            <a:ext cx="2487168" cy="213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3962590"/>
            <a:ext cx="1787652" cy="213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3962590"/>
            <a:ext cx="1787652" cy="213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42583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42583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5"/>
            <a:ext cx="7772400" cy="42298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42583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42583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42824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42583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42583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5"/>
            <a:ext cx="7772400" cy="42298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5"/>
            <a:ext cx="7772400" cy="42298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42583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5"/>
            <a:ext cx="7772400" cy="42298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42583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Bhumi Agarwal</dc:creator>
  <cp:lastModifiedBy>Bhumi Agarwal</cp:lastModifiedBy>
  <cp:revision>1</cp:revision>
  <dcterms:created xsi:type="dcterms:W3CDTF">2025-08-24T18:40:01Z</dcterms:created>
  <dcterms:modified xsi:type="dcterms:W3CDTF">2025-08-24T18:41:07Z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2025-08-24T00:00:00Z</vt:filetime>
  </property>
  <property fmtid="{D5CDD505-2E9C-101B-9397-08002B2CF9AE}" pid="3" name="Creator">
    <vt:lpwstr>Adobe Scan for Android 25.08.08-google-dynamic</vt:lpwstr>
  </property>
  <property fmtid="{D5CDD505-2E9C-101B-9397-08002B2CF9AE}" pid="4" name="LastSaved">
    <vt:filetime>2025-08-24T00:00:00Z</vt:filetime>
  </property>
  <property fmtid="{D5CDD505-2E9C-101B-9397-08002B2CF9AE}" pid="5" name="Producer">
    <vt:lpwstr>3-Heights(TM) PDF Security Shell 4.8.25.2 (http://www.pdf-tools.com)</vt:lpwstr>
  </property>
</Properties>
</file>