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1"/>
  </p:notesMasterIdLst>
  <p:sldIdLst>
    <p:sldId id="300" r:id="rId3"/>
    <p:sldId id="292" r:id="rId4"/>
    <p:sldId id="293" r:id="rId5"/>
    <p:sldId id="294" r:id="rId6"/>
    <p:sldId id="295" r:id="rId7"/>
    <p:sldId id="296" r:id="rId8"/>
    <p:sldId id="297" r:id="rId9"/>
    <p:sldId id="29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EB3F1E-D239-13BC-A9B4-1DEE145E8E34}" v="1" dt="2024-12-03T01:40:15.30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7" autoAdjust="0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83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 Parmar" userId="S::parm0100@algonquinlive.com::6e8921e5-113a-4d83-94d3-ae2a3a2bf103" providerId="AD" clId="Web-{EAEB3F1E-D239-13BC-A9B4-1DEE145E8E34}"/>
    <pc:docChg chg="delSld">
      <pc:chgData name="Dhruv Parmar" userId="S::parm0100@algonquinlive.com::6e8921e5-113a-4d83-94d3-ae2a3a2bf103" providerId="AD" clId="Web-{EAEB3F1E-D239-13BC-A9B4-1DEE145E8E34}" dt="2024-12-03T01:40:15.307" v="0"/>
      <pc:docMkLst>
        <pc:docMk/>
      </pc:docMkLst>
      <pc:sldChg chg="del">
        <pc:chgData name="Dhruv Parmar" userId="S::parm0100@algonquinlive.com::6e8921e5-113a-4d83-94d3-ae2a3a2bf103" providerId="AD" clId="Web-{EAEB3F1E-D239-13BC-A9B4-1DEE145E8E34}" dt="2024-12-03T01:40:15.307" v="0"/>
        <pc:sldMkLst>
          <pc:docMk/>
          <pc:sldMk cId="4041009924" sldId="29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AAAB4-9ACD-4DE4-A4EC-AD007100DF4E}" type="doc">
      <dgm:prSet loTypeId="urn:microsoft.com/office/officeart/2005/8/layout/list1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0918227-D8A1-4ED4-8327-7EAA288ED3AA}">
      <dgm:prSet/>
      <dgm:spPr/>
      <dgm:t>
        <a:bodyPr/>
        <a:lstStyle/>
        <a:p>
          <a:r>
            <a:rPr lang="en-IN" b="1" i="0"/>
            <a:t>Migration Strategy for SQL Database Cluster to Google Cloud Spanner</a:t>
          </a:r>
          <a:endParaRPr lang="en-US"/>
        </a:p>
      </dgm:t>
    </dgm:pt>
    <dgm:pt modelId="{3A647CAB-8BD5-4256-89F1-D18ADFDF467D}" type="parTrans" cxnId="{161339EA-3541-4704-8DF6-FD3684FCAF0D}">
      <dgm:prSet/>
      <dgm:spPr/>
      <dgm:t>
        <a:bodyPr/>
        <a:lstStyle/>
        <a:p>
          <a:endParaRPr lang="en-US"/>
        </a:p>
      </dgm:t>
    </dgm:pt>
    <dgm:pt modelId="{0035CF2C-61E0-435D-9726-85587DACF005}" type="sibTrans" cxnId="{161339EA-3541-4704-8DF6-FD3684FCAF0D}">
      <dgm:prSet/>
      <dgm:spPr/>
      <dgm:t>
        <a:bodyPr/>
        <a:lstStyle/>
        <a:p>
          <a:endParaRPr lang="en-US"/>
        </a:p>
      </dgm:t>
    </dgm:pt>
    <dgm:pt modelId="{228991A8-CEDD-4F70-8E0D-02EDD7FA074A}">
      <dgm:prSet/>
      <dgm:spPr/>
      <dgm:t>
        <a:bodyPr/>
        <a:lstStyle/>
        <a:p>
          <a:r>
            <a:rPr lang="en-US" b="0"/>
            <a:t>App Engine: Modernizes legacy applications by hosting them on a scalable, managed platform.</a:t>
          </a:r>
        </a:p>
      </dgm:t>
    </dgm:pt>
    <dgm:pt modelId="{F3AC3F5D-A132-473A-83F9-2250867BBC51}" type="parTrans" cxnId="{086BD11F-6C76-451A-B7DE-2F6C4A0DA00B}">
      <dgm:prSet/>
      <dgm:spPr/>
      <dgm:t>
        <a:bodyPr/>
        <a:lstStyle/>
        <a:p>
          <a:endParaRPr lang="en-US"/>
        </a:p>
      </dgm:t>
    </dgm:pt>
    <dgm:pt modelId="{074041BD-BFB5-43BD-9A28-9FDABBACE6C7}" type="sibTrans" cxnId="{086BD11F-6C76-451A-B7DE-2F6C4A0DA00B}">
      <dgm:prSet/>
      <dgm:spPr/>
      <dgm:t>
        <a:bodyPr/>
        <a:lstStyle/>
        <a:p>
          <a:endParaRPr lang="en-US"/>
        </a:p>
      </dgm:t>
    </dgm:pt>
    <dgm:pt modelId="{4986536B-18B6-4F57-B287-B6F94BF4B594}">
      <dgm:prSet/>
      <dgm:spPr/>
      <dgm:t>
        <a:bodyPr/>
        <a:lstStyle/>
        <a:p>
          <a:r>
            <a:rPr lang="en-US" b="0"/>
            <a:t>Cloud Spanner: Migrates and manages operational data with global scalability and consistency.</a:t>
          </a:r>
          <a:endParaRPr lang="en-IN" b="0"/>
        </a:p>
      </dgm:t>
    </dgm:pt>
    <dgm:pt modelId="{B3377D53-CDAA-4EB6-AE26-CD6D0C6DC456}" type="parTrans" cxnId="{2B076543-94E7-4757-836B-48114BD8C911}">
      <dgm:prSet/>
      <dgm:spPr/>
      <dgm:t>
        <a:bodyPr/>
        <a:lstStyle/>
        <a:p>
          <a:endParaRPr lang="en-IN"/>
        </a:p>
      </dgm:t>
    </dgm:pt>
    <dgm:pt modelId="{2A582C52-D561-49DA-B9D0-BB6B1722429C}" type="sibTrans" cxnId="{2B076543-94E7-4757-836B-48114BD8C911}">
      <dgm:prSet/>
      <dgm:spPr/>
      <dgm:t>
        <a:bodyPr/>
        <a:lstStyle/>
        <a:p>
          <a:endParaRPr lang="en-IN"/>
        </a:p>
      </dgm:t>
    </dgm:pt>
    <dgm:pt modelId="{43245C0B-9B7A-4C08-A78C-0349DEAC0CBE}">
      <dgm:prSet/>
      <dgm:spPr/>
      <dgm:t>
        <a:bodyPr/>
        <a:lstStyle/>
        <a:p>
          <a:r>
            <a:rPr lang="en-US" b="0" dirty="0"/>
            <a:t>Cloud Run: Refactors workloads into containerized microservices for flexibility and efficiency.</a:t>
          </a:r>
          <a:endParaRPr lang="en-IN" b="0" dirty="0"/>
        </a:p>
      </dgm:t>
    </dgm:pt>
    <dgm:pt modelId="{C4D295E8-0724-43BC-B8CC-A5EECED990CD}" type="parTrans" cxnId="{9D6C7FCC-CFC8-4F54-B537-40B7EF415B2D}">
      <dgm:prSet/>
      <dgm:spPr/>
      <dgm:t>
        <a:bodyPr/>
        <a:lstStyle/>
        <a:p>
          <a:endParaRPr lang="en-IN"/>
        </a:p>
      </dgm:t>
    </dgm:pt>
    <dgm:pt modelId="{60DD40DC-2498-4CD4-B4D8-83BD13DEE080}" type="sibTrans" cxnId="{9D6C7FCC-CFC8-4F54-B537-40B7EF415B2D}">
      <dgm:prSet/>
      <dgm:spPr/>
      <dgm:t>
        <a:bodyPr/>
        <a:lstStyle/>
        <a:p>
          <a:endParaRPr lang="en-IN"/>
        </a:p>
      </dgm:t>
    </dgm:pt>
    <dgm:pt modelId="{96B158D2-4F9E-4CBA-8D35-DE7C73AC1E7D}">
      <dgm:prSet/>
      <dgm:spPr/>
      <dgm:t>
        <a:bodyPr/>
        <a:lstStyle/>
        <a:p>
          <a:r>
            <a:rPr lang="en-US" b="0"/>
            <a:t>BigQuery: Enables advanced analytics and reporting on migrated data for actionable insights.</a:t>
          </a:r>
          <a:endParaRPr lang="en-IN" b="0"/>
        </a:p>
      </dgm:t>
    </dgm:pt>
    <dgm:pt modelId="{1BFC9562-2414-49E2-BEF5-81E6DFAC0912}" type="parTrans" cxnId="{A49F75EA-BAF8-4A89-8BBD-F472DA70AD46}">
      <dgm:prSet/>
      <dgm:spPr/>
      <dgm:t>
        <a:bodyPr/>
        <a:lstStyle/>
        <a:p>
          <a:endParaRPr lang="en-IN"/>
        </a:p>
      </dgm:t>
    </dgm:pt>
    <dgm:pt modelId="{91CF30A7-FB9B-48D2-8F55-7F1D35CBD7DC}" type="sibTrans" cxnId="{A49F75EA-BAF8-4A89-8BBD-F472DA70AD46}">
      <dgm:prSet/>
      <dgm:spPr/>
      <dgm:t>
        <a:bodyPr/>
        <a:lstStyle/>
        <a:p>
          <a:endParaRPr lang="en-IN"/>
        </a:p>
      </dgm:t>
    </dgm:pt>
    <dgm:pt modelId="{D984263C-EE1B-460C-A19A-9B3E4319BFD5}">
      <dgm:prSet/>
      <dgm:spPr/>
      <dgm:t>
        <a:bodyPr/>
        <a:lstStyle/>
        <a:p>
          <a:r>
            <a:rPr lang="en-IN" b="0"/>
            <a:t>Cloud Pub/Sub: Handles event-driven messaging for seamless integration between services.</a:t>
          </a:r>
        </a:p>
      </dgm:t>
    </dgm:pt>
    <dgm:pt modelId="{7D74AC1C-EC1D-4D71-8A97-C5B946ECDFA8}" type="parTrans" cxnId="{B65CC6D8-0107-4188-9864-813D554BAD4D}">
      <dgm:prSet/>
      <dgm:spPr/>
      <dgm:t>
        <a:bodyPr/>
        <a:lstStyle/>
        <a:p>
          <a:endParaRPr lang="en-IN"/>
        </a:p>
      </dgm:t>
    </dgm:pt>
    <dgm:pt modelId="{2E0EB8A3-C1B8-43F1-BB2E-8D69EC11098B}" type="sibTrans" cxnId="{B65CC6D8-0107-4188-9864-813D554BAD4D}">
      <dgm:prSet/>
      <dgm:spPr/>
      <dgm:t>
        <a:bodyPr/>
        <a:lstStyle/>
        <a:p>
          <a:endParaRPr lang="en-IN"/>
        </a:p>
      </dgm:t>
    </dgm:pt>
    <dgm:pt modelId="{B5517452-57BB-4D12-A42D-54B0A3C1BB95}">
      <dgm:prSet/>
      <dgm:spPr/>
      <dgm:t>
        <a:bodyPr/>
        <a:lstStyle/>
        <a:p>
          <a:r>
            <a:rPr lang="en-US" b="0"/>
            <a:t>Cloud IAM: Secures access with role-based permissions for resources and users.</a:t>
          </a:r>
          <a:endParaRPr lang="en-IN" b="0"/>
        </a:p>
      </dgm:t>
    </dgm:pt>
    <dgm:pt modelId="{B9C62CEE-EDAE-4E67-9B52-AA653CFD5302}" type="parTrans" cxnId="{EF8D8A77-17B5-439B-8094-D6227A212D58}">
      <dgm:prSet/>
      <dgm:spPr/>
      <dgm:t>
        <a:bodyPr/>
        <a:lstStyle/>
        <a:p>
          <a:endParaRPr lang="en-IN"/>
        </a:p>
      </dgm:t>
    </dgm:pt>
    <dgm:pt modelId="{15BC40F0-50F5-4214-9143-6D74AA014840}" type="sibTrans" cxnId="{EF8D8A77-17B5-439B-8094-D6227A212D58}">
      <dgm:prSet/>
      <dgm:spPr/>
      <dgm:t>
        <a:bodyPr/>
        <a:lstStyle/>
        <a:p>
          <a:endParaRPr lang="en-IN"/>
        </a:p>
      </dgm:t>
    </dgm:pt>
    <dgm:pt modelId="{7BC03676-9A50-48F8-930B-63D5A386E1D8}">
      <dgm:prSet/>
      <dgm:spPr/>
      <dgm:t>
        <a:bodyPr/>
        <a:lstStyle/>
        <a:p>
          <a:r>
            <a:rPr lang="en-US" b="0"/>
            <a:t>Cloud DLP: Protects sensitive data by identifying and masking it during migration and processing.</a:t>
          </a:r>
          <a:endParaRPr lang="en-IN" b="0"/>
        </a:p>
      </dgm:t>
    </dgm:pt>
    <dgm:pt modelId="{D1288976-AB4F-4C8D-8500-EFB699698AD0}" type="parTrans" cxnId="{5519DD5E-6586-44A3-A0C3-0A2E14E9A21C}">
      <dgm:prSet/>
      <dgm:spPr/>
      <dgm:t>
        <a:bodyPr/>
        <a:lstStyle/>
        <a:p>
          <a:endParaRPr lang="en-IN"/>
        </a:p>
      </dgm:t>
    </dgm:pt>
    <dgm:pt modelId="{8E13D51E-8C3E-4761-BE7F-423852811F2D}" type="sibTrans" cxnId="{5519DD5E-6586-44A3-A0C3-0A2E14E9A21C}">
      <dgm:prSet/>
      <dgm:spPr/>
      <dgm:t>
        <a:bodyPr/>
        <a:lstStyle/>
        <a:p>
          <a:endParaRPr lang="en-IN"/>
        </a:p>
      </dgm:t>
    </dgm:pt>
    <dgm:pt modelId="{515BEFCC-5409-40C6-BD32-A96982A188BA}" type="pres">
      <dgm:prSet presAssocID="{C72AAAB4-9ACD-4DE4-A4EC-AD007100DF4E}" presName="linear" presStyleCnt="0">
        <dgm:presLayoutVars>
          <dgm:dir/>
          <dgm:animLvl val="lvl"/>
          <dgm:resizeHandles val="exact"/>
        </dgm:presLayoutVars>
      </dgm:prSet>
      <dgm:spPr/>
    </dgm:pt>
    <dgm:pt modelId="{D8EBD8BE-498F-414D-9DE9-1AF4D3A085B6}" type="pres">
      <dgm:prSet presAssocID="{80918227-D8A1-4ED4-8327-7EAA288ED3AA}" presName="parentLin" presStyleCnt="0"/>
      <dgm:spPr/>
    </dgm:pt>
    <dgm:pt modelId="{D13CADA5-B62A-4B27-AE13-AE64A9BA7785}" type="pres">
      <dgm:prSet presAssocID="{80918227-D8A1-4ED4-8327-7EAA288ED3AA}" presName="parentLeftMargin" presStyleLbl="node1" presStyleIdx="0" presStyleCnt="1"/>
      <dgm:spPr/>
    </dgm:pt>
    <dgm:pt modelId="{43726A9C-7033-41AA-BD55-7323C7BD4779}" type="pres">
      <dgm:prSet presAssocID="{80918227-D8A1-4ED4-8327-7EAA288ED3A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7D36F6B-305B-4AAA-B914-60474961ACE8}" type="pres">
      <dgm:prSet presAssocID="{80918227-D8A1-4ED4-8327-7EAA288ED3AA}" presName="negativeSpace" presStyleCnt="0"/>
      <dgm:spPr/>
    </dgm:pt>
    <dgm:pt modelId="{8FC75CB5-D2F4-4E0C-8BAB-57840B84297D}" type="pres">
      <dgm:prSet presAssocID="{80918227-D8A1-4ED4-8327-7EAA288ED3A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86BD11F-6C76-451A-B7DE-2F6C4A0DA00B}" srcId="{80918227-D8A1-4ED4-8327-7EAA288ED3AA}" destId="{228991A8-CEDD-4F70-8E0D-02EDD7FA074A}" srcOrd="0" destOrd="0" parTransId="{F3AC3F5D-A132-473A-83F9-2250867BBC51}" sibTransId="{074041BD-BFB5-43BD-9A28-9FDABBACE6C7}"/>
    <dgm:cxn modelId="{C5E32D21-8EB3-421C-8C88-34B37ED633B6}" type="presOf" srcId="{80918227-D8A1-4ED4-8327-7EAA288ED3AA}" destId="{D13CADA5-B62A-4B27-AE13-AE64A9BA7785}" srcOrd="0" destOrd="0" presId="urn:microsoft.com/office/officeart/2005/8/layout/list1"/>
    <dgm:cxn modelId="{502D1E23-3383-4E86-9AAB-4A2ADC80CEAB}" type="presOf" srcId="{43245C0B-9B7A-4C08-A78C-0349DEAC0CBE}" destId="{8FC75CB5-D2F4-4E0C-8BAB-57840B84297D}" srcOrd="0" destOrd="2" presId="urn:microsoft.com/office/officeart/2005/8/layout/list1"/>
    <dgm:cxn modelId="{23E4A726-4EBB-4662-92F3-41E872BCAA2D}" type="presOf" srcId="{228991A8-CEDD-4F70-8E0D-02EDD7FA074A}" destId="{8FC75CB5-D2F4-4E0C-8BAB-57840B84297D}" srcOrd="0" destOrd="0" presId="urn:microsoft.com/office/officeart/2005/8/layout/list1"/>
    <dgm:cxn modelId="{1CB8BD29-1CE5-41A3-BD63-56AAB669EBC5}" type="presOf" srcId="{D984263C-EE1B-460C-A19A-9B3E4319BFD5}" destId="{8FC75CB5-D2F4-4E0C-8BAB-57840B84297D}" srcOrd="0" destOrd="4" presId="urn:microsoft.com/office/officeart/2005/8/layout/list1"/>
    <dgm:cxn modelId="{D854B02D-344A-434E-BCB9-3F7966338281}" type="presOf" srcId="{7BC03676-9A50-48F8-930B-63D5A386E1D8}" destId="{8FC75CB5-D2F4-4E0C-8BAB-57840B84297D}" srcOrd="0" destOrd="6" presId="urn:microsoft.com/office/officeart/2005/8/layout/list1"/>
    <dgm:cxn modelId="{5519DD5E-6586-44A3-A0C3-0A2E14E9A21C}" srcId="{80918227-D8A1-4ED4-8327-7EAA288ED3AA}" destId="{7BC03676-9A50-48F8-930B-63D5A386E1D8}" srcOrd="6" destOrd="0" parTransId="{D1288976-AB4F-4C8D-8500-EFB699698AD0}" sibTransId="{8E13D51E-8C3E-4761-BE7F-423852811F2D}"/>
    <dgm:cxn modelId="{2B076543-94E7-4757-836B-48114BD8C911}" srcId="{80918227-D8A1-4ED4-8327-7EAA288ED3AA}" destId="{4986536B-18B6-4F57-B287-B6F94BF4B594}" srcOrd="1" destOrd="0" parTransId="{B3377D53-CDAA-4EB6-AE26-CD6D0C6DC456}" sibTransId="{2A582C52-D561-49DA-B9D0-BB6B1722429C}"/>
    <dgm:cxn modelId="{301F4845-3ED3-4C38-8549-E45EBDFB9290}" type="presOf" srcId="{B5517452-57BB-4D12-A42D-54B0A3C1BB95}" destId="{8FC75CB5-D2F4-4E0C-8BAB-57840B84297D}" srcOrd="0" destOrd="5" presId="urn:microsoft.com/office/officeart/2005/8/layout/list1"/>
    <dgm:cxn modelId="{8DEF8E48-E1F9-4AD9-8C6E-A549AF8F829D}" type="presOf" srcId="{4986536B-18B6-4F57-B287-B6F94BF4B594}" destId="{8FC75CB5-D2F4-4E0C-8BAB-57840B84297D}" srcOrd="0" destOrd="1" presId="urn:microsoft.com/office/officeart/2005/8/layout/list1"/>
    <dgm:cxn modelId="{9BD5764C-7647-4231-8B13-3AD6481581F9}" type="presOf" srcId="{C72AAAB4-9ACD-4DE4-A4EC-AD007100DF4E}" destId="{515BEFCC-5409-40C6-BD32-A96982A188BA}" srcOrd="0" destOrd="0" presId="urn:microsoft.com/office/officeart/2005/8/layout/list1"/>
    <dgm:cxn modelId="{EF8D8A77-17B5-439B-8094-D6227A212D58}" srcId="{80918227-D8A1-4ED4-8327-7EAA288ED3AA}" destId="{B5517452-57BB-4D12-A42D-54B0A3C1BB95}" srcOrd="5" destOrd="0" parTransId="{B9C62CEE-EDAE-4E67-9B52-AA653CFD5302}" sibTransId="{15BC40F0-50F5-4214-9143-6D74AA014840}"/>
    <dgm:cxn modelId="{C7DA6B90-E1BE-4A0A-86DE-0116CB2927A7}" type="presOf" srcId="{80918227-D8A1-4ED4-8327-7EAA288ED3AA}" destId="{43726A9C-7033-41AA-BD55-7323C7BD4779}" srcOrd="1" destOrd="0" presId="urn:microsoft.com/office/officeart/2005/8/layout/list1"/>
    <dgm:cxn modelId="{7A3DD0BA-1333-4ED4-AF54-BFB86FE3D82F}" type="presOf" srcId="{96B158D2-4F9E-4CBA-8D35-DE7C73AC1E7D}" destId="{8FC75CB5-D2F4-4E0C-8BAB-57840B84297D}" srcOrd="0" destOrd="3" presId="urn:microsoft.com/office/officeart/2005/8/layout/list1"/>
    <dgm:cxn modelId="{9D6C7FCC-CFC8-4F54-B537-40B7EF415B2D}" srcId="{80918227-D8A1-4ED4-8327-7EAA288ED3AA}" destId="{43245C0B-9B7A-4C08-A78C-0349DEAC0CBE}" srcOrd="2" destOrd="0" parTransId="{C4D295E8-0724-43BC-B8CC-A5EECED990CD}" sibTransId="{60DD40DC-2498-4CD4-B4D8-83BD13DEE080}"/>
    <dgm:cxn modelId="{B65CC6D8-0107-4188-9864-813D554BAD4D}" srcId="{80918227-D8A1-4ED4-8327-7EAA288ED3AA}" destId="{D984263C-EE1B-460C-A19A-9B3E4319BFD5}" srcOrd="4" destOrd="0" parTransId="{7D74AC1C-EC1D-4D71-8A97-C5B946ECDFA8}" sibTransId="{2E0EB8A3-C1B8-43F1-BB2E-8D69EC11098B}"/>
    <dgm:cxn modelId="{161339EA-3541-4704-8DF6-FD3684FCAF0D}" srcId="{C72AAAB4-9ACD-4DE4-A4EC-AD007100DF4E}" destId="{80918227-D8A1-4ED4-8327-7EAA288ED3AA}" srcOrd="0" destOrd="0" parTransId="{3A647CAB-8BD5-4256-89F1-D18ADFDF467D}" sibTransId="{0035CF2C-61E0-435D-9726-85587DACF005}"/>
    <dgm:cxn modelId="{A49F75EA-BAF8-4A89-8BBD-F472DA70AD46}" srcId="{80918227-D8A1-4ED4-8327-7EAA288ED3AA}" destId="{96B158D2-4F9E-4CBA-8D35-DE7C73AC1E7D}" srcOrd="3" destOrd="0" parTransId="{1BFC9562-2414-49E2-BEF5-81E6DFAC0912}" sibTransId="{91CF30A7-FB9B-48D2-8F55-7F1D35CBD7DC}"/>
    <dgm:cxn modelId="{8364868A-ABFC-4BAE-B461-D99328235DA4}" type="presParOf" srcId="{515BEFCC-5409-40C6-BD32-A96982A188BA}" destId="{D8EBD8BE-498F-414D-9DE9-1AF4D3A085B6}" srcOrd="0" destOrd="0" presId="urn:microsoft.com/office/officeart/2005/8/layout/list1"/>
    <dgm:cxn modelId="{9AD3F20B-7573-408C-8AED-494A4A23F8FD}" type="presParOf" srcId="{D8EBD8BE-498F-414D-9DE9-1AF4D3A085B6}" destId="{D13CADA5-B62A-4B27-AE13-AE64A9BA7785}" srcOrd="0" destOrd="0" presId="urn:microsoft.com/office/officeart/2005/8/layout/list1"/>
    <dgm:cxn modelId="{736BE08D-5442-4C09-B3B3-3E1B08914323}" type="presParOf" srcId="{D8EBD8BE-498F-414D-9DE9-1AF4D3A085B6}" destId="{43726A9C-7033-41AA-BD55-7323C7BD4779}" srcOrd="1" destOrd="0" presId="urn:microsoft.com/office/officeart/2005/8/layout/list1"/>
    <dgm:cxn modelId="{02622EB3-53D0-4912-82FB-29EBA9D14686}" type="presParOf" srcId="{515BEFCC-5409-40C6-BD32-A96982A188BA}" destId="{C7D36F6B-305B-4AAA-B914-60474961ACE8}" srcOrd="1" destOrd="0" presId="urn:microsoft.com/office/officeart/2005/8/layout/list1"/>
    <dgm:cxn modelId="{79FDEBE4-1092-4AD3-8B57-8AB08C6C569C}" type="presParOf" srcId="{515BEFCC-5409-40C6-BD32-A96982A188BA}" destId="{8FC75CB5-D2F4-4E0C-8BAB-57840B84297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7915E-9141-4581-9632-84EB96F1B9E9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99A69E4-9E9A-44CE-B1B2-74C121650CC7}">
      <dgm:prSet/>
      <dgm:spPr/>
      <dgm:t>
        <a:bodyPr/>
        <a:lstStyle/>
        <a:p>
          <a:r>
            <a:rPr lang="en-IN" b="1" dirty="0"/>
            <a:t>Assessment Phase</a:t>
          </a:r>
          <a:endParaRPr lang="en-US" dirty="0"/>
        </a:p>
      </dgm:t>
    </dgm:pt>
    <dgm:pt modelId="{ED6FD84A-19CF-4CA0-B3BF-F06B2A702586}" type="parTrans" cxnId="{BEAA33DD-5488-404A-9309-13A76BCCF881}">
      <dgm:prSet/>
      <dgm:spPr/>
      <dgm:t>
        <a:bodyPr/>
        <a:lstStyle/>
        <a:p>
          <a:endParaRPr lang="en-US"/>
        </a:p>
      </dgm:t>
    </dgm:pt>
    <dgm:pt modelId="{D1C070DF-9C40-43CD-876E-B07DA38862ED}" type="sibTrans" cxnId="{BEAA33DD-5488-404A-9309-13A76BCCF881}">
      <dgm:prSet/>
      <dgm:spPr/>
      <dgm:t>
        <a:bodyPr/>
        <a:lstStyle/>
        <a:p>
          <a:endParaRPr lang="en-US"/>
        </a:p>
      </dgm:t>
    </dgm:pt>
    <dgm:pt modelId="{A12BD043-FCBB-4D11-B784-87506891E465}">
      <dgm:prSet/>
      <dgm:spPr/>
      <dgm:t>
        <a:bodyPr/>
        <a:lstStyle/>
        <a:p>
          <a:r>
            <a:rPr lang="en-US" b="0"/>
            <a:t>Inventory legacy systems and evaluate refactoring for App Engine and Cloud Run.</a:t>
          </a:r>
          <a:endParaRPr lang="en-US" b="0" dirty="0"/>
        </a:p>
      </dgm:t>
    </dgm:pt>
    <dgm:pt modelId="{E25B0352-BE73-4737-B86E-809FDAFF86D1}" type="parTrans" cxnId="{BCB1C122-AF0E-4267-9087-2047A2A49117}">
      <dgm:prSet/>
      <dgm:spPr/>
      <dgm:t>
        <a:bodyPr/>
        <a:lstStyle/>
        <a:p>
          <a:endParaRPr lang="en-US"/>
        </a:p>
      </dgm:t>
    </dgm:pt>
    <dgm:pt modelId="{D01C7AE5-AF49-4A34-A49A-6AAC99F3CFE6}" type="sibTrans" cxnId="{BCB1C122-AF0E-4267-9087-2047A2A49117}">
      <dgm:prSet/>
      <dgm:spPr/>
      <dgm:t>
        <a:bodyPr/>
        <a:lstStyle/>
        <a:p>
          <a:endParaRPr lang="en-US"/>
        </a:p>
      </dgm:t>
    </dgm:pt>
    <dgm:pt modelId="{ADC52DFA-468F-436E-8605-B76DF492B9AD}">
      <dgm:prSet/>
      <dgm:spPr/>
      <dgm:t>
        <a:bodyPr/>
        <a:lstStyle/>
        <a:p>
          <a:r>
            <a:rPr lang="en-US" b="1" dirty="0"/>
            <a:t>Preparation Phase : Set Up Cloud Services</a:t>
          </a:r>
          <a:endParaRPr lang="en-US" dirty="0"/>
        </a:p>
      </dgm:t>
    </dgm:pt>
    <dgm:pt modelId="{56B8C69A-AD5F-48C3-A916-CF73EE2DFB31}" type="parTrans" cxnId="{0A2BBFB7-9930-4E0A-9282-A8603E56E7DD}">
      <dgm:prSet/>
      <dgm:spPr/>
      <dgm:t>
        <a:bodyPr/>
        <a:lstStyle/>
        <a:p>
          <a:endParaRPr lang="en-US"/>
        </a:p>
      </dgm:t>
    </dgm:pt>
    <dgm:pt modelId="{BBA30BD6-7BFF-4484-9FED-D70088B2501C}" type="sibTrans" cxnId="{0A2BBFB7-9930-4E0A-9282-A8603E56E7DD}">
      <dgm:prSet/>
      <dgm:spPr/>
      <dgm:t>
        <a:bodyPr/>
        <a:lstStyle/>
        <a:p>
          <a:endParaRPr lang="en-US"/>
        </a:p>
      </dgm:t>
    </dgm:pt>
    <dgm:pt modelId="{257050AE-6337-49C9-9E77-3A3C26FD2304}">
      <dgm:prSet/>
      <dgm:spPr/>
      <dgm:t>
        <a:bodyPr/>
        <a:lstStyle/>
        <a:p>
          <a:r>
            <a:rPr lang="en-US" b="0"/>
            <a:t>Design workflows to refactor workloads to App Engine and Cloud Run.</a:t>
          </a:r>
          <a:endParaRPr lang="en-US" b="0" dirty="0"/>
        </a:p>
      </dgm:t>
    </dgm:pt>
    <dgm:pt modelId="{39C9CB2A-B46A-4797-A356-76843343C595}" type="parTrans" cxnId="{805D8291-A460-4202-B688-B6564A350C8F}">
      <dgm:prSet/>
      <dgm:spPr/>
      <dgm:t>
        <a:bodyPr/>
        <a:lstStyle/>
        <a:p>
          <a:endParaRPr lang="en-US"/>
        </a:p>
      </dgm:t>
    </dgm:pt>
    <dgm:pt modelId="{F1F5BEC4-C305-4590-AAC5-FF88F9D53055}" type="sibTrans" cxnId="{805D8291-A460-4202-B688-B6564A350C8F}">
      <dgm:prSet/>
      <dgm:spPr/>
      <dgm:t>
        <a:bodyPr/>
        <a:lstStyle/>
        <a:p>
          <a:endParaRPr lang="en-US"/>
        </a:p>
      </dgm:t>
    </dgm:pt>
    <dgm:pt modelId="{37AF965E-39C5-4277-BA23-7724717082F1}">
      <dgm:prSet/>
      <dgm:spPr/>
      <dgm:t>
        <a:bodyPr/>
        <a:lstStyle/>
        <a:p>
          <a:r>
            <a:rPr lang="en-IN" b="1" dirty="0"/>
            <a:t>Execution Phase</a:t>
          </a:r>
          <a:endParaRPr lang="en-US" dirty="0"/>
        </a:p>
      </dgm:t>
    </dgm:pt>
    <dgm:pt modelId="{6A3C3FAC-A8BE-46B1-82F7-23E965E0959C}" type="parTrans" cxnId="{EA29A074-1DE8-49E2-9C06-7920ADC115D5}">
      <dgm:prSet/>
      <dgm:spPr/>
      <dgm:t>
        <a:bodyPr/>
        <a:lstStyle/>
        <a:p>
          <a:endParaRPr lang="en-US"/>
        </a:p>
      </dgm:t>
    </dgm:pt>
    <dgm:pt modelId="{991F3904-96B3-4FDF-AFE1-4055EA3B93ED}" type="sibTrans" cxnId="{EA29A074-1DE8-49E2-9C06-7920ADC115D5}">
      <dgm:prSet/>
      <dgm:spPr/>
      <dgm:t>
        <a:bodyPr/>
        <a:lstStyle/>
        <a:p>
          <a:endParaRPr lang="en-US"/>
        </a:p>
      </dgm:t>
    </dgm:pt>
    <dgm:pt modelId="{40657172-6092-4410-B4C2-E10123F6EDAD}">
      <dgm:prSet/>
      <dgm:spPr/>
      <dgm:t>
        <a:bodyPr/>
        <a:lstStyle/>
        <a:p>
          <a:r>
            <a:rPr lang="en-US" b="0"/>
            <a:t>Start with a pilot refactoring for less critical applications.</a:t>
          </a:r>
          <a:endParaRPr lang="en-US" dirty="0"/>
        </a:p>
      </dgm:t>
    </dgm:pt>
    <dgm:pt modelId="{013D54D0-0832-432D-9C61-BF020CECF531}" type="parTrans" cxnId="{9620443A-96C1-48F7-9B7F-D2495B45C766}">
      <dgm:prSet/>
      <dgm:spPr/>
      <dgm:t>
        <a:bodyPr/>
        <a:lstStyle/>
        <a:p>
          <a:endParaRPr lang="en-US"/>
        </a:p>
      </dgm:t>
    </dgm:pt>
    <dgm:pt modelId="{EBEC76B8-39AD-4EE7-AF59-3296784D4647}" type="sibTrans" cxnId="{9620443A-96C1-48F7-9B7F-D2495B45C766}">
      <dgm:prSet/>
      <dgm:spPr/>
      <dgm:t>
        <a:bodyPr/>
        <a:lstStyle/>
        <a:p>
          <a:endParaRPr lang="en-US"/>
        </a:p>
      </dgm:t>
    </dgm:pt>
    <dgm:pt modelId="{75C56266-FBEE-4C2C-87D0-63876CAA2667}">
      <dgm:prSet/>
      <dgm:spPr/>
      <dgm:t>
        <a:bodyPr/>
        <a:lstStyle/>
        <a:p>
          <a:r>
            <a:rPr lang="en-IN" b="1" dirty="0"/>
            <a:t>Validation Phase</a:t>
          </a:r>
          <a:endParaRPr lang="en-US" dirty="0"/>
        </a:p>
      </dgm:t>
    </dgm:pt>
    <dgm:pt modelId="{9DA6A7B8-98F1-40B3-B4FB-DFE43BA7BD3A}" type="parTrans" cxnId="{A3E30822-F494-4CD4-87F5-97B82B684232}">
      <dgm:prSet/>
      <dgm:spPr/>
      <dgm:t>
        <a:bodyPr/>
        <a:lstStyle/>
        <a:p>
          <a:endParaRPr lang="en-US"/>
        </a:p>
      </dgm:t>
    </dgm:pt>
    <dgm:pt modelId="{2BE8155D-5560-405C-AD7C-1FE21DCBE331}" type="sibTrans" cxnId="{A3E30822-F494-4CD4-87F5-97B82B684232}">
      <dgm:prSet/>
      <dgm:spPr/>
      <dgm:t>
        <a:bodyPr/>
        <a:lstStyle/>
        <a:p>
          <a:endParaRPr lang="en-US"/>
        </a:p>
      </dgm:t>
    </dgm:pt>
    <dgm:pt modelId="{50DFFFC5-6DF9-4102-88D9-52227DCDFFA8}">
      <dgm:prSet/>
      <dgm:spPr/>
      <dgm:t>
        <a:bodyPr/>
        <a:lstStyle/>
        <a:p>
          <a:r>
            <a:rPr lang="en-US"/>
            <a:t>Test functionality and scalability of refactored systems on App Engine and Cloud Run.</a:t>
          </a:r>
          <a:endParaRPr lang="en-US" dirty="0"/>
        </a:p>
      </dgm:t>
    </dgm:pt>
    <dgm:pt modelId="{B89E2A3B-6906-4537-981B-89550FC32A89}" type="parTrans" cxnId="{3D05814E-7441-4165-B873-E3774D9558BA}">
      <dgm:prSet/>
      <dgm:spPr/>
      <dgm:t>
        <a:bodyPr/>
        <a:lstStyle/>
        <a:p>
          <a:endParaRPr lang="en-US"/>
        </a:p>
      </dgm:t>
    </dgm:pt>
    <dgm:pt modelId="{6E6119C0-FA80-42AE-BBEA-3BEE76F1B7EB}" type="sibTrans" cxnId="{3D05814E-7441-4165-B873-E3774D9558BA}">
      <dgm:prSet/>
      <dgm:spPr/>
      <dgm:t>
        <a:bodyPr/>
        <a:lstStyle/>
        <a:p>
          <a:endParaRPr lang="en-US"/>
        </a:p>
      </dgm:t>
    </dgm:pt>
    <dgm:pt modelId="{F156B8F4-69C4-444B-ACDC-0A989A3AD3F5}">
      <dgm:prSet/>
      <dgm:spPr/>
      <dgm:t>
        <a:bodyPr/>
        <a:lstStyle/>
        <a:p>
          <a:r>
            <a:rPr lang="en-IN" b="0"/>
            <a:t>Analyze data migration needs for Cloud Spanner.</a:t>
          </a:r>
          <a:endParaRPr lang="en-IN" b="0" dirty="0"/>
        </a:p>
      </dgm:t>
    </dgm:pt>
    <dgm:pt modelId="{24973F17-BCB9-4E41-965A-1AC5466CEDBE}" type="parTrans" cxnId="{CCEA0373-F335-4AC1-AD1B-C14F67CA0634}">
      <dgm:prSet/>
      <dgm:spPr/>
      <dgm:t>
        <a:bodyPr/>
        <a:lstStyle/>
        <a:p>
          <a:endParaRPr lang="en-IN"/>
        </a:p>
      </dgm:t>
    </dgm:pt>
    <dgm:pt modelId="{838854B5-C4F0-49D6-A6E7-515B3897DD52}" type="sibTrans" cxnId="{CCEA0373-F335-4AC1-AD1B-C14F67CA0634}">
      <dgm:prSet/>
      <dgm:spPr/>
      <dgm:t>
        <a:bodyPr/>
        <a:lstStyle/>
        <a:p>
          <a:endParaRPr lang="en-IN"/>
        </a:p>
      </dgm:t>
    </dgm:pt>
    <dgm:pt modelId="{F0E283A2-FA7A-4E54-A9AA-98D0A12A53BF}">
      <dgm:prSet/>
      <dgm:spPr/>
      <dgm:t>
        <a:bodyPr/>
        <a:lstStyle/>
        <a:p>
          <a:r>
            <a:rPr lang="en-US" b="0"/>
            <a:t>Identify risks like downtime and compliance issues; plan mitigation.</a:t>
          </a:r>
          <a:endParaRPr lang="en-IN" b="0" dirty="0"/>
        </a:p>
      </dgm:t>
    </dgm:pt>
    <dgm:pt modelId="{9504C3B9-8B1E-4294-AB19-91F1CF5F6443}" type="parTrans" cxnId="{B3F017B9-0024-4314-B34F-7AB6F4180EA5}">
      <dgm:prSet/>
      <dgm:spPr/>
      <dgm:t>
        <a:bodyPr/>
        <a:lstStyle/>
        <a:p>
          <a:endParaRPr lang="en-IN"/>
        </a:p>
      </dgm:t>
    </dgm:pt>
    <dgm:pt modelId="{682FDDE8-C935-4537-8CA0-61DB9D2FD54C}" type="sibTrans" cxnId="{B3F017B9-0024-4314-B34F-7AB6F4180EA5}">
      <dgm:prSet/>
      <dgm:spPr/>
      <dgm:t>
        <a:bodyPr/>
        <a:lstStyle/>
        <a:p>
          <a:endParaRPr lang="en-IN"/>
        </a:p>
      </dgm:t>
    </dgm:pt>
    <dgm:pt modelId="{F315E1AD-7ED6-469B-946B-A085B81AF1FF}">
      <dgm:prSet/>
      <dgm:spPr/>
      <dgm:t>
        <a:bodyPr/>
        <a:lstStyle/>
        <a:p>
          <a:r>
            <a:rPr lang="en-US" b="0" dirty="0"/>
            <a:t>Define KPIs for performance, uptime, and compliance.</a:t>
          </a:r>
          <a:endParaRPr lang="en-IN" b="0" dirty="0"/>
        </a:p>
      </dgm:t>
    </dgm:pt>
    <dgm:pt modelId="{B8E5DCF9-3013-420B-AFFB-A2565DD53783}" type="parTrans" cxnId="{3AEC8FD9-B432-40C3-8B3E-0682CF0D7068}">
      <dgm:prSet/>
      <dgm:spPr/>
      <dgm:t>
        <a:bodyPr/>
        <a:lstStyle/>
        <a:p>
          <a:endParaRPr lang="en-IN"/>
        </a:p>
      </dgm:t>
    </dgm:pt>
    <dgm:pt modelId="{75640548-3491-41DC-B8DF-ED903467CC0B}" type="sibTrans" cxnId="{3AEC8FD9-B432-40C3-8B3E-0682CF0D7068}">
      <dgm:prSet/>
      <dgm:spPr/>
      <dgm:t>
        <a:bodyPr/>
        <a:lstStyle/>
        <a:p>
          <a:endParaRPr lang="en-IN"/>
        </a:p>
      </dgm:t>
    </dgm:pt>
    <dgm:pt modelId="{1C38A098-F597-4019-BB22-3E8B7A971D44}">
      <dgm:prSet/>
      <dgm:spPr/>
      <dgm:t>
        <a:bodyPr/>
        <a:lstStyle/>
        <a:p>
          <a:r>
            <a:rPr lang="en-US" b="0"/>
            <a:t>Plan data migration workflows for Cloud Spanner.</a:t>
          </a:r>
          <a:endParaRPr lang="en-IN" b="0" dirty="0"/>
        </a:p>
      </dgm:t>
    </dgm:pt>
    <dgm:pt modelId="{E64C9EC5-134B-42BD-B378-D09AA47899E8}" type="parTrans" cxnId="{8128C408-E240-423F-A42C-B96E597B825D}">
      <dgm:prSet/>
      <dgm:spPr/>
      <dgm:t>
        <a:bodyPr/>
        <a:lstStyle/>
        <a:p>
          <a:endParaRPr lang="en-IN"/>
        </a:p>
      </dgm:t>
    </dgm:pt>
    <dgm:pt modelId="{0E31FA93-6E80-49DB-A908-BBEA15CA3DD0}" type="sibTrans" cxnId="{8128C408-E240-423F-A42C-B96E597B825D}">
      <dgm:prSet/>
      <dgm:spPr/>
      <dgm:t>
        <a:bodyPr/>
        <a:lstStyle/>
        <a:p>
          <a:endParaRPr lang="en-IN"/>
        </a:p>
      </dgm:t>
    </dgm:pt>
    <dgm:pt modelId="{08A78B39-A6EA-4355-B52B-0DFA6454847B}">
      <dgm:prSet/>
      <dgm:spPr/>
      <dgm:t>
        <a:bodyPr/>
        <a:lstStyle/>
        <a:p>
          <a:r>
            <a:rPr lang="en-US" b="0"/>
            <a:t>Develop disaster recovery using multi-regional Cloud Storage.</a:t>
          </a:r>
          <a:endParaRPr lang="en-IN" b="0" dirty="0"/>
        </a:p>
      </dgm:t>
    </dgm:pt>
    <dgm:pt modelId="{749F9597-0AEA-46A0-83D3-CC06F219CB4F}" type="parTrans" cxnId="{995EB396-5D9E-44AA-B32C-59A9659EA3AB}">
      <dgm:prSet/>
      <dgm:spPr/>
      <dgm:t>
        <a:bodyPr/>
        <a:lstStyle/>
        <a:p>
          <a:endParaRPr lang="en-IN"/>
        </a:p>
      </dgm:t>
    </dgm:pt>
    <dgm:pt modelId="{32795359-3478-4F1C-AD84-92368FB5FACC}" type="sibTrans" cxnId="{995EB396-5D9E-44AA-B32C-59A9659EA3AB}">
      <dgm:prSet/>
      <dgm:spPr/>
      <dgm:t>
        <a:bodyPr/>
        <a:lstStyle/>
        <a:p>
          <a:endParaRPr lang="en-IN"/>
        </a:p>
      </dgm:t>
    </dgm:pt>
    <dgm:pt modelId="{8C72CAD6-6A4C-42F5-9B96-EBB0FCA0BD9B}">
      <dgm:prSet/>
      <dgm:spPr/>
      <dgm:t>
        <a:bodyPr/>
        <a:lstStyle/>
        <a:p>
          <a:r>
            <a:rPr lang="en-US" b="0" dirty="0"/>
            <a:t>Ensure GDPR and HIPAA compliance with Cloud DLP and IAM.</a:t>
          </a:r>
          <a:endParaRPr lang="en-IN" b="0" dirty="0"/>
        </a:p>
      </dgm:t>
    </dgm:pt>
    <dgm:pt modelId="{AFEBF186-F77E-4D8D-A311-E4B1BC4BA770}" type="parTrans" cxnId="{1C858D2C-69CE-4D2E-B62C-1A85ACF1834A}">
      <dgm:prSet/>
      <dgm:spPr/>
      <dgm:t>
        <a:bodyPr/>
        <a:lstStyle/>
        <a:p>
          <a:endParaRPr lang="en-IN"/>
        </a:p>
      </dgm:t>
    </dgm:pt>
    <dgm:pt modelId="{DCD0ED13-3E49-4D79-B426-BD0B04D6DC12}" type="sibTrans" cxnId="{1C858D2C-69CE-4D2E-B62C-1A85ACF1834A}">
      <dgm:prSet/>
      <dgm:spPr/>
      <dgm:t>
        <a:bodyPr/>
        <a:lstStyle/>
        <a:p>
          <a:endParaRPr lang="en-IN"/>
        </a:p>
      </dgm:t>
    </dgm:pt>
    <dgm:pt modelId="{D69BBBFB-5EBF-4F39-8E3D-F436BB902622}">
      <dgm:prSet/>
      <dgm:spPr/>
      <dgm:t>
        <a:bodyPr/>
        <a:lstStyle/>
        <a:p>
          <a:r>
            <a:rPr lang="en-US" b="0"/>
            <a:t>Redesign applications for App Engine and Cloud Run.</a:t>
          </a:r>
          <a:endParaRPr lang="en-IN" b="0" dirty="0"/>
        </a:p>
      </dgm:t>
    </dgm:pt>
    <dgm:pt modelId="{983AA4B3-6E6D-49CA-AC14-84D84CE48127}" type="parTrans" cxnId="{4F880B7C-C1E8-40F7-A84C-35EB6BA4FD80}">
      <dgm:prSet/>
      <dgm:spPr/>
      <dgm:t>
        <a:bodyPr/>
        <a:lstStyle/>
        <a:p>
          <a:endParaRPr lang="en-IN"/>
        </a:p>
      </dgm:t>
    </dgm:pt>
    <dgm:pt modelId="{992E6206-6822-4954-8C3F-F62BD4AFD44D}" type="sibTrans" cxnId="{4F880B7C-C1E8-40F7-A84C-35EB6BA4FD80}">
      <dgm:prSet/>
      <dgm:spPr/>
      <dgm:t>
        <a:bodyPr/>
        <a:lstStyle/>
        <a:p>
          <a:endParaRPr lang="en-IN"/>
        </a:p>
      </dgm:t>
    </dgm:pt>
    <dgm:pt modelId="{4A51159C-9F84-4315-BEF4-980532BC579C}">
      <dgm:prSet/>
      <dgm:spPr/>
      <dgm:t>
        <a:bodyPr/>
        <a:lstStyle/>
        <a:p>
          <a:r>
            <a:rPr lang="en-US" b="0"/>
            <a:t>Migrate and transform data to Cloud Spanner using Database Migration Service.</a:t>
          </a:r>
          <a:endParaRPr lang="en-IN" b="0" dirty="0"/>
        </a:p>
      </dgm:t>
    </dgm:pt>
    <dgm:pt modelId="{47968388-C217-4655-A390-02C1A5A5488C}" type="parTrans" cxnId="{A1534342-C3C9-48D5-8A8C-451D73E5F930}">
      <dgm:prSet/>
      <dgm:spPr/>
      <dgm:t>
        <a:bodyPr/>
        <a:lstStyle/>
        <a:p>
          <a:endParaRPr lang="en-IN"/>
        </a:p>
      </dgm:t>
    </dgm:pt>
    <dgm:pt modelId="{D279A1BA-9BE8-4323-BB19-1C904F6FDFD1}" type="sibTrans" cxnId="{A1534342-C3C9-48D5-8A8C-451D73E5F930}">
      <dgm:prSet/>
      <dgm:spPr/>
      <dgm:t>
        <a:bodyPr/>
        <a:lstStyle/>
        <a:p>
          <a:endParaRPr lang="en-IN"/>
        </a:p>
      </dgm:t>
    </dgm:pt>
    <dgm:pt modelId="{3CBB37A0-3EDC-41BB-B1CB-9561FC40F27A}">
      <dgm:prSet/>
      <dgm:spPr/>
      <dgm:t>
        <a:bodyPr/>
        <a:lstStyle/>
        <a:p>
          <a:r>
            <a:rPr lang="en-US" b="0" dirty="0"/>
            <a:t>Implement event-driven workflows with Cloud Pub/Sub.</a:t>
          </a:r>
          <a:endParaRPr lang="en-IN" b="0" dirty="0"/>
        </a:p>
      </dgm:t>
    </dgm:pt>
    <dgm:pt modelId="{38197F17-61DC-4B46-9DA1-E44CFDEDFE71}" type="parTrans" cxnId="{8CCA2E02-FF3F-49C7-84CF-B15FA0D40625}">
      <dgm:prSet/>
      <dgm:spPr/>
      <dgm:t>
        <a:bodyPr/>
        <a:lstStyle/>
        <a:p>
          <a:endParaRPr lang="en-IN"/>
        </a:p>
      </dgm:t>
    </dgm:pt>
    <dgm:pt modelId="{BD3D9C7A-06A8-4BB0-BF84-D49C6906A06F}" type="sibTrans" cxnId="{8CCA2E02-FF3F-49C7-84CF-B15FA0D40625}">
      <dgm:prSet/>
      <dgm:spPr/>
      <dgm:t>
        <a:bodyPr/>
        <a:lstStyle/>
        <a:p>
          <a:endParaRPr lang="en-IN"/>
        </a:p>
      </dgm:t>
    </dgm:pt>
    <dgm:pt modelId="{39521B7A-559F-4126-ADAE-15EA46B653F1}">
      <dgm:prSet/>
      <dgm:spPr/>
      <dgm:t>
        <a:bodyPr/>
        <a:lstStyle/>
        <a:p>
          <a:r>
            <a:rPr lang="en-IN"/>
            <a:t>Validate data accuracy and performance in Cloud Spanner.</a:t>
          </a:r>
        </a:p>
      </dgm:t>
    </dgm:pt>
    <dgm:pt modelId="{5A5B4CD7-3A80-491D-9DAB-3FE3EE6CEDF5}" type="parTrans" cxnId="{0D614FF8-D9E2-4215-974E-86C364AB05E3}">
      <dgm:prSet/>
      <dgm:spPr/>
      <dgm:t>
        <a:bodyPr/>
        <a:lstStyle/>
        <a:p>
          <a:endParaRPr lang="en-IN"/>
        </a:p>
      </dgm:t>
    </dgm:pt>
    <dgm:pt modelId="{645F98A9-0DE3-4C3A-9052-7D3F9EB64AB3}" type="sibTrans" cxnId="{0D614FF8-D9E2-4215-974E-86C364AB05E3}">
      <dgm:prSet/>
      <dgm:spPr/>
      <dgm:t>
        <a:bodyPr/>
        <a:lstStyle/>
        <a:p>
          <a:endParaRPr lang="en-IN"/>
        </a:p>
      </dgm:t>
    </dgm:pt>
    <dgm:pt modelId="{9D556088-062C-4ACB-BF96-2EA40E75FED7}">
      <dgm:prSet/>
      <dgm:spPr/>
      <dgm:t>
        <a:bodyPr/>
        <a:lstStyle/>
        <a:p>
          <a:r>
            <a:rPr lang="en-US"/>
            <a:t>Conduct compliance audits using IAM policies and encrypted backups.</a:t>
          </a:r>
          <a:endParaRPr lang="en-IN"/>
        </a:p>
      </dgm:t>
    </dgm:pt>
    <dgm:pt modelId="{D798B8F7-767D-4B22-B164-EF0EDEC1B0B1}" type="parTrans" cxnId="{13B77DD8-BE3F-4058-BDB5-7A9F2D7815E8}">
      <dgm:prSet/>
      <dgm:spPr/>
      <dgm:t>
        <a:bodyPr/>
        <a:lstStyle/>
        <a:p>
          <a:endParaRPr lang="en-IN"/>
        </a:p>
      </dgm:t>
    </dgm:pt>
    <dgm:pt modelId="{2562E5E4-3E55-430C-8D9D-7332CDD2F82D}" type="sibTrans" cxnId="{13B77DD8-BE3F-4058-BDB5-7A9F2D7815E8}">
      <dgm:prSet/>
      <dgm:spPr/>
      <dgm:t>
        <a:bodyPr/>
        <a:lstStyle/>
        <a:p>
          <a:endParaRPr lang="en-IN"/>
        </a:p>
      </dgm:t>
    </dgm:pt>
    <dgm:pt modelId="{AFC35CFE-89B8-46A9-9303-7299D8634036}">
      <dgm:prSet/>
      <dgm:spPr/>
      <dgm:t>
        <a:bodyPr/>
        <a:lstStyle/>
        <a:p>
          <a:r>
            <a:rPr lang="en-US" dirty="0"/>
            <a:t>Simulate disaster recovery scenarios and finalize stakeholder approvals.</a:t>
          </a:r>
          <a:endParaRPr lang="en-IN" dirty="0"/>
        </a:p>
      </dgm:t>
    </dgm:pt>
    <dgm:pt modelId="{FA24994D-87DD-4B0B-A05F-B775ED01ADC3}" type="parTrans" cxnId="{C1CE2DFD-6592-4038-BFD4-0D1D6C5FBB0B}">
      <dgm:prSet/>
      <dgm:spPr/>
      <dgm:t>
        <a:bodyPr/>
        <a:lstStyle/>
        <a:p>
          <a:endParaRPr lang="en-IN"/>
        </a:p>
      </dgm:t>
    </dgm:pt>
    <dgm:pt modelId="{3D182117-CE12-4D34-80EE-4C1067588F9E}" type="sibTrans" cxnId="{C1CE2DFD-6592-4038-BFD4-0D1D6C5FBB0B}">
      <dgm:prSet/>
      <dgm:spPr/>
      <dgm:t>
        <a:bodyPr/>
        <a:lstStyle/>
        <a:p>
          <a:endParaRPr lang="en-IN"/>
        </a:p>
      </dgm:t>
    </dgm:pt>
    <dgm:pt modelId="{1A4E889A-D126-48B8-A33A-65A1FD981C28}" type="pres">
      <dgm:prSet presAssocID="{7377915E-9141-4581-9632-84EB96F1B9E9}" presName="linear" presStyleCnt="0">
        <dgm:presLayoutVars>
          <dgm:dir/>
          <dgm:animLvl val="lvl"/>
          <dgm:resizeHandles val="exact"/>
        </dgm:presLayoutVars>
      </dgm:prSet>
      <dgm:spPr/>
    </dgm:pt>
    <dgm:pt modelId="{D33386A1-546E-4DA2-93A1-9B9767023B93}" type="pres">
      <dgm:prSet presAssocID="{B99A69E4-9E9A-44CE-B1B2-74C121650CC7}" presName="parentLin" presStyleCnt="0"/>
      <dgm:spPr/>
    </dgm:pt>
    <dgm:pt modelId="{FB287883-3326-418F-91F8-DAC22B734818}" type="pres">
      <dgm:prSet presAssocID="{B99A69E4-9E9A-44CE-B1B2-74C121650CC7}" presName="parentLeftMargin" presStyleLbl="node1" presStyleIdx="0" presStyleCnt="4"/>
      <dgm:spPr/>
    </dgm:pt>
    <dgm:pt modelId="{926AD9A3-4B85-4E32-9743-00DEFFF79546}" type="pres">
      <dgm:prSet presAssocID="{B99A69E4-9E9A-44CE-B1B2-74C121650C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E46D676-C2C9-44AD-8F3F-BE43CB314DE3}" type="pres">
      <dgm:prSet presAssocID="{B99A69E4-9E9A-44CE-B1B2-74C121650CC7}" presName="negativeSpace" presStyleCnt="0"/>
      <dgm:spPr/>
    </dgm:pt>
    <dgm:pt modelId="{92F5F778-EE76-4960-B807-AA01312CD0FA}" type="pres">
      <dgm:prSet presAssocID="{B99A69E4-9E9A-44CE-B1B2-74C121650CC7}" presName="childText" presStyleLbl="conFgAcc1" presStyleIdx="0" presStyleCnt="4">
        <dgm:presLayoutVars>
          <dgm:bulletEnabled val="1"/>
        </dgm:presLayoutVars>
      </dgm:prSet>
      <dgm:spPr/>
    </dgm:pt>
    <dgm:pt modelId="{70270D17-6BAB-46C2-BFD5-63999A97935B}" type="pres">
      <dgm:prSet presAssocID="{D1C070DF-9C40-43CD-876E-B07DA38862ED}" presName="spaceBetweenRectangles" presStyleCnt="0"/>
      <dgm:spPr/>
    </dgm:pt>
    <dgm:pt modelId="{E56BBC7C-10B7-40A6-8BA9-3104DA6F18DE}" type="pres">
      <dgm:prSet presAssocID="{ADC52DFA-468F-436E-8605-B76DF492B9AD}" presName="parentLin" presStyleCnt="0"/>
      <dgm:spPr/>
    </dgm:pt>
    <dgm:pt modelId="{E31C7D13-E0A9-4ED1-B7E7-E5A2B6F0EBC6}" type="pres">
      <dgm:prSet presAssocID="{ADC52DFA-468F-436E-8605-B76DF492B9AD}" presName="parentLeftMargin" presStyleLbl="node1" presStyleIdx="0" presStyleCnt="4"/>
      <dgm:spPr/>
    </dgm:pt>
    <dgm:pt modelId="{21E0695D-8F87-47A9-9B18-300D13359677}" type="pres">
      <dgm:prSet presAssocID="{ADC52DFA-468F-436E-8605-B76DF492B9A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E38DA14-0C16-47B4-B0C9-B096336F3257}" type="pres">
      <dgm:prSet presAssocID="{ADC52DFA-468F-436E-8605-B76DF492B9AD}" presName="negativeSpace" presStyleCnt="0"/>
      <dgm:spPr/>
    </dgm:pt>
    <dgm:pt modelId="{66481142-BC83-41A1-ABA4-FE4B50F89C41}" type="pres">
      <dgm:prSet presAssocID="{ADC52DFA-468F-436E-8605-B76DF492B9AD}" presName="childText" presStyleLbl="conFgAcc1" presStyleIdx="1" presStyleCnt="4">
        <dgm:presLayoutVars>
          <dgm:bulletEnabled val="1"/>
        </dgm:presLayoutVars>
      </dgm:prSet>
      <dgm:spPr/>
    </dgm:pt>
    <dgm:pt modelId="{93F21ED7-01D8-4975-AD0D-D6123C6CAD9F}" type="pres">
      <dgm:prSet presAssocID="{BBA30BD6-7BFF-4484-9FED-D70088B2501C}" presName="spaceBetweenRectangles" presStyleCnt="0"/>
      <dgm:spPr/>
    </dgm:pt>
    <dgm:pt modelId="{7EE1CB90-90E4-4BF5-B11B-4A8073D2999B}" type="pres">
      <dgm:prSet presAssocID="{37AF965E-39C5-4277-BA23-7724717082F1}" presName="parentLin" presStyleCnt="0"/>
      <dgm:spPr/>
    </dgm:pt>
    <dgm:pt modelId="{AEB01C2E-AFA6-49BC-8C42-0E43226F80E9}" type="pres">
      <dgm:prSet presAssocID="{37AF965E-39C5-4277-BA23-7724717082F1}" presName="parentLeftMargin" presStyleLbl="node1" presStyleIdx="1" presStyleCnt="4"/>
      <dgm:spPr/>
    </dgm:pt>
    <dgm:pt modelId="{4B2EDA51-6075-4ED5-8648-95D3A7B3B425}" type="pres">
      <dgm:prSet presAssocID="{37AF965E-39C5-4277-BA23-7724717082F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9404CB-8612-4F2F-B678-E93714DB05FF}" type="pres">
      <dgm:prSet presAssocID="{37AF965E-39C5-4277-BA23-7724717082F1}" presName="negativeSpace" presStyleCnt="0"/>
      <dgm:spPr/>
    </dgm:pt>
    <dgm:pt modelId="{5A5AF432-4906-4B0F-91F7-985AD8362393}" type="pres">
      <dgm:prSet presAssocID="{37AF965E-39C5-4277-BA23-7724717082F1}" presName="childText" presStyleLbl="conFgAcc1" presStyleIdx="2" presStyleCnt="4">
        <dgm:presLayoutVars>
          <dgm:bulletEnabled val="1"/>
        </dgm:presLayoutVars>
      </dgm:prSet>
      <dgm:spPr/>
    </dgm:pt>
    <dgm:pt modelId="{F6CCC43E-975A-4DCC-AD1C-4EF3797290DC}" type="pres">
      <dgm:prSet presAssocID="{991F3904-96B3-4FDF-AFE1-4055EA3B93ED}" presName="spaceBetweenRectangles" presStyleCnt="0"/>
      <dgm:spPr/>
    </dgm:pt>
    <dgm:pt modelId="{2BF6B6FE-644C-4A0F-A095-F18F4B58C105}" type="pres">
      <dgm:prSet presAssocID="{75C56266-FBEE-4C2C-87D0-63876CAA2667}" presName="parentLin" presStyleCnt="0"/>
      <dgm:spPr/>
    </dgm:pt>
    <dgm:pt modelId="{F2840DD5-0677-4A4D-BF3C-984060894F21}" type="pres">
      <dgm:prSet presAssocID="{75C56266-FBEE-4C2C-87D0-63876CAA2667}" presName="parentLeftMargin" presStyleLbl="node1" presStyleIdx="2" presStyleCnt="4"/>
      <dgm:spPr/>
    </dgm:pt>
    <dgm:pt modelId="{B547CC35-E234-45C9-9A3A-4C9C29406F06}" type="pres">
      <dgm:prSet presAssocID="{75C56266-FBEE-4C2C-87D0-63876CAA26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8071C4B-8E15-47F5-BC95-6300C9299A80}" type="pres">
      <dgm:prSet presAssocID="{75C56266-FBEE-4C2C-87D0-63876CAA2667}" presName="negativeSpace" presStyleCnt="0"/>
      <dgm:spPr/>
    </dgm:pt>
    <dgm:pt modelId="{C20AF460-C708-490C-BDDB-0E99F57316FD}" type="pres">
      <dgm:prSet presAssocID="{75C56266-FBEE-4C2C-87D0-63876CAA26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CCA2E02-FF3F-49C7-84CF-B15FA0D40625}" srcId="{37AF965E-39C5-4277-BA23-7724717082F1}" destId="{3CBB37A0-3EDC-41BB-B1CB-9561FC40F27A}" srcOrd="3" destOrd="0" parTransId="{38197F17-61DC-4B46-9DA1-E44CFDEDFE71}" sibTransId="{BD3D9C7A-06A8-4BB0-BF84-D49C6906A06F}"/>
    <dgm:cxn modelId="{D87AEB07-41BE-4F7A-AC7F-988E668DB0C0}" type="presOf" srcId="{B99A69E4-9E9A-44CE-B1B2-74C121650CC7}" destId="{926AD9A3-4B85-4E32-9743-00DEFFF79546}" srcOrd="1" destOrd="0" presId="urn:microsoft.com/office/officeart/2005/8/layout/list1"/>
    <dgm:cxn modelId="{8128C408-E240-423F-A42C-B96E597B825D}" srcId="{ADC52DFA-468F-436E-8605-B76DF492B9AD}" destId="{1C38A098-F597-4019-BB22-3E8B7A971D44}" srcOrd="1" destOrd="0" parTransId="{E64C9EC5-134B-42BD-B378-D09AA47899E8}" sibTransId="{0E31FA93-6E80-49DB-A908-BBEA15CA3DD0}"/>
    <dgm:cxn modelId="{0238FD08-E0D2-4C17-8452-6C08FE73382B}" type="presOf" srcId="{8C72CAD6-6A4C-42F5-9B96-EBB0FCA0BD9B}" destId="{66481142-BC83-41A1-ABA4-FE4B50F89C41}" srcOrd="0" destOrd="3" presId="urn:microsoft.com/office/officeart/2005/8/layout/list1"/>
    <dgm:cxn modelId="{955BE30B-DF97-468A-A10B-B0470D719C61}" type="presOf" srcId="{39521B7A-559F-4126-ADAE-15EA46B653F1}" destId="{C20AF460-C708-490C-BDDB-0E99F57316FD}" srcOrd="0" destOrd="1" presId="urn:microsoft.com/office/officeart/2005/8/layout/list1"/>
    <dgm:cxn modelId="{5CF4160D-E306-4C77-BA45-07AB69988075}" type="presOf" srcId="{08A78B39-A6EA-4355-B52B-0DFA6454847B}" destId="{66481142-BC83-41A1-ABA4-FE4B50F89C41}" srcOrd="0" destOrd="2" presId="urn:microsoft.com/office/officeart/2005/8/layout/list1"/>
    <dgm:cxn modelId="{DE9DA11B-A884-433B-9482-EFFCA39A4230}" type="presOf" srcId="{9D556088-062C-4ACB-BF96-2EA40E75FED7}" destId="{C20AF460-C708-490C-BDDB-0E99F57316FD}" srcOrd="0" destOrd="2" presId="urn:microsoft.com/office/officeart/2005/8/layout/list1"/>
    <dgm:cxn modelId="{A3E30822-F494-4CD4-87F5-97B82B684232}" srcId="{7377915E-9141-4581-9632-84EB96F1B9E9}" destId="{75C56266-FBEE-4C2C-87D0-63876CAA2667}" srcOrd="3" destOrd="0" parTransId="{9DA6A7B8-98F1-40B3-B4FB-DFE43BA7BD3A}" sibTransId="{2BE8155D-5560-405C-AD7C-1FE21DCBE331}"/>
    <dgm:cxn modelId="{BCB1C122-AF0E-4267-9087-2047A2A49117}" srcId="{B99A69E4-9E9A-44CE-B1B2-74C121650CC7}" destId="{A12BD043-FCBB-4D11-B784-87506891E465}" srcOrd="0" destOrd="0" parTransId="{E25B0352-BE73-4737-B86E-809FDAFF86D1}" sibTransId="{D01C7AE5-AF49-4A34-A49A-6AAC99F3CFE6}"/>
    <dgm:cxn modelId="{1C858D2C-69CE-4D2E-B62C-1A85ACF1834A}" srcId="{ADC52DFA-468F-436E-8605-B76DF492B9AD}" destId="{8C72CAD6-6A4C-42F5-9B96-EBB0FCA0BD9B}" srcOrd="3" destOrd="0" parTransId="{AFEBF186-F77E-4D8D-A311-E4B1BC4BA770}" sibTransId="{DCD0ED13-3E49-4D79-B426-BD0B04D6DC12}"/>
    <dgm:cxn modelId="{810A8D2E-492B-413F-B88B-816AD24263E7}" type="presOf" srcId="{75C56266-FBEE-4C2C-87D0-63876CAA2667}" destId="{F2840DD5-0677-4A4D-BF3C-984060894F21}" srcOrd="0" destOrd="0" presId="urn:microsoft.com/office/officeart/2005/8/layout/list1"/>
    <dgm:cxn modelId="{CADF5A34-0EFB-4F9C-A404-F96D59A33517}" type="presOf" srcId="{37AF965E-39C5-4277-BA23-7724717082F1}" destId="{AEB01C2E-AFA6-49BC-8C42-0E43226F80E9}" srcOrd="0" destOrd="0" presId="urn:microsoft.com/office/officeart/2005/8/layout/list1"/>
    <dgm:cxn modelId="{82158F35-9DDB-4C1D-B8BE-2D9BCC7B223A}" type="presOf" srcId="{4A51159C-9F84-4315-BEF4-980532BC579C}" destId="{5A5AF432-4906-4B0F-91F7-985AD8362393}" srcOrd="0" destOrd="2" presId="urn:microsoft.com/office/officeart/2005/8/layout/list1"/>
    <dgm:cxn modelId="{9620443A-96C1-48F7-9B7F-D2495B45C766}" srcId="{37AF965E-39C5-4277-BA23-7724717082F1}" destId="{40657172-6092-4410-B4C2-E10123F6EDAD}" srcOrd="0" destOrd="0" parTransId="{013D54D0-0832-432D-9C61-BF020CECF531}" sibTransId="{EBEC76B8-39AD-4EE7-AF59-3296784D4647}"/>
    <dgm:cxn modelId="{68E0C13D-8325-4DAF-BB63-008969F23958}" type="presOf" srcId="{3CBB37A0-3EDC-41BB-B1CB-9561FC40F27A}" destId="{5A5AF432-4906-4B0F-91F7-985AD8362393}" srcOrd="0" destOrd="3" presId="urn:microsoft.com/office/officeart/2005/8/layout/list1"/>
    <dgm:cxn modelId="{A1534342-C3C9-48D5-8A8C-451D73E5F930}" srcId="{37AF965E-39C5-4277-BA23-7724717082F1}" destId="{4A51159C-9F84-4315-BEF4-980532BC579C}" srcOrd="2" destOrd="0" parTransId="{47968388-C217-4655-A390-02C1A5A5488C}" sibTransId="{D279A1BA-9BE8-4323-BB19-1C904F6FDFD1}"/>
    <dgm:cxn modelId="{DA0CA849-7C86-4D4E-8017-51E8DF0912E0}" type="presOf" srcId="{7377915E-9141-4581-9632-84EB96F1B9E9}" destId="{1A4E889A-D126-48B8-A33A-65A1FD981C28}" srcOrd="0" destOrd="0" presId="urn:microsoft.com/office/officeart/2005/8/layout/list1"/>
    <dgm:cxn modelId="{3D05814E-7441-4165-B873-E3774D9558BA}" srcId="{75C56266-FBEE-4C2C-87D0-63876CAA2667}" destId="{50DFFFC5-6DF9-4102-88D9-52227DCDFFA8}" srcOrd="0" destOrd="0" parTransId="{B89E2A3B-6906-4537-981B-89550FC32A89}" sibTransId="{6E6119C0-FA80-42AE-BBEA-3BEE76F1B7EB}"/>
    <dgm:cxn modelId="{CCEA0373-F335-4AC1-AD1B-C14F67CA0634}" srcId="{B99A69E4-9E9A-44CE-B1B2-74C121650CC7}" destId="{F156B8F4-69C4-444B-ACDC-0A989A3AD3F5}" srcOrd="1" destOrd="0" parTransId="{24973F17-BCB9-4E41-965A-1AC5466CEDBE}" sibTransId="{838854B5-C4F0-49D6-A6E7-515B3897DD52}"/>
    <dgm:cxn modelId="{EA29A074-1DE8-49E2-9C06-7920ADC115D5}" srcId="{7377915E-9141-4581-9632-84EB96F1B9E9}" destId="{37AF965E-39C5-4277-BA23-7724717082F1}" srcOrd="2" destOrd="0" parTransId="{6A3C3FAC-A8BE-46B1-82F7-23E965E0959C}" sibTransId="{991F3904-96B3-4FDF-AFE1-4055EA3B93ED}"/>
    <dgm:cxn modelId="{A4006378-898D-4B7D-8403-D02C81FA9B00}" type="presOf" srcId="{ADC52DFA-468F-436E-8605-B76DF492B9AD}" destId="{E31C7D13-E0A9-4ED1-B7E7-E5A2B6F0EBC6}" srcOrd="0" destOrd="0" presId="urn:microsoft.com/office/officeart/2005/8/layout/list1"/>
    <dgm:cxn modelId="{4F880B7C-C1E8-40F7-A84C-35EB6BA4FD80}" srcId="{37AF965E-39C5-4277-BA23-7724717082F1}" destId="{D69BBBFB-5EBF-4F39-8E3D-F436BB902622}" srcOrd="1" destOrd="0" parTransId="{983AA4B3-6E6D-49CA-AC14-84D84CE48127}" sibTransId="{992E6206-6822-4954-8C3F-F62BD4AFD44D}"/>
    <dgm:cxn modelId="{CD01718B-ADB4-4E0F-98CC-0FD46F43B0A4}" type="presOf" srcId="{D69BBBFB-5EBF-4F39-8E3D-F436BB902622}" destId="{5A5AF432-4906-4B0F-91F7-985AD8362393}" srcOrd="0" destOrd="1" presId="urn:microsoft.com/office/officeart/2005/8/layout/list1"/>
    <dgm:cxn modelId="{605EDB8C-D989-464E-B6C8-A97167689F6F}" type="presOf" srcId="{257050AE-6337-49C9-9E77-3A3C26FD2304}" destId="{66481142-BC83-41A1-ABA4-FE4B50F89C41}" srcOrd="0" destOrd="0" presId="urn:microsoft.com/office/officeart/2005/8/layout/list1"/>
    <dgm:cxn modelId="{805D8291-A460-4202-B688-B6564A350C8F}" srcId="{ADC52DFA-468F-436E-8605-B76DF492B9AD}" destId="{257050AE-6337-49C9-9E77-3A3C26FD2304}" srcOrd="0" destOrd="0" parTransId="{39C9CB2A-B46A-4797-A356-76843343C595}" sibTransId="{F1F5BEC4-C305-4590-AAC5-FF88F9D53055}"/>
    <dgm:cxn modelId="{70D58493-B150-4A0C-8B59-6857330F361C}" type="presOf" srcId="{AFC35CFE-89B8-46A9-9303-7299D8634036}" destId="{C20AF460-C708-490C-BDDB-0E99F57316FD}" srcOrd="0" destOrd="3" presId="urn:microsoft.com/office/officeart/2005/8/layout/list1"/>
    <dgm:cxn modelId="{995EB396-5D9E-44AA-B32C-59A9659EA3AB}" srcId="{ADC52DFA-468F-436E-8605-B76DF492B9AD}" destId="{08A78B39-A6EA-4355-B52B-0DFA6454847B}" srcOrd="2" destOrd="0" parTransId="{749F9597-0AEA-46A0-83D3-CC06F219CB4F}" sibTransId="{32795359-3478-4F1C-AD84-92368FB5FACC}"/>
    <dgm:cxn modelId="{1D54759D-98FC-4E32-B643-BD222C659F1A}" type="presOf" srcId="{75C56266-FBEE-4C2C-87D0-63876CAA2667}" destId="{B547CC35-E234-45C9-9A3A-4C9C29406F06}" srcOrd="1" destOrd="0" presId="urn:microsoft.com/office/officeart/2005/8/layout/list1"/>
    <dgm:cxn modelId="{74AAA5A4-E11C-4E7C-A524-B03D8EBE518F}" type="presOf" srcId="{F0E283A2-FA7A-4E54-A9AA-98D0A12A53BF}" destId="{92F5F778-EE76-4960-B807-AA01312CD0FA}" srcOrd="0" destOrd="2" presId="urn:microsoft.com/office/officeart/2005/8/layout/list1"/>
    <dgm:cxn modelId="{119FCAA8-BE9B-4C11-99F7-6BB2BC8B1F66}" type="presOf" srcId="{A12BD043-FCBB-4D11-B784-87506891E465}" destId="{92F5F778-EE76-4960-B807-AA01312CD0FA}" srcOrd="0" destOrd="0" presId="urn:microsoft.com/office/officeart/2005/8/layout/list1"/>
    <dgm:cxn modelId="{FA136DB2-7DBC-44B0-8CF1-4132110D41D9}" type="presOf" srcId="{40657172-6092-4410-B4C2-E10123F6EDAD}" destId="{5A5AF432-4906-4B0F-91F7-985AD8362393}" srcOrd="0" destOrd="0" presId="urn:microsoft.com/office/officeart/2005/8/layout/list1"/>
    <dgm:cxn modelId="{0A2BBFB7-9930-4E0A-9282-A8603E56E7DD}" srcId="{7377915E-9141-4581-9632-84EB96F1B9E9}" destId="{ADC52DFA-468F-436E-8605-B76DF492B9AD}" srcOrd="1" destOrd="0" parTransId="{56B8C69A-AD5F-48C3-A916-CF73EE2DFB31}" sibTransId="{BBA30BD6-7BFF-4484-9FED-D70088B2501C}"/>
    <dgm:cxn modelId="{13D498B8-47AC-4F2F-ACEC-FB0DCDEF1636}" type="presOf" srcId="{F315E1AD-7ED6-469B-946B-A085B81AF1FF}" destId="{92F5F778-EE76-4960-B807-AA01312CD0FA}" srcOrd="0" destOrd="3" presId="urn:microsoft.com/office/officeart/2005/8/layout/list1"/>
    <dgm:cxn modelId="{B3F017B9-0024-4314-B34F-7AB6F4180EA5}" srcId="{B99A69E4-9E9A-44CE-B1B2-74C121650CC7}" destId="{F0E283A2-FA7A-4E54-A9AA-98D0A12A53BF}" srcOrd="2" destOrd="0" parTransId="{9504C3B9-8B1E-4294-AB19-91F1CF5F6443}" sibTransId="{682FDDE8-C935-4537-8CA0-61DB9D2FD54C}"/>
    <dgm:cxn modelId="{F72DD8C2-83FC-4479-8C11-90F99BDE7E5E}" type="presOf" srcId="{B99A69E4-9E9A-44CE-B1B2-74C121650CC7}" destId="{FB287883-3326-418F-91F8-DAC22B734818}" srcOrd="0" destOrd="0" presId="urn:microsoft.com/office/officeart/2005/8/layout/list1"/>
    <dgm:cxn modelId="{13B77DD8-BE3F-4058-BDB5-7A9F2D7815E8}" srcId="{75C56266-FBEE-4C2C-87D0-63876CAA2667}" destId="{9D556088-062C-4ACB-BF96-2EA40E75FED7}" srcOrd="2" destOrd="0" parTransId="{D798B8F7-767D-4B22-B164-EF0EDEC1B0B1}" sibTransId="{2562E5E4-3E55-430C-8D9D-7332CDD2F82D}"/>
    <dgm:cxn modelId="{3AEC8FD9-B432-40C3-8B3E-0682CF0D7068}" srcId="{B99A69E4-9E9A-44CE-B1B2-74C121650CC7}" destId="{F315E1AD-7ED6-469B-946B-A085B81AF1FF}" srcOrd="3" destOrd="0" parTransId="{B8E5DCF9-3013-420B-AFFB-A2565DD53783}" sibTransId="{75640548-3491-41DC-B8DF-ED903467CC0B}"/>
    <dgm:cxn modelId="{347212DA-C48D-4B32-94E0-A6E6B35C92DC}" type="presOf" srcId="{37AF965E-39C5-4277-BA23-7724717082F1}" destId="{4B2EDA51-6075-4ED5-8648-95D3A7B3B425}" srcOrd="1" destOrd="0" presId="urn:microsoft.com/office/officeart/2005/8/layout/list1"/>
    <dgm:cxn modelId="{BEAA33DD-5488-404A-9309-13A76BCCF881}" srcId="{7377915E-9141-4581-9632-84EB96F1B9E9}" destId="{B99A69E4-9E9A-44CE-B1B2-74C121650CC7}" srcOrd="0" destOrd="0" parTransId="{ED6FD84A-19CF-4CA0-B3BF-F06B2A702586}" sibTransId="{D1C070DF-9C40-43CD-876E-B07DA38862ED}"/>
    <dgm:cxn modelId="{C8A6D6E2-99DF-42A4-89E4-11E905425A47}" type="presOf" srcId="{F156B8F4-69C4-444B-ACDC-0A989A3AD3F5}" destId="{92F5F778-EE76-4960-B807-AA01312CD0FA}" srcOrd="0" destOrd="1" presId="urn:microsoft.com/office/officeart/2005/8/layout/list1"/>
    <dgm:cxn modelId="{4B84C9E4-8B26-4E59-BED4-85CF033C0388}" type="presOf" srcId="{50DFFFC5-6DF9-4102-88D9-52227DCDFFA8}" destId="{C20AF460-C708-490C-BDDB-0E99F57316FD}" srcOrd="0" destOrd="0" presId="urn:microsoft.com/office/officeart/2005/8/layout/list1"/>
    <dgm:cxn modelId="{CD67FEE5-FAB2-42E5-A3DB-41A0B4F35B80}" type="presOf" srcId="{1C38A098-F597-4019-BB22-3E8B7A971D44}" destId="{66481142-BC83-41A1-ABA4-FE4B50F89C41}" srcOrd="0" destOrd="1" presId="urn:microsoft.com/office/officeart/2005/8/layout/list1"/>
    <dgm:cxn modelId="{0D614FF8-D9E2-4215-974E-86C364AB05E3}" srcId="{75C56266-FBEE-4C2C-87D0-63876CAA2667}" destId="{39521B7A-559F-4126-ADAE-15EA46B653F1}" srcOrd="1" destOrd="0" parTransId="{5A5B4CD7-3A80-491D-9DAB-3FE3EE6CEDF5}" sibTransId="{645F98A9-0DE3-4C3A-9052-7D3F9EB64AB3}"/>
    <dgm:cxn modelId="{C1CE2DFD-6592-4038-BFD4-0D1D6C5FBB0B}" srcId="{75C56266-FBEE-4C2C-87D0-63876CAA2667}" destId="{AFC35CFE-89B8-46A9-9303-7299D8634036}" srcOrd="3" destOrd="0" parTransId="{FA24994D-87DD-4B0B-A05F-B775ED01ADC3}" sibTransId="{3D182117-CE12-4D34-80EE-4C1067588F9E}"/>
    <dgm:cxn modelId="{C12ED4FE-F17C-492D-A9C3-F4FE40C329FB}" type="presOf" srcId="{ADC52DFA-468F-436E-8605-B76DF492B9AD}" destId="{21E0695D-8F87-47A9-9B18-300D13359677}" srcOrd="1" destOrd="0" presId="urn:microsoft.com/office/officeart/2005/8/layout/list1"/>
    <dgm:cxn modelId="{B724DEA5-1AC4-4478-B936-84F885FC5050}" type="presParOf" srcId="{1A4E889A-D126-48B8-A33A-65A1FD981C28}" destId="{D33386A1-546E-4DA2-93A1-9B9767023B93}" srcOrd="0" destOrd="0" presId="urn:microsoft.com/office/officeart/2005/8/layout/list1"/>
    <dgm:cxn modelId="{AE7BAA27-B948-45FF-8DD3-D72460461C54}" type="presParOf" srcId="{D33386A1-546E-4DA2-93A1-9B9767023B93}" destId="{FB287883-3326-418F-91F8-DAC22B734818}" srcOrd="0" destOrd="0" presId="urn:microsoft.com/office/officeart/2005/8/layout/list1"/>
    <dgm:cxn modelId="{7F62AE4C-4C79-4670-B1DC-0B95EE7C290C}" type="presParOf" srcId="{D33386A1-546E-4DA2-93A1-9B9767023B93}" destId="{926AD9A3-4B85-4E32-9743-00DEFFF79546}" srcOrd="1" destOrd="0" presId="urn:microsoft.com/office/officeart/2005/8/layout/list1"/>
    <dgm:cxn modelId="{9DCED1F3-7B46-4039-8295-7DF5D266ED14}" type="presParOf" srcId="{1A4E889A-D126-48B8-A33A-65A1FD981C28}" destId="{BE46D676-C2C9-44AD-8F3F-BE43CB314DE3}" srcOrd="1" destOrd="0" presId="urn:microsoft.com/office/officeart/2005/8/layout/list1"/>
    <dgm:cxn modelId="{380CB8D9-B29F-47EF-A31A-0529B016307C}" type="presParOf" srcId="{1A4E889A-D126-48B8-A33A-65A1FD981C28}" destId="{92F5F778-EE76-4960-B807-AA01312CD0FA}" srcOrd="2" destOrd="0" presId="urn:microsoft.com/office/officeart/2005/8/layout/list1"/>
    <dgm:cxn modelId="{099D0DC2-A352-45C3-884D-690B520D6E74}" type="presParOf" srcId="{1A4E889A-D126-48B8-A33A-65A1FD981C28}" destId="{70270D17-6BAB-46C2-BFD5-63999A97935B}" srcOrd="3" destOrd="0" presId="urn:microsoft.com/office/officeart/2005/8/layout/list1"/>
    <dgm:cxn modelId="{5B5F2C84-529B-4837-BE11-BADC72906C78}" type="presParOf" srcId="{1A4E889A-D126-48B8-A33A-65A1FD981C28}" destId="{E56BBC7C-10B7-40A6-8BA9-3104DA6F18DE}" srcOrd="4" destOrd="0" presId="urn:microsoft.com/office/officeart/2005/8/layout/list1"/>
    <dgm:cxn modelId="{571CF057-91FE-4385-85A3-DCF4A27A82C7}" type="presParOf" srcId="{E56BBC7C-10B7-40A6-8BA9-3104DA6F18DE}" destId="{E31C7D13-E0A9-4ED1-B7E7-E5A2B6F0EBC6}" srcOrd="0" destOrd="0" presId="urn:microsoft.com/office/officeart/2005/8/layout/list1"/>
    <dgm:cxn modelId="{649EB607-FC2B-4D5D-ABF3-C00A4FD63DE8}" type="presParOf" srcId="{E56BBC7C-10B7-40A6-8BA9-3104DA6F18DE}" destId="{21E0695D-8F87-47A9-9B18-300D13359677}" srcOrd="1" destOrd="0" presId="urn:microsoft.com/office/officeart/2005/8/layout/list1"/>
    <dgm:cxn modelId="{F0A0C8F9-EA86-4ADE-B50F-4AB4240B924F}" type="presParOf" srcId="{1A4E889A-D126-48B8-A33A-65A1FD981C28}" destId="{6E38DA14-0C16-47B4-B0C9-B096336F3257}" srcOrd="5" destOrd="0" presId="urn:microsoft.com/office/officeart/2005/8/layout/list1"/>
    <dgm:cxn modelId="{DEB85F34-7CC7-4E4D-95B6-29FEAB52A50A}" type="presParOf" srcId="{1A4E889A-D126-48B8-A33A-65A1FD981C28}" destId="{66481142-BC83-41A1-ABA4-FE4B50F89C41}" srcOrd="6" destOrd="0" presId="urn:microsoft.com/office/officeart/2005/8/layout/list1"/>
    <dgm:cxn modelId="{789BA4D4-76B4-416B-9F95-F73D1387F46D}" type="presParOf" srcId="{1A4E889A-D126-48B8-A33A-65A1FD981C28}" destId="{93F21ED7-01D8-4975-AD0D-D6123C6CAD9F}" srcOrd="7" destOrd="0" presId="urn:microsoft.com/office/officeart/2005/8/layout/list1"/>
    <dgm:cxn modelId="{5670A971-1DF8-4DB4-9BC0-B189DA87E292}" type="presParOf" srcId="{1A4E889A-D126-48B8-A33A-65A1FD981C28}" destId="{7EE1CB90-90E4-4BF5-B11B-4A8073D2999B}" srcOrd="8" destOrd="0" presId="urn:microsoft.com/office/officeart/2005/8/layout/list1"/>
    <dgm:cxn modelId="{38D530C6-87B6-4E9A-B2AB-5591361D280A}" type="presParOf" srcId="{7EE1CB90-90E4-4BF5-B11B-4A8073D2999B}" destId="{AEB01C2E-AFA6-49BC-8C42-0E43226F80E9}" srcOrd="0" destOrd="0" presId="urn:microsoft.com/office/officeart/2005/8/layout/list1"/>
    <dgm:cxn modelId="{A4AED503-949D-4B50-8791-C572938832C6}" type="presParOf" srcId="{7EE1CB90-90E4-4BF5-B11B-4A8073D2999B}" destId="{4B2EDA51-6075-4ED5-8648-95D3A7B3B425}" srcOrd="1" destOrd="0" presId="urn:microsoft.com/office/officeart/2005/8/layout/list1"/>
    <dgm:cxn modelId="{89F8564C-9B01-4789-98DB-D3E13A915BE1}" type="presParOf" srcId="{1A4E889A-D126-48B8-A33A-65A1FD981C28}" destId="{9D9404CB-8612-4F2F-B678-E93714DB05FF}" srcOrd="9" destOrd="0" presId="urn:microsoft.com/office/officeart/2005/8/layout/list1"/>
    <dgm:cxn modelId="{C42CD71A-E7DB-4058-980B-311825E639C9}" type="presParOf" srcId="{1A4E889A-D126-48B8-A33A-65A1FD981C28}" destId="{5A5AF432-4906-4B0F-91F7-985AD8362393}" srcOrd="10" destOrd="0" presId="urn:microsoft.com/office/officeart/2005/8/layout/list1"/>
    <dgm:cxn modelId="{CB64095D-B80C-498E-85FD-1F1DAE837C74}" type="presParOf" srcId="{1A4E889A-D126-48B8-A33A-65A1FD981C28}" destId="{F6CCC43E-975A-4DCC-AD1C-4EF3797290DC}" srcOrd="11" destOrd="0" presId="urn:microsoft.com/office/officeart/2005/8/layout/list1"/>
    <dgm:cxn modelId="{D3CCC4EA-E3A1-46B5-97BE-A59D239DA92A}" type="presParOf" srcId="{1A4E889A-D126-48B8-A33A-65A1FD981C28}" destId="{2BF6B6FE-644C-4A0F-A095-F18F4B58C105}" srcOrd="12" destOrd="0" presId="urn:microsoft.com/office/officeart/2005/8/layout/list1"/>
    <dgm:cxn modelId="{C933A215-B515-40C6-B27A-E16E383FFB22}" type="presParOf" srcId="{2BF6B6FE-644C-4A0F-A095-F18F4B58C105}" destId="{F2840DD5-0677-4A4D-BF3C-984060894F21}" srcOrd="0" destOrd="0" presId="urn:microsoft.com/office/officeart/2005/8/layout/list1"/>
    <dgm:cxn modelId="{22690B33-4AF2-49EA-B7AA-99D830C6A921}" type="presParOf" srcId="{2BF6B6FE-644C-4A0F-A095-F18F4B58C105}" destId="{B547CC35-E234-45C9-9A3A-4C9C29406F06}" srcOrd="1" destOrd="0" presId="urn:microsoft.com/office/officeart/2005/8/layout/list1"/>
    <dgm:cxn modelId="{B4C589B8-1D67-4050-BCB5-138481512D4F}" type="presParOf" srcId="{1A4E889A-D126-48B8-A33A-65A1FD981C28}" destId="{48071C4B-8E15-47F5-BC95-6300C9299A80}" srcOrd="13" destOrd="0" presId="urn:microsoft.com/office/officeart/2005/8/layout/list1"/>
    <dgm:cxn modelId="{4FEB0E6B-25B4-4213-B09B-8EB4C8295B83}" type="presParOf" srcId="{1A4E889A-D126-48B8-A33A-65A1FD981C28}" destId="{C20AF460-C708-490C-BDDB-0E99F57316F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2AAAB4-9ACD-4DE4-A4EC-AD007100DF4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0918227-D8A1-4ED4-8327-7EAA288ED3AA}">
      <dgm:prSet/>
      <dgm:spPr/>
      <dgm:t>
        <a:bodyPr/>
        <a:lstStyle/>
        <a:p>
          <a:r>
            <a:rPr lang="en-IN" b="1" dirty="0"/>
            <a:t>Scalability Achieved</a:t>
          </a:r>
        </a:p>
      </dgm:t>
    </dgm:pt>
    <dgm:pt modelId="{3A647CAB-8BD5-4256-89F1-D18ADFDF467D}" type="parTrans" cxnId="{161339EA-3541-4704-8DF6-FD3684FCAF0D}">
      <dgm:prSet/>
      <dgm:spPr/>
      <dgm:t>
        <a:bodyPr/>
        <a:lstStyle/>
        <a:p>
          <a:endParaRPr lang="en-US"/>
        </a:p>
      </dgm:t>
    </dgm:pt>
    <dgm:pt modelId="{0035CF2C-61E0-435D-9726-85587DACF005}" type="sibTrans" cxnId="{161339EA-3541-4704-8DF6-FD3684FCAF0D}">
      <dgm:prSet/>
      <dgm:spPr/>
      <dgm:t>
        <a:bodyPr/>
        <a:lstStyle/>
        <a:p>
          <a:endParaRPr lang="en-US"/>
        </a:p>
      </dgm:t>
    </dgm:pt>
    <dgm:pt modelId="{228991A8-CEDD-4F70-8E0D-02EDD7FA074A}">
      <dgm:prSet/>
      <dgm:spPr/>
      <dgm:t>
        <a:bodyPr/>
        <a:lstStyle/>
        <a:p>
          <a:r>
            <a:rPr lang="en-IN" b="0"/>
            <a:t>Dynamic Scaling:</a:t>
          </a:r>
          <a:endParaRPr lang="en-US" b="0" dirty="0"/>
        </a:p>
      </dgm:t>
    </dgm:pt>
    <dgm:pt modelId="{F3AC3F5D-A132-473A-83F9-2250867BBC51}" type="parTrans" cxnId="{086BD11F-6C76-451A-B7DE-2F6C4A0DA00B}">
      <dgm:prSet/>
      <dgm:spPr/>
      <dgm:t>
        <a:bodyPr/>
        <a:lstStyle/>
        <a:p>
          <a:endParaRPr lang="en-US"/>
        </a:p>
      </dgm:t>
    </dgm:pt>
    <dgm:pt modelId="{074041BD-BFB5-43BD-9A28-9FDABBACE6C7}" type="sibTrans" cxnId="{086BD11F-6C76-451A-B7DE-2F6C4A0DA00B}">
      <dgm:prSet/>
      <dgm:spPr/>
      <dgm:t>
        <a:bodyPr/>
        <a:lstStyle/>
        <a:p>
          <a:endParaRPr lang="en-US"/>
        </a:p>
      </dgm:t>
    </dgm:pt>
    <dgm:pt modelId="{4BEA7813-5E1A-4A0C-A8CF-50480CFFFFE7}">
      <dgm:prSet/>
      <dgm:spPr/>
      <dgm:t>
        <a:bodyPr/>
        <a:lstStyle/>
        <a:p>
          <a:r>
            <a:rPr lang="en-IN" b="1" dirty="0"/>
            <a:t>Enhanced Disaster Recovery</a:t>
          </a:r>
        </a:p>
      </dgm:t>
    </dgm:pt>
    <dgm:pt modelId="{11A16F8F-2C29-4FDB-95AA-B202B8CA58C5}" type="parTrans" cxnId="{0D7AEE47-0E80-4B88-8007-0D79DC0A3D9E}">
      <dgm:prSet/>
      <dgm:spPr/>
      <dgm:t>
        <a:bodyPr/>
        <a:lstStyle/>
        <a:p>
          <a:endParaRPr lang="en-US"/>
        </a:p>
      </dgm:t>
    </dgm:pt>
    <dgm:pt modelId="{F0826DD0-C467-4392-A062-79D72D7E8624}" type="sibTrans" cxnId="{0D7AEE47-0E80-4B88-8007-0D79DC0A3D9E}">
      <dgm:prSet/>
      <dgm:spPr/>
      <dgm:t>
        <a:bodyPr/>
        <a:lstStyle/>
        <a:p>
          <a:endParaRPr lang="en-US"/>
        </a:p>
      </dgm:t>
    </dgm:pt>
    <dgm:pt modelId="{BCF23B95-A272-464E-AF0D-ADA451115E5F}">
      <dgm:prSet/>
      <dgm:spPr/>
      <dgm:t>
        <a:bodyPr/>
        <a:lstStyle/>
        <a:p>
          <a:r>
            <a:rPr lang="en-IN" b="0"/>
            <a:t>Multi-Regional Redundancy:</a:t>
          </a:r>
          <a:endParaRPr lang="en-US" b="0" dirty="0"/>
        </a:p>
      </dgm:t>
    </dgm:pt>
    <dgm:pt modelId="{9B005E22-BFEF-4FB5-B3DF-7F67F21D1D14}" type="parTrans" cxnId="{C9A03C9B-1B0A-47BA-9BE1-A026AD4CB075}">
      <dgm:prSet/>
      <dgm:spPr/>
      <dgm:t>
        <a:bodyPr/>
        <a:lstStyle/>
        <a:p>
          <a:endParaRPr lang="en-US"/>
        </a:p>
      </dgm:t>
    </dgm:pt>
    <dgm:pt modelId="{78EC6365-6FB9-40D6-9967-2E700164FAB0}" type="sibTrans" cxnId="{C9A03C9B-1B0A-47BA-9BE1-A026AD4CB075}">
      <dgm:prSet/>
      <dgm:spPr/>
      <dgm:t>
        <a:bodyPr/>
        <a:lstStyle/>
        <a:p>
          <a:endParaRPr lang="en-US"/>
        </a:p>
      </dgm:t>
    </dgm:pt>
    <dgm:pt modelId="{930E5372-1680-420B-8828-40AB7A604CBD}">
      <dgm:prSet/>
      <dgm:spPr/>
      <dgm:t>
        <a:bodyPr/>
        <a:lstStyle/>
        <a:p>
          <a:r>
            <a:rPr lang="en-US" b="0" dirty="0"/>
            <a:t>Applications automatically scale with App Engine and Cloud Run.</a:t>
          </a:r>
          <a:endParaRPr lang="en-IN" b="0" dirty="0"/>
        </a:p>
      </dgm:t>
    </dgm:pt>
    <dgm:pt modelId="{6C62072B-BB6E-41CE-A53E-B46B920EA4A1}" type="parTrans" cxnId="{A6E6B3B8-4840-4ED5-871E-15C9E84557BE}">
      <dgm:prSet/>
      <dgm:spPr/>
      <dgm:t>
        <a:bodyPr/>
        <a:lstStyle/>
        <a:p>
          <a:endParaRPr lang="en-IN"/>
        </a:p>
      </dgm:t>
    </dgm:pt>
    <dgm:pt modelId="{1881F39D-5739-4529-9B92-DF363660FCFA}" type="sibTrans" cxnId="{A6E6B3B8-4840-4ED5-871E-15C9E84557BE}">
      <dgm:prSet/>
      <dgm:spPr/>
      <dgm:t>
        <a:bodyPr/>
        <a:lstStyle/>
        <a:p>
          <a:endParaRPr lang="en-IN"/>
        </a:p>
      </dgm:t>
    </dgm:pt>
    <dgm:pt modelId="{EEE5B75C-4B49-486E-B93E-DFEEFA5035F7}">
      <dgm:prSet/>
      <dgm:spPr/>
      <dgm:t>
        <a:bodyPr/>
        <a:lstStyle/>
        <a:p>
          <a:r>
            <a:rPr lang="en-US" b="0" dirty="0"/>
            <a:t>Ensures cost-efficiency by allocating resources dynamically based on demand.</a:t>
          </a:r>
          <a:endParaRPr lang="en-IN" b="0" dirty="0"/>
        </a:p>
      </dgm:t>
    </dgm:pt>
    <dgm:pt modelId="{473BFB94-59E9-46EF-AC23-5CD04BFFCE17}" type="parTrans" cxnId="{467D2CA3-C74C-4DB0-A39A-3F891E41CA11}">
      <dgm:prSet/>
      <dgm:spPr/>
      <dgm:t>
        <a:bodyPr/>
        <a:lstStyle/>
        <a:p>
          <a:endParaRPr lang="en-IN"/>
        </a:p>
      </dgm:t>
    </dgm:pt>
    <dgm:pt modelId="{FB94B015-51D9-4110-A424-ACADA34F8D85}" type="sibTrans" cxnId="{467D2CA3-C74C-4DB0-A39A-3F891E41CA11}">
      <dgm:prSet/>
      <dgm:spPr/>
      <dgm:t>
        <a:bodyPr/>
        <a:lstStyle/>
        <a:p>
          <a:endParaRPr lang="en-IN"/>
        </a:p>
      </dgm:t>
    </dgm:pt>
    <dgm:pt modelId="{2B4D3CB4-385F-4BDB-A4FF-109E17B93CDF}">
      <dgm:prSet/>
      <dgm:spPr/>
      <dgm:t>
        <a:bodyPr/>
        <a:lstStyle/>
        <a:p>
          <a:r>
            <a:rPr lang="en-IN" b="0" dirty="0"/>
            <a:t>Global Database Support:</a:t>
          </a:r>
        </a:p>
      </dgm:t>
    </dgm:pt>
    <dgm:pt modelId="{B87707FA-75DC-4FCB-8053-506CC70A3EDC}" type="parTrans" cxnId="{CB762E79-0F05-4B46-927D-14DA4736BEC5}">
      <dgm:prSet/>
      <dgm:spPr/>
      <dgm:t>
        <a:bodyPr/>
        <a:lstStyle/>
        <a:p>
          <a:endParaRPr lang="en-IN"/>
        </a:p>
      </dgm:t>
    </dgm:pt>
    <dgm:pt modelId="{3477D76B-8053-47F4-99A5-8227D34F9B6B}" type="sibTrans" cxnId="{CB762E79-0F05-4B46-927D-14DA4736BEC5}">
      <dgm:prSet/>
      <dgm:spPr/>
      <dgm:t>
        <a:bodyPr/>
        <a:lstStyle/>
        <a:p>
          <a:endParaRPr lang="en-IN"/>
        </a:p>
      </dgm:t>
    </dgm:pt>
    <dgm:pt modelId="{B43ADEBE-8AEA-4B03-8AC7-9C5380DF097D}">
      <dgm:prSet/>
      <dgm:spPr/>
      <dgm:t>
        <a:bodyPr/>
        <a:lstStyle/>
        <a:p>
          <a:r>
            <a:rPr lang="en-US" b="0" dirty="0"/>
            <a:t>Cloud Spanner enables seamless growth with multi-regional capabilities.</a:t>
          </a:r>
          <a:endParaRPr lang="en-IN" b="0" dirty="0"/>
        </a:p>
      </dgm:t>
    </dgm:pt>
    <dgm:pt modelId="{C2EC2A75-9FAC-4708-837D-B6D83B386430}" type="parTrans" cxnId="{C289983E-225C-452A-A416-6FDE648065AE}">
      <dgm:prSet/>
      <dgm:spPr/>
      <dgm:t>
        <a:bodyPr/>
        <a:lstStyle/>
        <a:p>
          <a:endParaRPr lang="en-IN"/>
        </a:p>
      </dgm:t>
    </dgm:pt>
    <dgm:pt modelId="{148BC53E-90BE-43E3-9843-4DF6D802D092}" type="sibTrans" cxnId="{C289983E-225C-452A-A416-6FDE648065AE}">
      <dgm:prSet/>
      <dgm:spPr/>
      <dgm:t>
        <a:bodyPr/>
        <a:lstStyle/>
        <a:p>
          <a:endParaRPr lang="en-IN"/>
        </a:p>
      </dgm:t>
    </dgm:pt>
    <dgm:pt modelId="{4C645E26-04C7-4BFE-A5CF-A0082189D14D}">
      <dgm:prSet/>
      <dgm:spPr/>
      <dgm:t>
        <a:bodyPr/>
        <a:lstStyle/>
        <a:p>
          <a:r>
            <a:rPr lang="en-US" b="0" dirty="0"/>
            <a:t>Maintains strong consistency for global users, ensuring data accuracy.</a:t>
          </a:r>
          <a:endParaRPr lang="en-IN" b="0" dirty="0"/>
        </a:p>
      </dgm:t>
    </dgm:pt>
    <dgm:pt modelId="{CC3FBF4A-A0A5-45DB-A0B4-1C15C98C5789}" type="parTrans" cxnId="{950D6C11-FD31-49F3-9BA7-6A6AD9769773}">
      <dgm:prSet/>
      <dgm:spPr/>
      <dgm:t>
        <a:bodyPr/>
        <a:lstStyle/>
        <a:p>
          <a:endParaRPr lang="en-IN"/>
        </a:p>
      </dgm:t>
    </dgm:pt>
    <dgm:pt modelId="{371AA823-1EC7-415F-8676-F3190EF00E49}" type="sibTrans" cxnId="{950D6C11-FD31-49F3-9BA7-6A6AD9769773}">
      <dgm:prSet/>
      <dgm:spPr/>
      <dgm:t>
        <a:bodyPr/>
        <a:lstStyle/>
        <a:p>
          <a:endParaRPr lang="en-IN"/>
        </a:p>
      </dgm:t>
    </dgm:pt>
    <dgm:pt modelId="{B906A0CD-CEF8-47B0-859C-CCF4C4BD0156}">
      <dgm:prSet/>
      <dgm:spPr/>
      <dgm:t>
        <a:bodyPr/>
        <a:lstStyle/>
        <a:p>
          <a:r>
            <a:rPr lang="en-US" b="0" dirty="0"/>
            <a:t>Data is replicated across regions using Cloud Spanner and Cloud Storage.</a:t>
          </a:r>
          <a:endParaRPr lang="en-IN" b="0" dirty="0"/>
        </a:p>
      </dgm:t>
    </dgm:pt>
    <dgm:pt modelId="{6ADA1D21-C63F-4BCF-96ED-1A5D68A888AE}" type="parTrans" cxnId="{E03C61F1-B5CB-4E61-B5A5-BC154CDDAD71}">
      <dgm:prSet/>
      <dgm:spPr/>
      <dgm:t>
        <a:bodyPr/>
        <a:lstStyle/>
        <a:p>
          <a:endParaRPr lang="en-IN"/>
        </a:p>
      </dgm:t>
    </dgm:pt>
    <dgm:pt modelId="{83956ADA-B07F-48BA-B79D-A320347F2216}" type="sibTrans" cxnId="{E03C61F1-B5CB-4E61-B5A5-BC154CDDAD71}">
      <dgm:prSet/>
      <dgm:spPr/>
      <dgm:t>
        <a:bodyPr/>
        <a:lstStyle/>
        <a:p>
          <a:endParaRPr lang="en-IN"/>
        </a:p>
      </dgm:t>
    </dgm:pt>
    <dgm:pt modelId="{5875B80D-3F8D-4520-9B5C-6759107595CE}">
      <dgm:prSet/>
      <dgm:spPr/>
      <dgm:t>
        <a:bodyPr/>
        <a:lstStyle/>
        <a:p>
          <a:r>
            <a:rPr lang="en-US" b="0" dirty="0"/>
            <a:t>Protects against single-region outages and ensures high availability.</a:t>
          </a:r>
          <a:endParaRPr lang="en-IN" b="0" dirty="0"/>
        </a:p>
      </dgm:t>
    </dgm:pt>
    <dgm:pt modelId="{6C4D7E8A-B5AB-4F7F-8FEB-FD8BB0ADC153}" type="parTrans" cxnId="{3329A4AB-DE60-4B04-9CAA-641690AF536D}">
      <dgm:prSet/>
      <dgm:spPr/>
      <dgm:t>
        <a:bodyPr/>
        <a:lstStyle/>
        <a:p>
          <a:endParaRPr lang="en-IN"/>
        </a:p>
      </dgm:t>
    </dgm:pt>
    <dgm:pt modelId="{A669D8D8-17A4-4CAF-857E-F82BB771A8CA}" type="sibTrans" cxnId="{3329A4AB-DE60-4B04-9CAA-641690AF536D}">
      <dgm:prSet/>
      <dgm:spPr/>
      <dgm:t>
        <a:bodyPr/>
        <a:lstStyle/>
        <a:p>
          <a:endParaRPr lang="en-IN"/>
        </a:p>
      </dgm:t>
    </dgm:pt>
    <dgm:pt modelId="{9A235296-560A-40E9-BA69-E60C03573276}">
      <dgm:prSet/>
      <dgm:spPr/>
      <dgm:t>
        <a:bodyPr/>
        <a:lstStyle/>
        <a:p>
          <a:r>
            <a:rPr lang="en-IN" b="0" dirty="0"/>
            <a:t>Automated Backups:</a:t>
          </a:r>
        </a:p>
      </dgm:t>
    </dgm:pt>
    <dgm:pt modelId="{1891573C-0F0E-42FF-90EA-2A4D2CA10295}" type="parTrans" cxnId="{88F2EB99-5763-46D8-9654-4BA182556B8D}">
      <dgm:prSet/>
      <dgm:spPr/>
      <dgm:t>
        <a:bodyPr/>
        <a:lstStyle/>
        <a:p>
          <a:endParaRPr lang="en-IN"/>
        </a:p>
      </dgm:t>
    </dgm:pt>
    <dgm:pt modelId="{9D9689A4-E6AE-4BF8-AD85-1B28260EB443}" type="sibTrans" cxnId="{88F2EB99-5763-46D8-9654-4BA182556B8D}">
      <dgm:prSet/>
      <dgm:spPr/>
      <dgm:t>
        <a:bodyPr/>
        <a:lstStyle/>
        <a:p>
          <a:endParaRPr lang="en-IN"/>
        </a:p>
      </dgm:t>
    </dgm:pt>
    <dgm:pt modelId="{A090B067-E97F-485E-B41A-83DD0F6C3FE7}">
      <dgm:prSet/>
      <dgm:spPr/>
      <dgm:t>
        <a:bodyPr/>
        <a:lstStyle/>
        <a:p>
          <a:r>
            <a:rPr lang="en-US" b="0" dirty="0"/>
            <a:t>Ensure quick restoration and minimize the impact of unexpected failures.</a:t>
          </a:r>
          <a:endParaRPr lang="en-IN" b="0" dirty="0"/>
        </a:p>
      </dgm:t>
    </dgm:pt>
    <dgm:pt modelId="{F7BB07FC-A05B-433C-9B87-C53DF59F8177}" type="parTrans" cxnId="{88310BF8-23BC-4DE9-AB9C-7F7F55C65896}">
      <dgm:prSet/>
      <dgm:spPr/>
      <dgm:t>
        <a:bodyPr/>
        <a:lstStyle/>
        <a:p>
          <a:endParaRPr lang="en-IN"/>
        </a:p>
      </dgm:t>
    </dgm:pt>
    <dgm:pt modelId="{940EE03A-C2B5-43FA-90CE-0DC43498C706}" type="sibTrans" cxnId="{88310BF8-23BC-4DE9-AB9C-7F7F55C65896}">
      <dgm:prSet/>
      <dgm:spPr/>
      <dgm:t>
        <a:bodyPr/>
        <a:lstStyle/>
        <a:p>
          <a:endParaRPr lang="en-IN"/>
        </a:p>
      </dgm:t>
    </dgm:pt>
    <dgm:pt modelId="{C7B32671-D895-4419-A61D-13CAF09D8C1C}">
      <dgm:prSet/>
      <dgm:spPr/>
      <dgm:t>
        <a:bodyPr/>
        <a:lstStyle/>
        <a:p>
          <a:r>
            <a:rPr lang="en-US" b="0" dirty="0"/>
            <a:t>Backups are encrypted for added security.</a:t>
          </a:r>
          <a:endParaRPr lang="en-IN" b="0" dirty="0"/>
        </a:p>
      </dgm:t>
    </dgm:pt>
    <dgm:pt modelId="{F07266F8-4D2C-4E01-B135-AF47423DE944}" type="parTrans" cxnId="{1325B9CC-DEC7-4F1E-B780-C4FE7301EEB1}">
      <dgm:prSet/>
      <dgm:spPr/>
      <dgm:t>
        <a:bodyPr/>
        <a:lstStyle/>
        <a:p>
          <a:endParaRPr lang="en-IN"/>
        </a:p>
      </dgm:t>
    </dgm:pt>
    <dgm:pt modelId="{47BEE5BB-4D29-434D-8AC4-E372B276BF36}" type="sibTrans" cxnId="{1325B9CC-DEC7-4F1E-B780-C4FE7301EEB1}">
      <dgm:prSet/>
      <dgm:spPr/>
      <dgm:t>
        <a:bodyPr/>
        <a:lstStyle/>
        <a:p>
          <a:endParaRPr lang="en-IN"/>
        </a:p>
      </dgm:t>
    </dgm:pt>
    <dgm:pt modelId="{DB4CD872-85B3-4E6A-B263-D161963A1B37}" type="pres">
      <dgm:prSet presAssocID="{C72AAAB4-9ACD-4DE4-A4EC-AD007100DF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C2D94C-AAF2-42F6-9666-8B78F2B7758B}" type="pres">
      <dgm:prSet presAssocID="{80918227-D8A1-4ED4-8327-7EAA288ED3AA}" presName="hierRoot1" presStyleCnt="0"/>
      <dgm:spPr/>
    </dgm:pt>
    <dgm:pt modelId="{5FBABCAE-8A8E-4B15-9F2D-B12A5717DD83}" type="pres">
      <dgm:prSet presAssocID="{80918227-D8A1-4ED4-8327-7EAA288ED3AA}" presName="composite" presStyleCnt="0"/>
      <dgm:spPr/>
    </dgm:pt>
    <dgm:pt modelId="{B3EE62C2-0F1C-4AB4-91CC-2A3C9243E779}" type="pres">
      <dgm:prSet presAssocID="{80918227-D8A1-4ED4-8327-7EAA288ED3AA}" presName="background" presStyleLbl="node0" presStyleIdx="0" presStyleCnt="2"/>
      <dgm:spPr/>
    </dgm:pt>
    <dgm:pt modelId="{809EC76B-035F-49EB-A18C-BD09983D0D40}" type="pres">
      <dgm:prSet presAssocID="{80918227-D8A1-4ED4-8327-7EAA288ED3AA}" presName="text" presStyleLbl="fgAcc0" presStyleIdx="0" presStyleCnt="2">
        <dgm:presLayoutVars>
          <dgm:chPref val="3"/>
        </dgm:presLayoutVars>
      </dgm:prSet>
      <dgm:spPr/>
    </dgm:pt>
    <dgm:pt modelId="{1572A992-84FB-4BD3-9780-1431CF9E6E1C}" type="pres">
      <dgm:prSet presAssocID="{80918227-D8A1-4ED4-8327-7EAA288ED3AA}" presName="hierChild2" presStyleCnt="0"/>
      <dgm:spPr/>
    </dgm:pt>
    <dgm:pt modelId="{F5AC919D-FF0D-429F-9772-30460139AAED}" type="pres">
      <dgm:prSet presAssocID="{F3AC3F5D-A132-473A-83F9-2250867BBC51}" presName="Name10" presStyleLbl="parChTrans1D2" presStyleIdx="0" presStyleCnt="4"/>
      <dgm:spPr/>
    </dgm:pt>
    <dgm:pt modelId="{0A3A5A8B-478E-4BE9-9719-B6F3F447E440}" type="pres">
      <dgm:prSet presAssocID="{228991A8-CEDD-4F70-8E0D-02EDD7FA074A}" presName="hierRoot2" presStyleCnt="0"/>
      <dgm:spPr/>
    </dgm:pt>
    <dgm:pt modelId="{1F4B8C12-069C-4502-83BE-982AEA0CA748}" type="pres">
      <dgm:prSet presAssocID="{228991A8-CEDD-4F70-8E0D-02EDD7FA074A}" presName="composite2" presStyleCnt="0"/>
      <dgm:spPr/>
    </dgm:pt>
    <dgm:pt modelId="{5CF25228-C9E1-44B2-A174-1A614FEB7E2E}" type="pres">
      <dgm:prSet presAssocID="{228991A8-CEDD-4F70-8E0D-02EDD7FA074A}" presName="background2" presStyleLbl="node2" presStyleIdx="0" presStyleCnt="4"/>
      <dgm:spPr/>
    </dgm:pt>
    <dgm:pt modelId="{28DDA182-5222-4AC2-8EA0-5E130881C397}" type="pres">
      <dgm:prSet presAssocID="{228991A8-CEDD-4F70-8E0D-02EDD7FA074A}" presName="text2" presStyleLbl="fgAcc2" presStyleIdx="0" presStyleCnt="4">
        <dgm:presLayoutVars>
          <dgm:chPref val="3"/>
        </dgm:presLayoutVars>
      </dgm:prSet>
      <dgm:spPr/>
    </dgm:pt>
    <dgm:pt modelId="{3A09D390-B4EC-44D5-9FE2-D602DBCF8F77}" type="pres">
      <dgm:prSet presAssocID="{228991A8-CEDD-4F70-8E0D-02EDD7FA074A}" presName="hierChild3" presStyleCnt="0"/>
      <dgm:spPr/>
    </dgm:pt>
    <dgm:pt modelId="{240DDFE4-1347-40C8-AF19-56A782B90151}" type="pres">
      <dgm:prSet presAssocID="{6C62072B-BB6E-41CE-A53E-B46B920EA4A1}" presName="Name17" presStyleLbl="parChTrans1D3" presStyleIdx="0" presStyleCnt="8"/>
      <dgm:spPr/>
    </dgm:pt>
    <dgm:pt modelId="{F7643B0A-3256-45FD-A658-9B60EF90FEAC}" type="pres">
      <dgm:prSet presAssocID="{930E5372-1680-420B-8828-40AB7A604CBD}" presName="hierRoot3" presStyleCnt="0"/>
      <dgm:spPr/>
    </dgm:pt>
    <dgm:pt modelId="{EA257190-1890-4F68-A2FC-2869B4B0AEAF}" type="pres">
      <dgm:prSet presAssocID="{930E5372-1680-420B-8828-40AB7A604CBD}" presName="composite3" presStyleCnt="0"/>
      <dgm:spPr/>
    </dgm:pt>
    <dgm:pt modelId="{93ACF5FB-A883-4C95-88BC-6796E1724673}" type="pres">
      <dgm:prSet presAssocID="{930E5372-1680-420B-8828-40AB7A604CBD}" presName="background3" presStyleLbl="node3" presStyleIdx="0" presStyleCnt="8"/>
      <dgm:spPr/>
    </dgm:pt>
    <dgm:pt modelId="{37644D66-3201-4EF0-A9D2-2291CA1C020F}" type="pres">
      <dgm:prSet presAssocID="{930E5372-1680-420B-8828-40AB7A604CBD}" presName="text3" presStyleLbl="fgAcc3" presStyleIdx="0" presStyleCnt="8">
        <dgm:presLayoutVars>
          <dgm:chPref val="3"/>
        </dgm:presLayoutVars>
      </dgm:prSet>
      <dgm:spPr/>
    </dgm:pt>
    <dgm:pt modelId="{028BE5F9-86D5-4C98-AD8C-506CE646D328}" type="pres">
      <dgm:prSet presAssocID="{930E5372-1680-420B-8828-40AB7A604CBD}" presName="hierChild4" presStyleCnt="0"/>
      <dgm:spPr/>
    </dgm:pt>
    <dgm:pt modelId="{08990232-DA68-4099-A905-50340E0C8C4A}" type="pres">
      <dgm:prSet presAssocID="{473BFB94-59E9-46EF-AC23-5CD04BFFCE17}" presName="Name17" presStyleLbl="parChTrans1D3" presStyleIdx="1" presStyleCnt="8"/>
      <dgm:spPr/>
    </dgm:pt>
    <dgm:pt modelId="{7B844AA5-725C-4231-8C78-2C78273153CC}" type="pres">
      <dgm:prSet presAssocID="{EEE5B75C-4B49-486E-B93E-DFEEFA5035F7}" presName="hierRoot3" presStyleCnt="0"/>
      <dgm:spPr/>
    </dgm:pt>
    <dgm:pt modelId="{D39E658B-33D1-4E4B-90A4-039849530613}" type="pres">
      <dgm:prSet presAssocID="{EEE5B75C-4B49-486E-B93E-DFEEFA5035F7}" presName="composite3" presStyleCnt="0"/>
      <dgm:spPr/>
    </dgm:pt>
    <dgm:pt modelId="{785438A6-6F9C-46D3-A8B6-1FA154038CDA}" type="pres">
      <dgm:prSet presAssocID="{EEE5B75C-4B49-486E-B93E-DFEEFA5035F7}" presName="background3" presStyleLbl="node3" presStyleIdx="1" presStyleCnt="8"/>
      <dgm:spPr/>
    </dgm:pt>
    <dgm:pt modelId="{9DD36E82-6B22-43DD-A999-DB9096D53C04}" type="pres">
      <dgm:prSet presAssocID="{EEE5B75C-4B49-486E-B93E-DFEEFA5035F7}" presName="text3" presStyleLbl="fgAcc3" presStyleIdx="1" presStyleCnt="8">
        <dgm:presLayoutVars>
          <dgm:chPref val="3"/>
        </dgm:presLayoutVars>
      </dgm:prSet>
      <dgm:spPr/>
    </dgm:pt>
    <dgm:pt modelId="{43BC7A8D-BDB9-4B1E-B5F2-8BCB094A5A4D}" type="pres">
      <dgm:prSet presAssocID="{EEE5B75C-4B49-486E-B93E-DFEEFA5035F7}" presName="hierChild4" presStyleCnt="0"/>
      <dgm:spPr/>
    </dgm:pt>
    <dgm:pt modelId="{ECD40038-3DFE-4E4B-B076-3A877A72CDFF}" type="pres">
      <dgm:prSet presAssocID="{B87707FA-75DC-4FCB-8053-506CC70A3EDC}" presName="Name10" presStyleLbl="parChTrans1D2" presStyleIdx="1" presStyleCnt="4"/>
      <dgm:spPr/>
    </dgm:pt>
    <dgm:pt modelId="{A8F10C51-2489-4826-8936-AF101A2507C2}" type="pres">
      <dgm:prSet presAssocID="{2B4D3CB4-385F-4BDB-A4FF-109E17B93CDF}" presName="hierRoot2" presStyleCnt="0"/>
      <dgm:spPr/>
    </dgm:pt>
    <dgm:pt modelId="{1BA96805-0EB1-4561-9EE0-C0E6837ACC6B}" type="pres">
      <dgm:prSet presAssocID="{2B4D3CB4-385F-4BDB-A4FF-109E17B93CDF}" presName="composite2" presStyleCnt="0"/>
      <dgm:spPr/>
    </dgm:pt>
    <dgm:pt modelId="{BAFB8102-57D4-4B55-A8B1-89E7A75CB552}" type="pres">
      <dgm:prSet presAssocID="{2B4D3CB4-385F-4BDB-A4FF-109E17B93CDF}" presName="background2" presStyleLbl="node2" presStyleIdx="1" presStyleCnt="4"/>
      <dgm:spPr/>
    </dgm:pt>
    <dgm:pt modelId="{3AD1870B-2849-4CF1-A1EA-EEFEE39B6C6B}" type="pres">
      <dgm:prSet presAssocID="{2B4D3CB4-385F-4BDB-A4FF-109E17B93CDF}" presName="text2" presStyleLbl="fgAcc2" presStyleIdx="1" presStyleCnt="4">
        <dgm:presLayoutVars>
          <dgm:chPref val="3"/>
        </dgm:presLayoutVars>
      </dgm:prSet>
      <dgm:spPr/>
    </dgm:pt>
    <dgm:pt modelId="{B45646BA-432C-4E53-94FE-D19AA99A6650}" type="pres">
      <dgm:prSet presAssocID="{2B4D3CB4-385F-4BDB-A4FF-109E17B93CDF}" presName="hierChild3" presStyleCnt="0"/>
      <dgm:spPr/>
    </dgm:pt>
    <dgm:pt modelId="{F4CE7E5F-88B1-4784-B720-01DF42E20431}" type="pres">
      <dgm:prSet presAssocID="{C2EC2A75-9FAC-4708-837D-B6D83B386430}" presName="Name17" presStyleLbl="parChTrans1D3" presStyleIdx="2" presStyleCnt="8"/>
      <dgm:spPr/>
    </dgm:pt>
    <dgm:pt modelId="{D353DCEB-AC58-422E-9E3E-FBEF100BD9C7}" type="pres">
      <dgm:prSet presAssocID="{B43ADEBE-8AEA-4B03-8AC7-9C5380DF097D}" presName="hierRoot3" presStyleCnt="0"/>
      <dgm:spPr/>
    </dgm:pt>
    <dgm:pt modelId="{C3E15860-1F44-4BFC-A52A-73A8344119C6}" type="pres">
      <dgm:prSet presAssocID="{B43ADEBE-8AEA-4B03-8AC7-9C5380DF097D}" presName="composite3" presStyleCnt="0"/>
      <dgm:spPr/>
    </dgm:pt>
    <dgm:pt modelId="{600A0C6B-BAA2-4ABE-B7AD-26B5BFE10DE5}" type="pres">
      <dgm:prSet presAssocID="{B43ADEBE-8AEA-4B03-8AC7-9C5380DF097D}" presName="background3" presStyleLbl="node3" presStyleIdx="2" presStyleCnt="8"/>
      <dgm:spPr/>
    </dgm:pt>
    <dgm:pt modelId="{6BE35465-AB4F-4790-AF04-89F97E237FB1}" type="pres">
      <dgm:prSet presAssocID="{B43ADEBE-8AEA-4B03-8AC7-9C5380DF097D}" presName="text3" presStyleLbl="fgAcc3" presStyleIdx="2" presStyleCnt="8">
        <dgm:presLayoutVars>
          <dgm:chPref val="3"/>
        </dgm:presLayoutVars>
      </dgm:prSet>
      <dgm:spPr/>
    </dgm:pt>
    <dgm:pt modelId="{A996ECFF-030F-41E2-A785-1C4F0FA6729A}" type="pres">
      <dgm:prSet presAssocID="{B43ADEBE-8AEA-4B03-8AC7-9C5380DF097D}" presName="hierChild4" presStyleCnt="0"/>
      <dgm:spPr/>
    </dgm:pt>
    <dgm:pt modelId="{E09BEDEF-2749-45B4-909A-C80176B5DED4}" type="pres">
      <dgm:prSet presAssocID="{CC3FBF4A-A0A5-45DB-A0B4-1C15C98C5789}" presName="Name17" presStyleLbl="parChTrans1D3" presStyleIdx="3" presStyleCnt="8"/>
      <dgm:spPr/>
    </dgm:pt>
    <dgm:pt modelId="{8EE1A595-AA0A-433B-A2B6-59E5604368C0}" type="pres">
      <dgm:prSet presAssocID="{4C645E26-04C7-4BFE-A5CF-A0082189D14D}" presName="hierRoot3" presStyleCnt="0"/>
      <dgm:spPr/>
    </dgm:pt>
    <dgm:pt modelId="{5EB56BEB-0E33-47E3-843F-4A5D2698C887}" type="pres">
      <dgm:prSet presAssocID="{4C645E26-04C7-4BFE-A5CF-A0082189D14D}" presName="composite3" presStyleCnt="0"/>
      <dgm:spPr/>
    </dgm:pt>
    <dgm:pt modelId="{AE067DE6-39B9-402F-8A4C-201978E33B59}" type="pres">
      <dgm:prSet presAssocID="{4C645E26-04C7-4BFE-A5CF-A0082189D14D}" presName="background3" presStyleLbl="node3" presStyleIdx="3" presStyleCnt="8"/>
      <dgm:spPr/>
    </dgm:pt>
    <dgm:pt modelId="{E2A856EF-C0E6-4BCF-8632-7063A8284858}" type="pres">
      <dgm:prSet presAssocID="{4C645E26-04C7-4BFE-A5CF-A0082189D14D}" presName="text3" presStyleLbl="fgAcc3" presStyleIdx="3" presStyleCnt="8">
        <dgm:presLayoutVars>
          <dgm:chPref val="3"/>
        </dgm:presLayoutVars>
      </dgm:prSet>
      <dgm:spPr/>
    </dgm:pt>
    <dgm:pt modelId="{F30BEFB0-AB0C-433A-BAA3-D9BB562A6D80}" type="pres">
      <dgm:prSet presAssocID="{4C645E26-04C7-4BFE-A5CF-A0082189D14D}" presName="hierChild4" presStyleCnt="0"/>
      <dgm:spPr/>
    </dgm:pt>
    <dgm:pt modelId="{BCF64A5D-612A-4223-A97D-2FD45D6EE704}" type="pres">
      <dgm:prSet presAssocID="{4BEA7813-5E1A-4A0C-A8CF-50480CFFFFE7}" presName="hierRoot1" presStyleCnt="0"/>
      <dgm:spPr/>
    </dgm:pt>
    <dgm:pt modelId="{5E3141FC-6874-4909-827C-2E8D30CE91A5}" type="pres">
      <dgm:prSet presAssocID="{4BEA7813-5E1A-4A0C-A8CF-50480CFFFFE7}" presName="composite" presStyleCnt="0"/>
      <dgm:spPr/>
    </dgm:pt>
    <dgm:pt modelId="{2137D087-C905-4E7A-88AF-9432DDA3B53B}" type="pres">
      <dgm:prSet presAssocID="{4BEA7813-5E1A-4A0C-A8CF-50480CFFFFE7}" presName="background" presStyleLbl="node0" presStyleIdx="1" presStyleCnt="2"/>
      <dgm:spPr/>
    </dgm:pt>
    <dgm:pt modelId="{EF12EC7A-D0C9-4661-AFC4-CF78E9127A7C}" type="pres">
      <dgm:prSet presAssocID="{4BEA7813-5E1A-4A0C-A8CF-50480CFFFFE7}" presName="text" presStyleLbl="fgAcc0" presStyleIdx="1" presStyleCnt="2">
        <dgm:presLayoutVars>
          <dgm:chPref val="3"/>
        </dgm:presLayoutVars>
      </dgm:prSet>
      <dgm:spPr/>
    </dgm:pt>
    <dgm:pt modelId="{6D3E6BE5-6A77-4CF3-8B44-F93959AF8122}" type="pres">
      <dgm:prSet presAssocID="{4BEA7813-5E1A-4A0C-A8CF-50480CFFFFE7}" presName="hierChild2" presStyleCnt="0"/>
      <dgm:spPr/>
    </dgm:pt>
    <dgm:pt modelId="{634A10F9-DC0E-4E58-B759-3EB5840068F9}" type="pres">
      <dgm:prSet presAssocID="{9B005E22-BFEF-4FB5-B3DF-7F67F21D1D14}" presName="Name10" presStyleLbl="parChTrans1D2" presStyleIdx="2" presStyleCnt="4"/>
      <dgm:spPr/>
    </dgm:pt>
    <dgm:pt modelId="{295F8C80-3950-499F-B171-9B7C3B2411F9}" type="pres">
      <dgm:prSet presAssocID="{BCF23B95-A272-464E-AF0D-ADA451115E5F}" presName="hierRoot2" presStyleCnt="0"/>
      <dgm:spPr/>
    </dgm:pt>
    <dgm:pt modelId="{507A3BB9-A7FA-4A3D-AA42-90CCF018DC87}" type="pres">
      <dgm:prSet presAssocID="{BCF23B95-A272-464E-AF0D-ADA451115E5F}" presName="composite2" presStyleCnt="0"/>
      <dgm:spPr/>
    </dgm:pt>
    <dgm:pt modelId="{A8CCEA41-1703-4AFC-BD82-A05B59EE9497}" type="pres">
      <dgm:prSet presAssocID="{BCF23B95-A272-464E-AF0D-ADA451115E5F}" presName="background2" presStyleLbl="node2" presStyleIdx="2" presStyleCnt="4"/>
      <dgm:spPr/>
    </dgm:pt>
    <dgm:pt modelId="{43BD64F8-3D10-4FB3-9EC2-D39DF705E70F}" type="pres">
      <dgm:prSet presAssocID="{BCF23B95-A272-464E-AF0D-ADA451115E5F}" presName="text2" presStyleLbl="fgAcc2" presStyleIdx="2" presStyleCnt="4">
        <dgm:presLayoutVars>
          <dgm:chPref val="3"/>
        </dgm:presLayoutVars>
      </dgm:prSet>
      <dgm:spPr/>
    </dgm:pt>
    <dgm:pt modelId="{B274C9F1-4265-4B98-AAC6-F35C0C0109BC}" type="pres">
      <dgm:prSet presAssocID="{BCF23B95-A272-464E-AF0D-ADA451115E5F}" presName="hierChild3" presStyleCnt="0"/>
      <dgm:spPr/>
    </dgm:pt>
    <dgm:pt modelId="{2E77245C-D072-4F19-8C29-D8DC9E6D0109}" type="pres">
      <dgm:prSet presAssocID="{6ADA1D21-C63F-4BCF-96ED-1A5D68A888AE}" presName="Name17" presStyleLbl="parChTrans1D3" presStyleIdx="4" presStyleCnt="8"/>
      <dgm:spPr/>
    </dgm:pt>
    <dgm:pt modelId="{AD3278F1-6BB3-47FF-B669-F9760B1FD59C}" type="pres">
      <dgm:prSet presAssocID="{B906A0CD-CEF8-47B0-859C-CCF4C4BD0156}" presName="hierRoot3" presStyleCnt="0"/>
      <dgm:spPr/>
    </dgm:pt>
    <dgm:pt modelId="{54320887-A921-48CA-BB70-1D955EDF4DAD}" type="pres">
      <dgm:prSet presAssocID="{B906A0CD-CEF8-47B0-859C-CCF4C4BD0156}" presName="composite3" presStyleCnt="0"/>
      <dgm:spPr/>
    </dgm:pt>
    <dgm:pt modelId="{0BB1064E-760F-4D19-9B71-6BAABEDD95D6}" type="pres">
      <dgm:prSet presAssocID="{B906A0CD-CEF8-47B0-859C-CCF4C4BD0156}" presName="background3" presStyleLbl="node3" presStyleIdx="4" presStyleCnt="8"/>
      <dgm:spPr/>
    </dgm:pt>
    <dgm:pt modelId="{C6F82DC7-342B-49FB-A35F-552E22037F9A}" type="pres">
      <dgm:prSet presAssocID="{B906A0CD-CEF8-47B0-859C-CCF4C4BD0156}" presName="text3" presStyleLbl="fgAcc3" presStyleIdx="4" presStyleCnt="8">
        <dgm:presLayoutVars>
          <dgm:chPref val="3"/>
        </dgm:presLayoutVars>
      </dgm:prSet>
      <dgm:spPr/>
    </dgm:pt>
    <dgm:pt modelId="{0235E76F-0A16-4915-886B-A1792D35A711}" type="pres">
      <dgm:prSet presAssocID="{B906A0CD-CEF8-47B0-859C-CCF4C4BD0156}" presName="hierChild4" presStyleCnt="0"/>
      <dgm:spPr/>
    </dgm:pt>
    <dgm:pt modelId="{08690536-E433-4D1C-9D7D-854E7D8657C1}" type="pres">
      <dgm:prSet presAssocID="{6C4D7E8A-B5AB-4F7F-8FEB-FD8BB0ADC153}" presName="Name17" presStyleLbl="parChTrans1D3" presStyleIdx="5" presStyleCnt="8"/>
      <dgm:spPr/>
    </dgm:pt>
    <dgm:pt modelId="{9AE7BD6E-C85B-4B17-8519-5BAF35EDF9F8}" type="pres">
      <dgm:prSet presAssocID="{5875B80D-3F8D-4520-9B5C-6759107595CE}" presName="hierRoot3" presStyleCnt="0"/>
      <dgm:spPr/>
    </dgm:pt>
    <dgm:pt modelId="{59AD47FE-EF45-4CD6-B926-2F8444460365}" type="pres">
      <dgm:prSet presAssocID="{5875B80D-3F8D-4520-9B5C-6759107595CE}" presName="composite3" presStyleCnt="0"/>
      <dgm:spPr/>
    </dgm:pt>
    <dgm:pt modelId="{3011BA41-FEFF-4C55-84E9-6CC0E2D5B15B}" type="pres">
      <dgm:prSet presAssocID="{5875B80D-3F8D-4520-9B5C-6759107595CE}" presName="background3" presStyleLbl="node3" presStyleIdx="5" presStyleCnt="8"/>
      <dgm:spPr/>
    </dgm:pt>
    <dgm:pt modelId="{7CE0427C-A39D-4321-86B9-CB489C9A9A30}" type="pres">
      <dgm:prSet presAssocID="{5875B80D-3F8D-4520-9B5C-6759107595CE}" presName="text3" presStyleLbl="fgAcc3" presStyleIdx="5" presStyleCnt="8">
        <dgm:presLayoutVars>
          <dgm:chPref val="3"/>
        </dgm:presLayoutVars>
      </dgm:prSet>
      <dgm:spPr/>
    </dgm:pt>
    <dgm:pt modelId="{319B7491-B7B9-4409-B6E1-44AD23E4E38D}" type="pres">
      <dgm:prSet presAssocID="{5875B80D-3F8D-4520-9B5C-6759107595CE}" presName="hierChild4" presStyleCnt="0"/>
      <dgm:spPr/>
    </dgm:pt>
    <dgm:pt modelId="{09280BD4-2273-472F-BC2A-784AD1FAA34B}" type="pres">
      <dgm:prSet presAssocID="{1891573C-0F0E-42FF-90EA-2A4D2CA10295}" presName="Name10" presStyleLbl="parChTrans1D2" presStyleIdx="3" presStyleCnt="4"/>
      <dgm:spPr/>
    </dgm:pt>
    <dgm:pt modelId="{E88049D1-6866-402A-A250-9EA72974C1F9}" type="pres">
      <dgm:prSet presAssocID="{9A235296-560A-40E9-BA69-E60C03573276}" presName="hierRoot2" presStyleCnt="0"/>
      <dgm:spPr/>
    </dgm:pt>
    <dgm:pt modelId="{D8641C6D-FF96-4747-992E-B8AC21D983C9}" type="pres">
      <dgm:prSet presAssocID="{9A235296-560A-40E9-BA69-E60C03573276}" presName="composite2" presStyleCnt="0"/>
      <dgm:spPr/>
    </dgm:pt>
    <dgm:pt modelId="{A98A12B7-EC5B-4B3A-B8F6-725C15DAE94D}" type="pres">
      <dgm:prSet presAssocID="{9A235296-560A-40E9-BA69-E60C03573276}" presName="background2" presStyleLbl="node2" presStyleIdx="3" presStyleCnt="4"/>
      <dgm:spPr/>
    </dgm:pt>
    <dgm:pt modelId="{A1725328-906E-41B9-9257-68BC1AC8904D}" type="pres">
      <dgm:prSet presAssocID="{9A235296-560A-40E9-BA69-E60C03573276}" presName="text2" presStyleLbl="fgAcc2" presStyleIdx="3" presStyleCnt="4">
        <dgm:presLayoutVars>
          <dgm:chPref val="3"/>
        </dgm:presLayoutVars>
      </dgm:prSet>
      <dgm:spPr/>
    </dgm:pt>
    <dgm:pt modelId="{466AB9A8-6D5E-46D8-9B55-7573651AA330}" type="pres">
      <dgm:prSet presAssocID="{9A235296-560A-40E9-BA69-E60C03573276}" presName="hierChild3" presStyleCnt="0"/>
      <dgm:spPr/>
    </dgm:pt>
    <dgm:pt modelId="{1DC04467-ACE9-40CF-BD4A-BB1FC27F9E61}" type="pres">
      <dgm:prSet presAssocID="{F7BB07FC-A05B-433C-9B87-C53DF59F8177}" presName="Name17" presStyleLbl="parChTrans1D3" presStyleIdx="6" presStyleCnt="8"/>
      <dgm:spPr/>
    </dgm:pt>
    <dgm:pt modelId="{B8ABFD09-3410-47C9-918C-F2B73442A998}" type="pres">
      <dgm:prSet presAssocID="{A090B067-E97F-485E-B41A-83DD0F6C3FE7}" presName="hierRoot3" presStyleCnt="0"/>
      <dgm:spPr/>
    </dgm:pt>
    <dgm:pt modelId="{C5E19885-5A17-4D6A-8C90-E558C4EBE625}" type="pres">
      <dgm:prSet presAssocID="{A090B067-E97F-485E-B41A-83DD0F6C3FE7}" presName="composite3" presStyleCnt="0"/>
      <dgm:spPr/>
    </dgm:pt>
    <dgm:pt modelId="{C1A6518E-327B-45DC-B981-030D23E35AB7}" type="pres">
      <dgm:prSet presAssocID="{A090B067-E97F-485E-B41A-83DD0F6C3FE7}" presName="background3" presStyleLbl="node3" presStyleIdx="6" presStyleCnt="8"/>
      <dgm:spPr/>
    </dgm:pt>
    <dgm:pt modelId="{101C105E-BB78-4B2F-A043-841E1E0D0CD4}" type="pres">
      <dgm:prSet presAssocID="{A090B067-E97F-485E-B41A-83DD0F6C3FE7}" presName="text3" presStyleLbl="fgAcc3" presStyleIdx="6" presStyleCnt="8">
        <dgm:presLayoutVars>
          <dgm:chPref val="3"/>
        </dgm:presLayoutVars>
      </dgm:prSet>
      <dgm:spPr/>
    </dgm:pt>
    <dgm:pt modelId="{E50C47EE-1ECE-40B3-92B4-C692A5123FBB}" type="pres">
      <dgm:prSet presAssocID="{A090B067-E97F-485E-B41A-83DD0F6C3FE7}" presName="hierChild4" presStyleCnt="0"/>
      <dgm:spPr/>
    </dgm:pt>
    <dgm:pt modelId="{3AEC336D-86C9-4743-AC6C-270E59593498}" type="pres">
      <dgm:prSet presAssocID="{F07266F8-4D2C-4E01-B135-AF47423DE944}" presName="Name17" presStyleLbl="parChTrans1D3" presStyleIdx="7" presStyleCnt="8"/>
      <dgm:spPr/>
    </dgm:pt>
    <dgm:pt modelId="{8100CC69-1B04-4964-9608-A5DF1CCFB6CB}" type="pres">
      <dgm:prSet presAssocID="{C7B32671-D895-4419-A61D-13CAF09D8C1C}" presName="hierRoot3" presStyleCnt="0"/>
      <dgm:spPr/>
    </dgm:pt>
    <dgm:pt modelId="{8CA2A164-6ACC-48AB-8DA8-E09EAFFE5C78}" type="pres">
      <dgm:prSet presAssocID="{C7B32671-D895-4419-A61D-13CAF09D8C1C}" presName="composite3" presStyleCnt="0"/>
      <dgm:spPr/>
    </dgm:pt>
    <dgm:pt modelId="{56786EF4-0C79-407C-B27B-8FC54B087BFD}" type="pres">
      <dgm:prSet presAssocID="{C7B32671-D895-4419-A61D-13CAF09D8C1C}" presName="background3" presStyleLbl="node3" presStyleIdx="7" presStyleCnt="8"/>
      <dgm:spPr/>
    </dgm:pt>
    <dgm:pt modelId="{53A05C4E-AFDE-4852-A085-9F959E9CF371}" type="pres">
      <dgm:prSet presAssocID="{C7B32671-D895-4419-A61D-13CAF09D8C1C}" presName="text3" presStyleLbl="fgAcc3" presStyleIdx="7" presStyleCnt="8">
        <dgm:presLayoutVars>
          <dgm:chPref val="3"/>
        </dgm:presLayoutVars>
      </dgm:prSet>
      <dgm:spPr/>
    </dgm:pt>
    <dgm:pt modelId="{1A7422DE-5246-453B-B345-746AE5A65EE6}" type="pres">
      <dgm:prSet presAssocID="{C7B32671-D895-4419-A61D-13CAF09D8C1C}" presName="hierChild4" presStyleCnt="0"/>
      <dgm:spPr/>
    </dgm:pt>
  </dgm:ptLst>
  <dgm:cxnLst>
    <dgm:cxn modelId="{EC96C200-7ABB-44BA-83E4-8D1CA9F12530}" type="presOf" srcId="{5875B80D-3F8D-4520-9B5C-6759107595CE}" destId="{7CE0427C-A39D-4321-86B9-CB489C9A9A30}" srcOrd="0" destOrd="0" presId="urn:microsoft.com/office/officeart/2005/8/layout/hierarchy1"/>
    <dgm:cxn modelId="{8E7E8507-956C-40EF-9B7F-2E79F3F0E688}" type="presOf" srcId="{C72AAAB4-9ACD-4DE4-A4EC-AD007100DF4E}" destId="{DB4CD872-85B3-4E6A-B263-D161963A1B37}" srcOrd="0" destOrd="0" presId="urn:microsoft.com/office/officeart/2005/8/layout/hierarchy1"/>
    <dgm:cxn modelId="{8F200508-C243-4916-ADE8-3C121C4F1505}" type="presOf" srcId="{A090B067-E97F-485E-B41A-83DD0F6C3FE7}" destId="{101C105E-BB78-4B2F-A043-841E1E0D0CD4}" srcOrd="0" destOrd="0" presId="urn:microsoft.com/office/officeart/2005/8/layout/hierarchy1"/>
    <dgm:cxn modelId="{040EB90C-1992-4E71-8B54-57A4CC9D91AA}" type="presOf" srcId="{2B4D3CB4-385F-4BDB-A4FF-109E17B93CDF}" destId="{3AD1870B-2849-4CF1-A1EA-EEFEE39B6C6B}" srcOrd="0" destOrd="0" presId="urn:microsoft.com/office/officeart/2005/8/layout/hierarchy1"/>
    <dgm:cxn modelId="{086D7C0D-D21A-42C5-984A-1C15C3437223}" type="presOf" srcId="{EEE5B75C-4B49-486E-B93E-DFEEFA5035F7}" destId="{9DD36E82-6B22-43DD-A999-DB9096D53C04}" srcOrd="0" destOrd="0" presId="urn:microsoft.com/office/officeart/2005/8/layout/hierarchy1"/>
    <dgm:cxn modelId="{AC16220F-840E-4238-BC84-6176DE047221}" type="presOf" srcId="{228991A8-CEDD-4F70-8E0D-02EDD7FA074A}" destId="{28DDA182-5222-4AC2-8EA0-5E130881C397}" srcOrd="0" destOrd="0" presId="urn:microsoft.com/office/officeart/2005/8/layout/hierarchy1"/>
    <dgm:cxn modelId="{6A97A50F-9980-4464-A58B-789D2773D6D1}" type="presOf" srcId="{CC3FBF4A-A0A5-45DB-A0B4-1C15C98C5789}" destId="{E09BEDEF-2749-45B4-909A-C80176B5DED4}" srcOrd="0" destOrd="0" presId="urn:microsoft.com/office/officeart/2005/8/layout/hierarchy1"/>
    <dgm:cxn modelId="{950D6C11-FD31-49F3-9BA7-6A6AD9769773}" srcId="{2B4D3CB4-385F-4BDB-A4FF-109E17B93CDF}" destId="{4C645E26-04C7-4BFE-A5CF-A0082189D14D}" srcOrd="1" destOrd="0" parTransId="{CC3FBF4A-A0A5-45DB-A0B4-1C15C98C5789}" sibTransId="{371AA823-1EC7-415F-8676-F3190EF00E49}"/>
    <dgm:cxn modelId="{086BD11F-6C76-451A-B7DE-2F6C4A0DA00B}" srcId="{80918227-D8A1-4ED4-8327-7EAA288ED3AA}" destId="{228991A8-CEDD-4F70-8E0D-02EDD7FA074A}" srcOrd="0" destOrd="0" parTransId="{F3AC3F5D-A132-473A-83F9-2250867BBC51}" sibTransId="{074041BD-BFB5-43BD-9A28-9FDABBACE6C7}"/>
    <dgm:cxn modelId="{966B772B-07B4-42E0-AA44-CAF087259E67}" type="presOf" srcId="{9B005E22-BFEF-4FB5-B3DF-7F67F21D1D14}" destId="{634A10F9-DC0E-4E58-B759-3EB5840068F9}" srcOrd="0" destOrd="0" presId="urn:microsoft.com/office/officeart/2005/8/layout/hierarchy1"/>
    <dgm:cxn modelId="{C289983E-225C-452A-A416-6FDE648065AE}" srcId="{2B4D3CB4-385F-4BDB-A4FF-109E17B93CDF}" destId="{B43ADEBE-8AEA-4B03-8AC7-9C5380DF097D}" srcOrd="0" destOrd="0" parTransId="{C2EC2A75-9FAC-4708-837D-B6D83B386430}" sibTransId="{148BC53E-90BE-43E3-9843-4DF6D802D092}"/>
    <dgm:cxn modelId="{3C6E595B-8A68-499F-9BFC-445CD557AA05}" type="presOf" srcId="{B43ADEBE-8AEA-4B03-8AC7-9C5380DF097D}" destId="{6BE35465-AB4F-4790-AF04-89F97E237FB1}" srcOrd="0" destOrd="0" presId="urn:microsoft.com/office/officeart/2005/8/layout/hierarchy1"/>
    <dgm:cxn modelId="{0D7AEE47-0E80-4B88-8007-0D79DC0A3D9E}" srcId="{C72AAAB4-9ACD-4DE4-A4EC-AD007100DF4E}" destId="{4BEA7813-5E1A-4A0C-A8CF-50480CFFFFE7}" srcOrd="1" destOrd="0" parTransId="{11A16F8F-2C29-4FDB-95AA-B202B8CA58C5}" sibTransId="{F0826DD0-C467-4392-A062-79D72D7E8624}"/>
    <dgm:cxn modelId="{477A8B48-563B-4C4B-84F7-2F39C0689986}" type="presOf" srcId="{930E5372-1680-420B-8828-40AB7A604CBD}" destId="{37644D66-3201-4EF0-A9D2-2291CA1C020F}" srcOrd="0" destOrd="0" presId="urn:microsoft.com/office/officeart/2005/8/layout/hierarchy1"/>
    <dgm:cxn modelId="{07E4F154-3FBD-489F-A84E-16CBC785F2B8}" type="presOf" srcId="{C2EC2A75-9FAC-4708-837D-B6D83B386430}" destId="{F4CE7E5F-88B1-4784-B720-01DF42E20431}" srcOrd="0" destOrd="0" presId="urn:microsoft.com/office/officeart/2005/8/layout/hierarchy1"/>
    <dgm:cxn modelId="{B7462759-D579-419F-A5DB-6A3B6D4F277E}" type="presOf" srcId="{F07266F8-4D2C-4E01-B135-AF47423DE944}" destId="{3AEC336D-86C9-4743-AC6C-270E59593498}" srcOrd="0" destOrd="0" presId="urn:microsoft.com/office/officeart/2005/8/layout/hierarchy1"/>
    <dgm:cxn modelId="{CB762E79-0F05-4B46-927D-14DA4736BEC5}" srcId="{80918227-D8A1-4ED4-8327-7EAA288ED3AA}" destId="{2B4D3CB4-385F-4BDB-A4FF-109E17B93CDF}" srcOrd="1" destOrd="0" parTransId="{B87707FA-75DC-4FCB-8053-506CC70A3EDC}" sibTransId="{3477D76B-8053-47F4-99A5-8227D34F9B6B}"/>
    <dgm:cxn modelId="{FDB4D47F-DD30-48C6-9080-0958970BBFB5}" type="presOf" srcId="{C7B32671-D895-4419-A61D-13CAF09D8C1C}" destId="{53A05C4E-AFDE-4852-A085-9F959E9CF371}" srcOrd="0" destOrd="0" presId="urn:microsoft.com/office/officeart/2005/8/layout/hierarchy1"/>
    <dgm:cxn modelId="{C5015080-1856-4397-9459-0D76EEBA29C1}" type="presOf" srcId="{4BEA7813-5E1A-4A0C-A8CF-50480CFFFFE7}" destId="{EF12EC7A-D0C9-4661-AFC4-CF78E9127A7C}" srcOrd="0" destOrd="0" presId="urn:microsoft.com/office/officeart/2005/8/layout/hierarchy1"/>
    <dgm:cxn modelId="{79886982-E944-48A4-A417-2E20C7C3C100}" type="presOf" srcId="{473BFB94-59E9-46EF-AC23-5CD04BFFCE17}" destId="{08990232-DA68-4099-A905-50340E0C8C4A}" srcOrd="0" destOrd="0" presId="urn:microsoft.com/office/officeart/2005/8/layout/hierarchy1"/>
    <dgm:cxn modelId="{DCE2CC84-1652-4121-B6D2-72294C68B5F8}" type="presOf" srcId="{B906A0CD-CEF8-47B0-859C-CCF4C4BD0156}" destId="{C6F82DC7-342B-49FB-A35F-552E22037F9A}" srcOrd="0" destOrd="0" presId="urn:microsoft.com/office/officeart/2005/8/layout/hierarchy1"/>
    <dgm:cxn modelId="{1F1B498E-FB9F-4E26-82ED-29B1DEC6EA19}" type="presOf" srcId="{B87707FA-75DC-4FCB-8053-506CC70A3EDC}" destId="{ECD40038-3DFE-4E4B-B076-3A877A72CDFF}" srcOrd="0" destOrd="0" presId="urn:microsoft.com/office/officeart/2005/8/layout/hierarchy1"/>
    <dgm:cxn modelId="{88F2EB99-5763-46D8-9654-4BA182556B8D}" srcId="{4BEA7813-5E1A-4A0C-A8CF-50480CFFFFE7}" destId="{9A235296-560A-40E9-BA69-E60C03573276}" srcOrd="1" destOrd="0" parTransId="{1891573C-0F0E-42FF-90EA-2A4D2CA10295}" sibTransId="{9D9689A4-E6AE-4BF8-AD85-1B28260EB443}"/>
    <dgm:cxn modelId="{C9A03C9B-1B0A-47BA-9BE1-A026AD4CB075}" srcId="{4BEA7813-5E1A-4A0C-A8CF-50480CFFFFE7}" destId="{BCF23B95-A272-464E-AF0D-ADA451115E5F}" srcOrd="0" destOrd="0" parTransId="{9B005E22-BFEF-4FB5-B3DF-7F67F21D1D14}" sibTransId="{78EC6365-6FB9-40D6-9967-2E700164FAB0}"/>
    <dgm:cxn modelId="{467D2CA3-C74C-4DB0-A39A-3F891E41CA11}" srcId="{228991A8-CEDD-4F70-8E0D-02EDD7FA074A}" destId="{EEE5B75C-4B49-486E-B93E-DFEEFA5035F7}" srcOrd="1" destOrd="0" parTransId="{473BFB94-59E9-46EF-AC23-5CD04BFFCE17}" sibTransId="{FB94B015-51D9-4110-A424-ACADA34F8D85}"/>
    <dgm:cxn modelId="{3329A4AB-DE60-4B04-9CAA-641690AF536D}" srcId="{BCF23B95-A272-464E-AF0D-ADA451115E5F}" destId="{5875B80D-3F8D-4520-9B5C-6759107595CE}" srcOrd="1" destOrd="0" parTransId="{6C4D7E8A-B5AB-4F7F-8FEB-FD8BB0ADC153}" sibTransId="{A669D8D8-17A4-4CAF-857E-F82BB771A8CA}"/>
    <dgm:cxn modelId="{9FBAB6AE-E7B9-47CC-8F91-AFFECDBBE6F6}" type="presOf" srcId="{4C645E26-04C7-4BFE-A5CF-A0082189D14D}" destId="{E2A856EF-C0E6-4BCF-8632-7063A8284858}" srcOrd="0" destOrd="0" presId="urn:microsoft.com/office/officeart/2005/8/layout/hierarchy1"/>
    <dgm:cxn modelId="{E420F6B3-B7E4-4F18-BB24-3E72B4E7FA6C}" type="presOf" srcId="{6ADA1D21-C63F-4BCF-96ED-1A5D68A888AE}" destId="{2E77245C-D072-4F19-8C29-D8DC9E6D0109}" srcOrd="0" destOrd="0" presId="urn:microsoft.com/office/officeart/2005/8/layout/hierarchy1"/>
    <dgm:cxn modelId="{A6E6B3B8-4840-4ED5-871E-15C9E84557BE}" srcId="{228991A8-CEDD-4F70-8E0D-02EDD7FA074A}" destId="{930E5372-1680-420B-8828-40AB7A604CBD}" srcOrd="0" destOrd="0" parTransId="{6C62072B-BB6E-41CE-A53E-B46B920EA4A1}" sibTransId="{1881F39D-5739-4529-9B92-DF363660FCFA}"/>
    <dgm:cxn modelId="{858ECDBC-C906-440B-9837-F4800CFF8F56}" type="presOf" srcId="{F3AC3F5D-A132-473A-83F9-2250867BBC51}" destId="{F5AC919D-FF0D-429F-9772-30460139AAED}" srcOrd="0" destOrd="0" presId="urn:microsoft.com/office/officeart/2005/8/layout/hierarchy1"/>
    <dgm:cxn modelId="{6771FCBE-7F01-4D8A-99EE-5547A5316A29}" type="presOf" srcId="{80918227-D8A1-4ED4-8327-7EAA288ED3AA}" destId="{809EC76B-035F-49EB-A18C-BD09983D0D40}" srcOrd="0" destOrd="0" presId="urn:microsoft.com/office/officeart/2005/8/layout/hierarchy1"/>
    <dgm:cxn modelId="{1325B9CC-DEC7-4F1E-B780-C4FE7301EEB1}" srcId="{9A235296-560A-40E9-BA69-E60C03573276}" destId="{C7B32671-D895-4419-A61D-13CAF09D8C1C}" srcOrd="1" destOrd="0" parTransId="{F07266F8-4D2C-4E01-B135-AF47423DE944}" sibTransId="{47BEE5BB-4D29-434D-8AC4-E372B276BF36}"/>
    <dgm:cxn modelId="{D573FBCF-8B66-45B2-AF5E-1D817E411155}" type="presOf" srcId="{F7BB07FC-A05B-433C-9B87-C53DF59F8177}" destId="{1DC04467-ACE9-40CF-BD4A-BB1FC27F9E61}" srcOrd="0" destOrd="0" presId="urn:microsoft.com/office/officeart/2005/8/layout/hierarchy1"/>
    <dgm:cxn modelId="{A705A1D5-BE5E-4ED9-A1BB-2281B979D6C4}" type="presOf" srcId="{6C62072B-BB6E-41CE-A53E-B46B920EA4A1}" destId="{240DDFE4-1347-40C8-AF19-56A782B90151}" srcOrd="0" destOrd="0" presId="urn:microsoft.com/office/officeart/2005/8/layout/hierarchy1"/>
    <dgm:cxn modelId="{7555EBDD-7F54-4B73-82A0-5BE1CB400C36}" type="presOf" srcId="{BCF23B95-A272-464E-AF0D-ADA451115E5F}" destId="{43BD64F8-3D10-4FB3-9EC2-D39DF705E70F}" srcOrd="0" destOrd="0" presId="urn:microsoft.com/office/officeart/2005/8/layout/hierarchy1"/>
    <dgm:cxn modelId="{09F2F9E0-9083-4FCE-AFAF-06D99D492926}" type="presOf" srcId="{1891573C-0F0E-42FF-90EA-2A4D2CA10295}" destId="{09280BD4-2273-472F-BC2A-784AD1FAA34B}" srcOrd="0" destOrd="0" presId="urn:microsoft.com/office/officeart/2005/8/layout/hierarchy1"/>
    <dgm:cxn modelId="{FB1F89E6-5C9B-401B-AE7C-0F65A63322C7}" type="presOf" srcId="{6C4D7E8A-B5AB-4F7F-8FEB-FD8BB0ADC153}" destId="{08690536-E433-4D1C-9D7D-854E7D8657C1}" srcOrd="0" destOrd="0" presId="urn:microsoft.com/office/officeart/2005/8/layout/hierarchy1"/>
    <dgm:cxn modelId="{161339EA-3541-4704-8DF6-FD3684FCAF0D}" srcId="{C72AAAB4-9ACD-4DE4-A4EC-AD007100DF4E}" destId="{80918227-D8A1-4ED4-8327-7EAA288ED3AA}" srcOrd="0" destOrd="0" parTransId="{3A647CAB-8BD5-4256-89F1-D18ADFDF467D}" sibTransId="{0035CF2C-61E0-435D-9726-85587DACF005}"/>
    <dgm:cxn modelId="{E03C61F1-B5CB-4E61-B5A5-BC154CDDAD71}" srcId="{BCF23B95-A272-464E-AF0D-ADA451115E5F}" destId="{B906A0CD-CEF8-47B0-859C-CCF4C4BD0156}" srcOrd="0" destOrd="0" parTransId="{6ADA1D21-C63F-4BCF-96ED-1A5D68A888AE}" sibTransId="{83956ADA-B07F-48BA-B79D-A320347F2216}"/>
    <dgm:cxn modelId="{88310BF8-23BC-4DE9-AB9C-7F7F55C65896}" srcId="{9A235296-560A-40E9-BA69-E60C03573276}" destId="{A090B067-E97F-485E-B41A-83DD0F6C3FE7}" srcOrd="0" destOrd="0" parTransId="{F7BB07FC-A05B-433C-9B87-C53DF59F8177}" sibTransId="{940EE03A-C2B5-43FA-90CE-0DC43498C706}"/>
    <dgm:cxn modelId="{237787FF-48DA-4132-B489-1778304ED7E8}" type="presOf" srcId="{9A235296-560A-40E9-BA69-E60C03573276}" destId="{A1725328-906E-41B9-9257-68BC1AC8904D}" srcOrd="0" destOrd="0" presId="urn:microsoft.com/office/officeart/2005/8/layout/hierarchy1"/>
    <dgm:cxn modelId="{397DCB7D-E3AF-4C79-BC91-F7FD9440ADF6}" type="presParOf" srcId="{DB4CD872-85B3-4E6A-B263-D161963A1B37}" destId="{BFC2D94C-AAF2-42F6-9666-8B78F2B7758B}" srcOrd="0" destOrd="0" presId="urn:microsoft.com/office/officeart/2005/8/layout/hierarchy1"/>
    <dgm:cxn modelId="{6C6BDA7F-34DD-4F64-9DE5-14A9083168F0}" type="presParOf" srcId="{BFC2D94C-AAF2-42F6-9666-8B78F2B7758B}" destId="{5FBABCAE-8A8E-4B15-9F2D-B12A5717DD83}" srcOrd="0" destOrd="0" presId="urn:microsoft.com/office/officeart/2005/8/layout/hierarchy1"/>
    <dgm:cxn modelId="{F0BB576A-EE1F-419C-8995-CDEA20F3DC15}" type="presParOf" srcId="{5FBABCAE-8A8E-4B15-9F2D-B12A5717DD83}" destId="{B3EE62C2-0F1C-4AB4-91CC-2A3C9243E779}" srcOrd="0" destOrd="0" presId="urn:microsoft.com/office/officeart/2005/8/layout/hierarchy1"/>
    <dgm:cxn modelId="{A0A3D4DD-ED4E-4A07-A761-40F953D92B16}" type="presParOf" srcId="{5FBABCAE-8A8E-4B15-9F2D-B12A5717DD83}" destId="{809EC76B-035F-49EB-A18C-BD09983D0D40}" srcOrd="1" destOrd="0" presId="urn:microsoft.com/office/officeart/2005/8/layout/hierarchy1"/>
    <dgm:cxn modelId="{50FC1C0E-4798-4679-AFD7-D9C9E4A5C435}" type="presParOf" srcId="{BFC2D94C-AAF2-42F6-9666-8B78F2B7758B}" destId="{1572A992-84FB-4BD3-9780-1431CF9E6E1C}" srcOrd="1" destOrd="0" presId="urn:microsoft.com/office/officeart/2005/8/layout/hierarchy1"/>
    <dgm:cxn modelId="{F1AB13CB-29EE-4F27-8438-73D037047EBC}" type="presParOf" srcId="{1572A992-84FB-4BD3-9780-1431CF9E6E1C}" destId="{F5AC919D-FF0D-429F-9772-30460139AAED}" srcOrd="0" destOrd="0" presId="urn:microsoft.com/office/officeart/2005/8/layout/hierarchy1"/>
    <dgm:cxn modelId="{7367BEBD-8028-4876-9E1C-E694902299CF}" type="presParOf" srcId="{1572A992-84FB-4BD3-9780-1431CF9E6E1C}" destId="{0A3A5A8B-478E-4BE9-9719-B6F3F447E440}" srcOrd="1" destOrd="0" presId="urn:microsoft.com/office/officeart/2005/8/layout/hierarchy1"/>
    <dgm:cxn modelId="{78314985-7C5C-42F3-AD48-3A4465778489}" type="presParOf" srcId="{0A3A5A8B-478E-4BE9-9719-B6F3F447E440}" destId="{1F4B8C12-069C-4502-83BE-982AEA0CA748}" srcOrd="0" destOrd="0" presId="urn:microsoft.com/office/officeart/2005/8/layout/hierarchy1"/>
    <dgm:cxn modelId="{7C9580F7-6023-43B9-BF96-0B9B9CABB8B0}" type="presParOf" srcId="{1F4B8C12-069C-4502-83BE-982AEA0CA748}" destId="{5CF25228-C9E1-44B2-A174-1A614FEB7E2E}" srcOrd="0" destOrd="0" presId="urn:microsoft.com/office/officeart/2005/8/layout/hierarchy1"/>
    <dgm:cxn modelId="{D04D506F-7C53-4441-A358-DAD814E5B8EC}" type="presParOf" srcId="{1F4B8C12-069C-4502-83BE-982AEA0CA748}" destId="{28DDA182-5222-4AC2-8EA0-5E130881C397}" srcOrd="1" destOrd="0" presId="urn:microsoft.com/office/officeart/2005/8/layout/hierarchy1"/>
    <dgm:cxn modelId="{79D72D25-3F3C-42C6-BA5F-A0F979F93DEE}" type="presParOf" srcId="{0A3A5A8B-478E-4BE9-9719-B6F3F447E440}" destId="{3A09D390-B4EC-44D5-9FE2-D602DBCF8F77}" srcOrd="1" destOrd="0" presId="urn:microsoft.com/office/officeart/2005/8/layout/hierarchy1"/>
    <dgm:cxn modelId="{35CC5CF7-0560-4742-A3BE-176888BF6DDA}" type="presParOf" srcId="{3A09D390-B4EC-44D5-9FE2-D602DBCF8F77}" destId="{240DDFE4-1347-40C8-AF19-56A782B90151}" srcOrd="0" destOrd="0" presId="urn:microsoft.com/office/officeart/2005/8/layout/hierarchy1"/>
    <dgm:cxn modelId="{0C227DA3-F729-4594-9322-D5345F03EA20}" type="presParOf" srcId="{3A09D390-B4EC-44D5-9FE2-D602DBCF8F77}" destId="{F7643B0A-3256-45FD-A658-9B60EF90FEAC}" srcOrd="1" destOrd="0" presId="urn:microsoft.com/office/officeart/2005/8/layout/hierarchy1"/>
    <dgm:cxn modelId="{20C395C2-8061-4D9B-8C54-D2A30B029590}" type="presParOf" srcId="{F7643B0A-3256-45FD-A658-9B60EF90FEAC}" destId="{EA257190-1890-4F68-A2FC-2869B4B0AEAF}" srcOrd="0" destOrd="0" presId="urn:microsoft.com/office/officeart/2005/8/layout/hierarchy1"/>
    <dgm:cxn modelId="{9A4AE317-1061-493B-BE36-1F2738207EFC}" type="presParOf" srcId="{EA257190-1890-4F68-A2FC-2869B4B0AEAF}" destId="{93ACF5FB-A883-4C95-88BC-6796E1724673}" srcOrd="0" destOrd="0" presId="urn:microsoft.com/office/officeart/2005/8/layout/hierarchy1"/>
    <dgm:cxn modelId="{FB93FA76-EC78-45BA-93AC-7975CA8EE227}" type="presParOf" srcId="{EA257190-1890-4F68-A2FC-2869B4B0AEAF}" destId="{37644D66-3201-4EF0-A9D2-2291CA1C020F}" srcOrd="1" destOrd="0" presId="urn:microsoft.com/office/officeart/2005/8/layout/hierarchy1"/>
    <dgm:cxn modelId="{E5930F90-F5D2-4D59-966D-4BC7AC10EA45}" type="presParOf" srcId="{F7643B0A-3256-45FD-A658-9B60EF90FEAC}" destId="{028BE5F9-86D5-4C98-AD8C-506CE646D328}" srcOrd="1" destOrd="0" presId="urn:microsoft.com/office/officeart/2005/8/layout/hierarchy1"/>
    <dgm:cxn modelId="{9E7E248E-C133-4399-9194-59B6888496DA}" type="presParOf" srcId="{3A09D390-B4EC-44D5-9FE2-D602DBCF8F77}" destId="{08990232-DA68-4099-A905-50340E0C8C4A}" srcOrd="2" destOrd="0" presId="urn:microsoft.com/office/officeart/2005/8/layout/hierarchy1"/>
    <dgm:cxn modelId="{239F5458-F141-46B4-BCCF-74864BCEF027}" type="presParOf" srcId="{3A09D390-B4EC-44D5-9FE2-D602DBCF8F77}" destId="{7B844AA5-725C-4231-8C78-2C78273153CC}" srcOrd="3" destOrd="0" presId="urn:microsoft.com/office/officeart/2005/8/layout/hierarchy1"/>
    <dgm:cxn modelId="{C65F2AB9-0682-4A0D-B03D-0426A45D1EF0}" type="presParOf" srcId="{7B844AA5-725C-4231-8C78-2C78273153CC}" destId="{D39E658B-33D1-4E4B-90A4-039849530613}" srcOrd="0" destOrd="0" presId="urn:microsoft.com/office/officeart/2005/8/layout/hierarchy1"/>
    <dgm:cxn modelId="{E606A738-9E11-4A26-9D00-C4F07EC8F55D}" type="presParOf" srcId="{D39E658B-33D1-4E4B-90A4-039849530613}" destId="{785438A6-6F9C-46D3-A8B6-1FA154038CDA}" srcOrd="0" destOrd="0" presId="urn:microsoft.com/office/officeart/2005/8/layout/hierarchy1"/>
    <dgm:cxn modelId="{D5CFC86D-5525-487C-9578-00A6E0F6E1D5}" type="presParOf" srcId="{D39E658B-33D1-4E4B-90A4-039849530613}" destId="{9DD36E82-6B22-43DD-A999-DB9096D53C04}" srcOrd="1" destOrd="0" presId="urn:microsoft.com/office/officeart/2005/8/layout/hierarchy1"/>
    <dgm:cxn modelId="{1CBB8592-0899-4599-9FDA-D5034F9A8CCE}" type="presParOf" srcId="{7B844AA5-725C-4231-8C78-2C78273153CC}" destId="{43BC7A8D-BDB9-4B1E-B5F2-8BCB094A5A4D}" srcOrd="1" destOrd="0" presId="urn:microsoft.com/office/officeart/2005/8/layout/hierarchy1"/>
    <dgm:cxn modelId="{985A1F99-109F-4EDE-BAE1-31AC4BDC975F}" type="presParOf" srcId="{1572A992-84FB-4BD3-9780-1431CF9E6E1C}" destId="{ECD40038-3DFE-4E4B-B076-3A877A72CDFF}" srcOrd="2" destOrd="0" presId="urn:microsoft.com/office/officeart/2005/8/layout/hierarchy1"/>
    <dgm:cxn modelId="{981D9E2B-2405-4B77-AEAC-BB5E366D70A2}" type="presParOf" srcId="{1572A992-84FB-4BD3-9780-1431CF9E6E1C}" destId="{A8F10C51-2489-4826-8936-AF101A2507C2}" srcOrd="3" destOrd="0" presId="urn:microsoft.com/office/officeart/2005/8/layout/hierarchy1"/>
    <dgm:cxn modelId="{F9411C65-E04A-4219-A474-DF3BA514FFAF}" type="presParOf" srcId="{A8F10C51-2489-4826-8936-AF101A2507C2}" destId="{1BA96805-0EB1-4561-9EE0-C0E6837ACC6B}" srcOrd="0" destOrd="0" presId="urn:microsoft.com/office/officeart/2005/8/layout/hierarchy1"/>
    <dgm:cxn modelId="{19ACEA7D-D86C-4391-9F50-558AE471539B}" type="presParOf" srcId="{1BA96805-0EB1-4561-9EE0-C0E6837ACC6B}" destId="{BAFB8102-57D4-4B55-A8B1-89E7A75CB552}" srcOrd="0" destOrd="0" presId="urn:microsoft.com/office/officeart/2005/8/layout/hierarchy1"/>
    <dgm:cxn modelId="{02252597-BED3-42A8-A791-183A89734EAA}" type="presParOf" srcId="{1BA96805-0EB1-4561-9EE0-C0E6837ACC6B}" destId="{3AD1870B-2849-4CF1-A1EA-EEFEE39B6C6B}" srcOrd="1" destOrd="0" presId="urn:microsoft.com/office/officeart/2005/8/layout/hierarchy1"/>
    <dgm:cxn modelId="{4502EDA5-A5A7-41A0-BD52-CD08B0D5AA43}" type="presParOf" srcId="{A8F10C51-2489-4826-8936-AF101A2507C2}" destId="{B45646BA-432C-4E53-94FE-D19AA99A6650}" srcOrd="1" destOrd="0" presId="urn:microsoft.com/office/officeart/2005/8/layout/hierarchy1"/>
    <dgm:cxn modelId="{F6F47A27-C204-40EE-A134-6B8DCEAEC27C}" type="presParOf" srcId="{B45646BA-432C-4E53-94FE-D19AA99A6650}" destId="{F4CE7E5F-88B1-4784-B720-01DF42E20431}" srcOrd="0" destOrd="0" presId="urn:microsoft.com/office/officeart/2005/8/layout/hierarchy1"/>
    <dgm:cxn modelId="{B67EA5AE-D191-4883-90EF-078C97D50B66}" type="presParOf" srcId="{B45646BA-432C-4E53-94FE-D19AA99A6650}" destId="{D353DCEB-AC58-422E-9E3E-FBEF100BD9C7}" srcOrd="1" destOrd="0" presId="urn:microsoft.com/office/officeart/2005/8/layout/hierarchy1"/>
    <dgm:cxn modelId="{518CF393-E2B3-4B43-8347-31102D169EE3}" type="presParOf" srcId="{D353DCEB-AC58-422E-9E3E-FBEF100BD9C7}" destId="{C3E15860-1F44-4BFC-A52A-73A8344119C6}" srcOrd="0" destOrd="0" presId="urn:microsoft.com/office/officeart/2005/8/layout/hierarchy1"/>
    <dgm:cxn modelId="{4B44CBAB-98F7-4A21-88BB-97A7B15288B1}" type="presParOf" srcId="{C3E15860-1F44-4BFC-A52A-73A8344119C6}" destId="{600A0C6B-BAA2-4ABE-B7AD-26B5BFE10DE5}" srcOrd="0" destOrd="0" presId="urn:microsoft.com/office/officeart/2005/8/layout/hierarchy1"/>
    <dgm:cxn modelId="{5C1DF83F-12F5-43E6-A589-72A5BA7C8C45}" type="presParOf" srcId="{C3E15860-1F44-4BFC-A52A-73A8344119C6}" destId="{6BE35465-AB4F-4790-AF04-89F97E237FB1}" srcOrd="1" destOrd="0" presId="urn:microsoft.com/office/officeart/2005/8/layout/hierarchy1"/>
    <dgm:cxn modelId="{25970442-A872-4179-8914-1FFD9485FB97}" type="presParOf" srcId="{D353DCEB-AC58-422E-9E3E-FBEF100BD9C7}" destId="{A996ECFF-030F-41E2-A785-1C4F0FA6729A}" srcOrd="1" destOrd="0" presId="urn:microsoft.com/office/officeart/2005/8/layout/hierarchy1"/>
    <dgm:cxn modelId="{68C35C31-D092-40E3-9276-4BF9DEB1F508}" type="presParOf" srcId="{B45646BA-432C-4E53-94FE-D19AA99A6650}" destId="{E09BEDEF-2749-45B4-909A-C80176B5DED4}" srcOrd="2" destOrd="0" presId="urn:microsoft.com/office/officeart/2005/8/layout/hierarchy1"/>
    <dgm:cxn modelId="{4855B761-76E7-4B00-B92A-367A27830A1A}" type="presParOf" srcId="{B45646BA-432C-4E53-94FE-D19AA99A6650}" destId="{8EE1A595-AA0A-433B-A2B6-59E5604368C0}" srcOrd="3" destOrd="0" presId="urn:microsoft.com/office/officeart/2005/8/layout/hierarchy1"/>
    <dgm:cxn modelId="{6D1608DB-0518-4A63-A2F5-50570AB4088B}" type="presParOf" srcId="{8EE1A595-AA0A-433B-A2B6-59E5604368C0}" destId="{5EB56BEB-0E33-47E3-843F-4A5D2698C887}" srcOrd="0" destOrd="0" presId="urn:microsoft.com/office/officeart/2005/8/layout/hierarchy1"/>
    <dgm:cxn modelId="{585F0CF7-D48A-4FF7-A743-20B15E263FF7}" type="presParOf" srcId="{5EB56BEB-0E33-47E3-843F-4A5D2698C887}" destId="{AE067DE6-39B9-402F-8A4C-201978E33B59}" srcOrd="0" destOrd="0" presId="urn:microsoft.com/office/officeart/2005/8/layout/hierarchy1"/>
    <dgm:cxn modelId="{8F8BA2EF-43BA-49D4-BC7D-13CF0C371A23}" type="presParOf" srcId="{5EB56BEB-0E33-47E3-843F-4A5D2698C887}" destId="{E2A856EF-C0E6-4BCF-8632-7063A8284858}" srcOrd="1" destOrd="0" presId="urn:microsoft.com/office/officeart/2005/8/layout/hierarchy1"/>
    <dgm:cxn modelId="{FD4BE372-A2FB-4339-82C3-E7A368B303F0}" type="presParOf" srcId="{8EE1A595-AA0A-433B-A2B6-59E5604368C0}" destId="{F30BEFB0-AB0C-433A-BAA3-D9BB562A6D80}" srcOrd="1" destOrd="0" presId="urn:microsoft.com/office/officeart/2005/8/layout/hierarchy1"/>
    <dgm:cxn modelId="{CD25A39B-8592-4C82-8909-385F2E948160}" type="presParOf" srcId="{DB4CD872-85B3-4E6A-B263-D161963A1B37}" destId="{BCF64A5D-612A-4223-A97D-2FD45D6EE704}" srcOrd="1" destOrd="0" presId="urn:microsoft.com/office/officeart/2005/8/layout/hierarchy1"/>
    <dgm:cxn modelId="{A8299FB7-86F7-486A-91BF-3C1A29C413C4}" type="presParOf" srcId="{BCF64A5D-612A-4223-A97D-2FD45D6EE704}" destId="{5E3141FC-6874-4909-827C-2E8D30CE91A5}" srcOrd="0" destOrd="0" presId="urn:microsoft.com/office/officeart/2005/8/layout/hierarchy1"/>
    <dgm:cxn modelId="{91260211-26C6-4A55-82F9-41DA861219D9}" type="presParOf" srcId="{5E3141FC-6874-4909-827C-2E8D30CE91A5}" destId="{2137D087-C905-4E7A-88AF-9432DDA3B53B}" srcOrd="0" destOrd="0" presId="urn:microsoft.com/office/officeart/2005/8/layout/hierarchy1"/>
    <dgm:cxn modelId="{7E0083D0-C47D-4D21-A97F-940F992225EC}" type="presParOf" srcId="{5E3141FC-6874-4909-827C-2E8D30CE91A5}" destId="{EF12EC7A-D0C9-4661-AFC4-CF78E9127A7C}" srcOrd="1" destOrd="0" presId="urn:microsoft.com/office/officeart/2005/8/layout/hierarchy1"/>
    <dgm:cxn modelId="{31D262DC-F9B0-458B-901D-5EAA5F9F412F}" type="presParOf" srcId="{BCF64A5D-612A-4223-A97D-2FD45D6EE704}" destId="{6D3E6BE5-6A77-4CF3-8B44-F93959AF8122}" srcOrd="1" destOrd="0" presId="urn:microsoft.com/office/officeart/2005/8/layout/hierarchy1"/>
    <dgm:cxn modelId="{400772BC-FA79-456E-A54E-BE0AB0733D5E}" type="presParOf" srcId="{6D3E6BE5-6A77-4CF3-8B44-F93959AF8122}" destId="{634A10F9-DC0E-4E58-B759-3EB5840068F9}" srcOrd="0" destOrd="0" presId="urn:microsoft.com/office/officeart/2005/8/layout/hierarchy1"/>
    <dgm:cxn modelId="{F92F030F-89DB-4921-BBFF-C401FAA92C16}" type="presParOf" srcId="{6D3E6BE5-6A77-4CF3-8B44-F93959AF8122}" destId="{295F8C80-3950-499F-B171-9B7C3B2411F9}" srcOrd="1" destOrd="0" presId="urn:microsoft.com/office/officeart/2005/8/layout/hierarchy1"/>
    <dgm:cxn modelId="{C156E7E6-655F-464C-B839-FDDF5B561AFB}" type="presParOf" srcId="{295F8C80-3950-499F-B171-9B7C3B2411F9}" destId="{507A3BB9-A7FA-4A3D-AA42-90CCF018DC87}" srcOrd="0" destOrd="0" presId="urn:microsoft.com/office/officeart/2005/8/layout/hierarchy1"/>
    <dgm:cxn modelId="{B8C05BED-605E-47B7-A553-0E1F26A61E4D}" type="presParOf" srcId="{507A3BB9-A7FA-4A3D-AA42-90CCF018DC87}" destId="{A8CCEA41-1703-4AFC-BD82-A05B59EE9497}" srcOrd="0" destOrd="0" presId="urn:microsoft.com/office/officeart/2005/8/layout/hierarchy1"/>
    <dgm:cxn modelId="{317800BE-CA6D-4190-9F04-7FD753CC76BA}" type="presParOf" srcId="{507A3BB9-A7FA-4A3D-AA42-90CCF018DC87}" destId="{43BD64F8-3D10-4FB3-9EC2-D39DF705E70F}" srcOrd="1" destOrd="0" presId="urn:microsoft.com/office/officeart/2005/8/layout/hierarchy1"/>
    <dgm:cxn modelId="{8350ABCE-F2EC-47FD-815C-49B38C959A0E}" type="presParOf" srcId="{295F8C80-3950-499F-B171-9B7C3B2411F9}" destId="{B274C9F1-4265-4B98-AAC6-F35C0C0109BC}" srcOrd="1" destOrd="0" presId="urn:microsoft.com/office/officeart/2005/8/layout/hierarchy1"/>
    <dgm:cxn modelId="{5A1DABA0-92E9-4AB8-9973-4C0EC63EFCFA}" type="presParOf" srcId="{B274C9F1-4265-4B98-AAC6-F35C0C0109BC}" destId="{2E77245C-D072-4F19-8C29-D8DC9E6D0109}" srcOrd="0" destOrd="0" presId="urn:microsoft.com/office/officeart/2005/8/layout/hierarchy1"/>
    <dgm:cxn modelId="{6DB0F098-21B5-44CC-AAED-05963B3E57CB}" type="presParOf" srcId="{B274C9F1-4265-4B98-AAC6-F35C0C0109BC}" destId="{AD3278F1-6BB3-47FF-B669-F9760B1FD59C}" srcOrd="1" destOrd="0" presId="urn:microsoft.com/office/officeart/2005/8/layout/hierarchy1"/>
    <dgm:cxn modelId="{472EE264-D5F2-46D3-BD9F-F49BC95B00C6}" type="presParOf" srcId="{AD3278F1-6BB3-47FF-B669-F9760B1FD59C}" destId="{54320887-A921-48CA-BB70-1D955EDF4DAD}" srcOrd="0" destOrd="0" presId="urn:microsoft.com/office/officeart/2005/8/layout/hierarchy1"/>
    <dgm:cxn modelId="{E42EDA44-9789-4229-A1FB-F88ED00188DF}" type="presParOf" srcId="{54320887-A921-48CA-BB70-1D955EDF4DAD}" destId="{0BB1064E-760F-4D19-9B71-6BAABEDD95D6}" srcOrd="0" destOrd="0" presId="urn:microsoft.com/office/officeart/2005/8/layout/hierarchy1"/>
    <dgm:cxn modelId="{D82C8783-328B-4F2B-99C7-9158A61BB32A}" type="presParOf" srcId="{54320887-A921-48CA-BB70-1D955EDF4DAD}" destId="{C6F82DC7-342B-49FB-A35F-552E22037F9A}" srcOrd="1" destOrd="0" presId="urn:microsoft.com/office/officeart/2005/8/layout/hierarchy1"/>
    <dgm:cxn modelId="{40EF0663-C49F-4F18-B56D-20837DCB5397}" type="presParOf" srcId="{AD3278F1-6BB3-47FF-B669-F9760B1FD59C}" destId="{0235E76F-0A16-4915-886B-A1792D35A711}" srcOrd="1" destOrd="0" presId="urn:microsoft.com/office/officeart/2005/8/layout/hierarchy1"/>
    <dgm:cxn modelId="{13AAD6B5-69DC-4F32-A33A-6F7CDB7085D6}" type="presParOf" srcId="{B274C9F1-4265-4B98-AAC6-F35C0C0109BC}" destId="{08690536-E433-4D1C-9D7D-854E7D8657C1}" srcOrd="2" destOrd="0" presId="urn:microsoft.com/office/officeart/2005/8/layout/hierarchy1"/>
    <dgm:cxn modelId="{B3394042-0945-40A9-9E8A-0CC66D6D6DFE}" type="presParOf" srcId="{B274C9F1-4265-4B98-AAC6-F35C0C0109BC}" destId="{9AE7BD6E-C85B-4B17-8519-5BAF35EDF9F8}" srcOrd="3" destOrd="0" presId="urn:microsoft.com/office/officeart/2005/8/layout/hierarchy1"/>
    <dgm:cxn modelId="{47DF78BA-0BAC-47EA-B651-8968621DA18D}" type="presParOf" srcId="{9AE7BD6E-C85B-4B17-8519-5BAF35EDF9F8}" destId="{59AD47FE-EF45-4CD6-B926-2F8444460365}" srcOrd="0" destOrd="0" presId="urn:microsoft.com/office/officeart/2005/8/layout/hierarchy1"/>
    <dgm:cxn modelId="{2A6B9983-E7B4-4264-90E8-7CEF75D6CF8E}" type="presParOf" srcId="{59AD47FE-EF45-4CD6-B926-2F8444460365}" destId="{3011BA41-FEFF-4C55-84E9-6CC0E2D5B15B}" srcOrd="0" destOrd="0" presId="urn:microsoft.com/office/officeart/2005/8/layout/hierarchy1"/>
    <dgm:cxn modelId="{E9B8B7DF-07FC-4063-BAE5-6628DD9C7406}" type="presParOf" srcId="{59AD47FE-EF45-4CD6-B926-2F8444460365}" destId="{7CE0427C-A39D-4321-86B9-CB489C9A9A30}" srcOrd="1" destOrd="0" presId="urn:microsoft.com/office/officeart/2005/8/layout/hierarchy1"/>
    <dgm:cxn modelId="{58F028B9-550D-429F-97EF-49AD1A2032E8}" type="presParOf" srcId="{9AE7BD6E-C85B-4B17-8519-5BAF35EDF9F8}" destId="{319B7491-B7B9-4409-B6E1-44AD23E4E38D}" srcOrd="1" destOrd="0" presId="urn:microsoft.com/office/officeart/2005/8/layout/hierarchy1"/>
    <dgm:cxn modelId="{FE595DFA-4AE7-469F-AAE1-D29BE6BCCE56}" type="presParOf" srcId="{6D3E6BE5-6A77-4CF3-8B44-F93959AF8122}" destId="{09280BD4-2273-472F-BC2A-784AD1FAA34B}" srcOrd="2" destOrd="0" presId="urn:microsoft.com/office/officeart/2005/8/layout/hierarchy1"/>
    <dgm:cxn modelId="{E87088FB-C3F7-483E-9A41-DCE0134ED884}" type="presParOf" srcId="{6D3E6BE5-6A77-4CF3-8B44-F93959AF8122}" destId="{E88049D1-6866-402A-A250-9EA72974C1F9}" srcOrd="3" destOrd="0" presId="urn:microsoft.com/office/officeart/2005/8/layout/hierarchy1"/>
    <dgm:cxn modelId="{6A9D62AC-DC79-4AE3-A2C9-218510FA86DC}" type="presParOf" srcId="{E88049D1-6866-402A-A250-9EA72974C1F9}" destId="{D8641C6D-FF96-4747-992E-B8AC21D983C9}" srcOrd="0" destOrd="0" presId="urn:microsoft.com/office/officeart/2005/8/layout/hierarchy1"/>
    <dgm:cxn modelId="{FBB316FF-6D28-4C1B-9D91-2AFC1AB0EE39}" type="presParOf" srcId="{D8641C6D-FF96-4747-992E-B8AC21D983C9}" destId="{A98A12B7-EC5B-4B3A-B8F6-725C15DAE94D}" srcOrd="0" destOrd="0" presId="urn:microsoft.com/office/officeart/2005/8/layout/hierarchy1"/>
    <dgm:cxn modelId="{F9F35A58-3F58-4880-85B3-C6D449834FDC}" type="presParOf" srcId="{D8641C6D-FF96-4747-992E-B8AC21D983C9}" destId="{A1725328-906E-41B9-9257-68BC1AC8904D}" srcOrd="1" destOrd="0" presId="urn:microsoft.com/office/officeart/2005/8/layout/hierarchy1"/>
    <dgm:cxn modelId="{B2604EEB-C716-41C6-9468-25B0AF11FA0E}" type="presParOf" srcId="{E88049D1-6866-402A-A250-9EA72974C1F9}" destId="{466AB9A8-6D5E-46D8-9B55-7573651AA330}" srcOrd="1" destOrd="0" presId="urn:microsoft.com/office/officeart/2005/8/layout/hierarchy1"/>
    <dgm:cxn modelId="{1B6298B1-132D-47B1-9193-0FE9EF4DD66A}" type="presParOf" srcId="{466AB9A8-6D5E-46D8-9B55-7573651AA330}" destId="{1DC04467-ACE9-40CF-BD4A-BB1FC27F9E61}" srcOrd="0" destOrd="0" presId="urn:microsoft.com/office/officeart/2005/8/layout/hierarchy1"/>
    <dgm:cxn modelId="{4EC3F9C7-4403-4685-8C67-D12C9E259A42}" type="presParOf" srcId="{466AB9A8-6D5E-46D8-9B55-7573651AA330}" destId="{B8ABFD09-3410-47C9-918C-F2B73442A998}" srcOrd="1" destOrd="0" presId="urn:microsoft.com/office/officeart/2005/8/layout/hierarchy1"/>
    <dgm:cxn modelId="{119C7888-20CA-4D9C-AE7B-2DA2674B3507}" type="presParOf" srcId="{B8ABFD09-3410-47C9-918C-F2B73442A998}" destId="{C5E19885-5A17-4D6A-8C90-E558C4EBE625}" srcOrd="0" destOrd="0" presId="urn:microsoft.com/office/officeart/2005/8/layout/hierarchy1"/>
    <dgm:cxn modelId="{FB1D3161-BB2E-43B4-AC7A-1E892C22D56C}" type="presParOf" srcId="{C5E19885-5A17-4D6A-8C90-E558C4EBE625}" destId="{C1A6518E-327B-45DC-B981-030D23E35AB7}" srcOrd="0" destOrd="0" presId="urn:microsoft.com/office/officeart/2005/8/layout/hierarchy1"/>
    <dgm:cxn modelId="{EB51C65B-C2BC-4D07-AC4D-00AB9FC3A268}" type="presParOf" srcId="{C5E19885-5A17-4D6A-8C90-E558C4EBE625}" destId="{101C105E-BB78-4B2F-A043-841E1E0D0CD4}" srcOrd="1" destOrd="0" presId="urn:microsoft.com/office/officeart/2005/8/layout/hierarchy1"/>
    <dgm:cxn modelId="{A5260F87-124A-4D0C-A006-7C5E8816C057}" type="presParOf" srcId="{B8ABFD09-3410-47C9-918C-F2B73442A998}" destId="{E50C47EE-1ECE-40B3-92B4-C692A5123FBB}" srcOrd="1" destOrd="0" presId="urn:microsoft.com/office/officeart/2005/8/layout/hierarchy1"/>
    <dgm:cxn modelId="{8FDC5CE0-A9C3-4026-8BB5-AC6AAE6146AC}" type="presParOf" srcId="{466AB9A8-6D5E-46D8-9B55-7573651AA330}" destId="{3AEC336D-86C9-4743-AC6C-270E59593498}" srcOrd="2" destOrd="0" presId="urn:microsoft.com/office/officeart/2005/8/layout/hierarchy1"/>
    <dgm:cxn modelId="{2A6E9EC8-CEEF-4117-BDCC-DA93759E5C3D}" type="presParOf" srcId="{466AB9A8-6D5E-46D8-9B55-7573651AA330}" destId="{8100CC69-1B04-4964-9608-A5DF1CCFB6CB}" srcOrd="3" destOrd="0" presId="urn:microsoft.com/office/officeart/2005/8/layout/hierarchy1"/>
    <dgm:cxn modelId="{DB82419E-A6F2-4450-B352-D37C21DC42E9}" type="presParOf" srcId="{8100CC69-1B04-4964-9608-A5DF1CCFB6CB}" destId="{8CA2A164-6ACC-48AB-8DA8-E09EAFFE5C78}" srcOrd="0" destOrd="0" presId="urn:microsoft.com/office/officeart/2005/8/layout/hierarchy1"/>
    <dgm:cxn modelId="{51C91D33-87A8-497A-9B45-F94D5E9F318A}" type="presParOf" srcId="{8CA2A164-6ACC-48AB-8DA8-E09EAFFE5C78}" destId="{56786EF4-0C79-407C-B27B-8FC54B087BFD}" srcOrd="0" destOrd="0" presId="urn:microsoft.com/office/officeart/2005/8/layout/hierarchy1"/>
    <dgm:cxn modelId="{5400548F-BC9D-4A02-9529-2B3581297AA0}" type="presParOf" srcId="{8CA2A164-6ACC-48AB-8DA8-E09EAFFE5C78}" destId="{53A05C4E-AFDE-4852-A085-9F959E9CF371}" srcOrd="1" destOrd="0" presId="urn:microsoft.com/office/officeart/2005/8/layout/hierarchy1"/>
    <dgm:cxn modelId="{8A7C41BF-AA18-4608-A6EA-D304F28E2F86}" type="presParOf" srcId="{8100CC69-1B04-4964-9608-A5DF1CCFB6CB}" destId="{1A7422DE-5246-453B-B345-746AE5A65E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2AAAB4-9ACD-4DE4-A4EC-AD007100DF4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0918227-D8A1-4ED4-8327-7EAA288ED3AA}">
      <dgm:prSet/>
      <dgm:spPr/>
      <dgm:t>
        <a:bodyPr/>
        <a:lstStyle/>
        <a:p>
          <a:r>
            <a:rPr lang="en-IN" b="1" dirty="0"/>
            <a:t>Achieving Regulatory Compliance</a:t>
          </a:r>
        </a:p>
      </dgm:t>
    </dgm:pt>
    <dgm:pt modelId="{3A647CAB-8BD5-4256-89F1-D18ADFDF467D}" type="parTrans" cxnId="{161339EA-3541-4704-8DF6-FD3684FCAF0D}">
      <dgm:prSet/>
      <dgm:spPr/>
      <dgm:t>
        <a:bodyPr/>
        <a:lstStyle/>
        <a:p>
          <a:endParaRPr lang="en-US"/>
        </a:p>
      </dgm:t>
    </dgm:pt>
    <dgm:pt modelId="{0035CF2C-61E0-435D-9726-85587DACF005}" type="sibTrans" cxnId="{161339EA-3541-4704-8DF6-FD3684FCAF0D}">
      <dgm:prSet/>
      <dgm:spPr/>
      <dgm:t>
        <a:bodyPr/>
        <a:lstStyle/>
        <a:p>
          <a:endParaRPr lang="en-US"/>
        </a:p>
      </dgm:t>
    </dgm:pt>
    <dgm:pt modelId="{228991A8-CEDD-4F70-8E0D-02EDD7FA074A}">
      <dgm:prSet/>
      <dgm:spPr/>
      <dgm:t>
        <a:bodyPr/>
        <a:lstStyle/>
        <a:p>
          <a:r>
            <a:rPr lang="en-IN" b="0"/>
            <a:t>Data Security:</a:t>
          </a:r>
          <a:endParaRPr lang="en-US" b="0" dirty="0"/>
        </a:p>
      </dgm:t>
    </dgm:pt>
    <dgm:pt modelId="{F3AC3F5D-A132-473A-83F9-2250867BBC51}" type="parTrans" cxnId="{086BD11F-6C76-451A-B7DE-2F6C4A0DA00B}">
      <dgm:prSet/>
      <dgm:spPr/>
      <dgm:t>
        <a:bodyPr/>
        <a:lstStyle/>
        <a:p>
          <a:endParaRPr lang="en-US"/>
        </a:p>
      </dgm:t>
    </dgm:pt>
    <dgm:pt modelId="{074041BD-BFB5-43BD-9A28-9FDABBACE6C7}" type="sibTrans" cxnId="{086BD11F-6C76-451A-B7DE-2F6C4A0DA00B}">
      <dgm:prSet/>
      <dgm:spPr/>
      <dgm:t>
        <a:bodyPr/>
        <a:lstStyle/>
        <a:p>
          <a:endParaRPr lang="en-US"/>
        </a:p>
      </dgm:t>
    </dgm:pt>
    <dgm:pt modelId="{4BEA7813-5E1A-4A0C-A8CF-50480CFFFFE7}">
      <dgm:prSet/>
      <dgm:spPr/>
      <dgm:t>
        <a:bodyPr/>
        <a:lstStyle/>
        <a:p>
          <a:r>
            <a:rPr lang="en-US" b="1" dirty="0"/>
            <a:t>Seamless Migration with Minimal Downtime</a:t>
          </a:r>
          <a:endParaRPr lang="en-IN" b="1" dirty="0"/>
        </a:p>
      </dgm:t>
    </dgm:pt>
    <dgm:pt modelId="{11A16F8F-2C29-4FDB-95AA-B202B8CA58C5}" type="parTrans" cxnId="{0D7AEE47-0E80-4B88-8007-0D79DC0A3D9E}">
      <dgm:prSet/>
      <dgm:spPr/>
      <dgm:t>
        <a:bodyPr/>
        <a:lstStyle/>
        <a:p>
          <a:endParaRPr lang="en-US"/>
        </a:p>
      </dgm:t>
    </dgm:pt>
    <dgm:pt modelId="{F0826DD0-C467-4392-A062-79D72D7E8624}" type="sibTrans" cxnId="{0D7AEE47-0E80-4B88-8007-0D79DC0A3D9E}">
      <dgm:prSet/>
      <dgm:spPr/>
      <dgm:t>
        <a:bodyPr/>
        <a:lstStyle/>
        <a:p>
          <a:endParaRPr lang="en-US"/>
        </a:p>
      </dgm:t>
    </dgm:pt>
    <dgm:pt modelId="{BCF23B95-A272-464E-AF0D-ADA451115E5F}">
      <dgm:prSet/>
      <dgm:spPr/>
      <dgm:t>
        <a:bodyPr/>
        <a:lstStyle/>
        <a:p>
          <a:r>
            <a:rPr lang="en-IN" b="0"/>
            <a:t>Live Data Synchronization:</a:t>
          </a:r>
          <a:endParaRPr lang="en-US" b="0" dirty="0"/>
        </a:p>
      </dgm:t>
    </dgm:pt>
    <dgm:pt modelId="{9B005E22-BFEF-4FB5-B3DF-7F67F21D1D14}" type="parTrans" cxnId="{C9A03C9B-1B0A-47BA-9BE1-A026AD4CB075}">
      <dgm:prSet/>
      <dgm:spPr/>
      <dgm:t>
        <a:bodyPr/>
        <a:lstStyle/>
        <a:p>
          <a:endParaRPr lang="en-US"/>
        </a:p>
      </dgm:t>
    </dgm:pt>
    <dgm:pt modelId="{78EC6365-6FB9-40D6-9967-2E700164FAB0}" type="sibTrans" cxnId="{C9A03C9B-1B0A-47BA-9BE1-A026AD4CB075}">
      <dgm:prSet/>
      <dgm:spPr/>
      <dgm:t>
        <a:bodyPr/>
        <a:lstStyle/>
        <a:p>
          <a:endParaRPr lang="en-US"/>
        </a:p>
      </dgm:t>
    </dgm:pt>
    <dgm:pt modelId="{827040A9-F963-4925-A598-42BB1DF0799A}">
      <dgm:prSet/>
      <dgm:spPr/>
      <dgm:t>
        <a:bodyPr/>
        <a:lstStyle/>
        <a:p>
          <a:r>
            <a:rPr lang="en-US" b="0"/>
            <a:t>Cloud DLP safeguards sensitive data for GDPR and HIPAA adherence.</a:t>
          </a:r>
          <a:endParaRPr lang="en-IN" b="0"/>
        </a:p>
      </dgm:t>
    </dgm:pt>
    <dgm:pt modelId="{3EA4EA5C-A915-4278-8384-80B3EFDBDF0F}" type="parTrans" cxnId="{F9E79E1A-412B-404D-916D-8CC9B6114A6D}">
      <dgm:prSet/>
      <dgm:spPr/>
      <dgm:t>
        <a:bodyPr/>
        <a:lstStyle/>
        <a:p>
          <a:endParaRPr lang="en-IN"/>
        </a:p>
      </dgm:t>
    </dgm:pt>
    <dgm:pt modelId="{92797309-DFFD-4CBE-B3AF-9953DB9C8043}" type="sibTrans" cxnId="{F9E79E1A-412B-404D-916D-8CC9B6114A6D}">
      <dgm:prSet/>
      <dgm:spPr/>
      <dgm:t>
        <a:bodyPr/>
        <a:lstStyle/>
        <a:p>
          <a:endParaRPr lang="en-IN"/>
        </a:p>
      </dgm:t>
    </dgm:pt>
    <dgm:pt modelId="{D67FE7C8-7698-4AD0-BF5D-06A4B9530DD6}">
      <dgm:prSet/>
      <dgm:spPr/>
      <dgm:t>
        <a:bodyPr/>
        <a:lstStyle/>
        <a:p>
          <a:r>
            <a:rPr lang="en-US" b="0"/>
            <a:t>Automatically detects and masks personally identifiable information (PII).</a:t>
          </a:r>
          <a:endParaRPr lang="en-IN" b="0"/>
        </a:p>
      </dgm:t>
    </dgm:pt>
    <dgm:pt modelId="{26771482-5436-45BC-B784-8A0482135687}" type="parTrans" cxnId="{7331E9D9-A35C-4BCF-B844-1C2D87F560EB}">
      <dgm:prSet/>
      <dgm:spPr/>
      <dgm:t>
        <a:bodyPr/>
        <a:lstStyle/>
        <a:p>
          <a:endParaRPr lang="en-IN"/>
        </a:p>
      </dgm:t>
    </dgm:pt>
    <dgm:pt modelId="{07FB278D-813F-4D0D-B9D0-E534F8D4948F}" type="sibTrans" cxnId="{7331E9D9-A35C-4BCF-B844-1C2D87F560EB}">
      <dgm:prSet/>
      <dgm:spPr/>
      <dgm:t>
        <a:bodyPr/>
        <a:lstStyle/>
        <a:p>
          <a:endParaRPr lang="en-IN"/>
        </a:p>
      </dgm:t>
    </dgm:pt>
    <dgm:pt modelId="{B8951BA5-FCC0-472C-A3CA-FF933A5F320E}">
      <dgm:prSet/>
      <dgm:spPr/>
      <dgm:t>
        <a:bodyPr/>
        <a:lstStyle/>
        <a:p>
          <a:r>
            <a:rPr lang="en-IN" b="0"/>
            <a:t>Access Control:</a:t>
          </a:r>
        </a:p>
      </dgm:t>
    </dgm:pt>
    <dgm:pt modelId="{F421D15B-AB10-491B-8455-8C8BB3E8C631}" type="parTrans" cxnId="{14BEA3F8-50EC-4DCC-84C1-6BE568A8F4C0}">
      <dgm:prSet/>
      <dgm:spPr/>
      <dgm:t>
        <a:bodyPr/>
        <a:lstStyle/>
        <a:p>
          <a:endParaRPr lang="en-IN"/>
        </a:p>
      </dgm:t>
    </dgm:pt>
    <dgm:pt modelId="{08C313E0-6DFC-40D2-8EF5-B7921991536C}" type="sibTrans" cxnId="{14BEA3F8-50EC-4DCC-84C1-6BE568A8F4C0}">
      <dgm:prSet/>
      <dgm:spPr/>
      <dgm:t>
        <a:bodyPr/>
        <a:lstStyle/>
        <a:p>
          <a:endParaRPr lang="en-IN"/>
        </a:p>
      </dgm:t>
    </dgm:pt>
    <dgm:pt modelId="{02C740E6-AC3A-4361-870E-49E498356F3C}">
      <dgm:prSet/>
      <dgm:spPr/>
      <dgm:t>
        <a:bodyPr/>
        <a:lstStyle/>
        <a:p>
          <a:r>
            <a:rPr lang="en-IN" b="0"/>
            <a:t>Cloud IAM enforces role-based permissions.</a:t>
          </a:r>
        </a:p>
      </dgm:t>
    </dgm:pt>
    <dgm:pt modelId="{38219214-C630-4D39-95E4-DFEF1791E988}" type="parTrans" cxnId="{E4ABA627-FCC7-4450-A722-3B82FECB9C0A}">
      <dgm:prSet/>
      <dgm:spPr/>
      <dgm:t>
        <a:bodyPr/>
        <a:lstStyle/>
        <a:p>
          <a:endParaRPr lang="en-IN"/>
        </a:p>
      </dgm:t>
    </dgm:pt>
    <dgm:pt modelId="{F1B6EBD9-C128-4F95-B635-38CD78751B33}" type="sibTrans" cxnId="{E4ABA627-FCC7-4450-A722-3B82FECB9C0A}">
      <dgm:prSet/>
      <dgm:spPr/>
      <dgm:t>
        <a:bodyPr/>
        <a:lstStyle/>
        <a:p>
          <a:endParaRPr lang="en-IN"/>
        </a:p>
      </dgm:t>
    </dgm:pt>
    <dgm:pt modelId="{0114A1DD-861A-4C24-BB53-D6F1F47D647F}">
      <dgm:prSet/>
      <dgm:spPr/>
      <dgm:t>
        <a:bodyPr/>
        <a:lstStyle/>
        <a:p>
          <a:r>
            <a:rPr lang="en-US" b="0" dirty="0"/>
            <a:t>Integrates with multi-factor authentication for additional protection.</a:t>
          </a:r>
          <a:endParaRPr lang="en-IN" b="0" dirty="0"/>
        </a:p>
      </dgm:t>
    </dgm:pt>
    <dgm:pt modelId="{A9B848AD-1AA3-4A16-A621-87381CBBF15F}" type="parTrans" cxnId="{55EF4ADC-BF88-47F8-BA2F-7C2825069EC7}">
      <dgm:prSet/>
      <dgm:spPr/>
      <dgm:t>
        <a:bodyPr/>
        <a:lstStyle/>
        <a:p>
          <a:endParaRPr lang="en-IN"/>
        </a:p>
      </dgm:t>
    </dgm:pt>
    <dgm:pt modelId="{FAA02A29-031D-442E-BF4A-18B53B75B453}" type="sibTrans" cxnId="{55EF4ADC-BF88-47F8-BA2F-7C2825069EC7}">
      <dgm:prSet/>
      <dgm:spPr/>
      <dgm:t>
        <a:bodyPr/>
        <a:lstStyle/>
        <a:p>
          <a:endParaRPr lang="en-IN"/>
        </a:p>
      </dgm:t>
    </dgm:pt>
    <dgm:pt modelId="{DD0B7E2C-EB91-4433-8259-950FDF3B3C3D}">
      <dgm:prSet/>
      <dgm:spPr/>
      <dgm:t>
        <a:bodyPr/>
        <a:lstStyle/>
        <a:p>
          <a:r>
            <a:rPr lang="en-IN" b="0"/>
            <a:t>Database Migration Service ensures uninterrupted operations.</a:t>
          </a:r>
        </a:p>
      </dgm:t>
    </dgm:pt>
    <dgm:pt modelId="{5D61A30F-D0A2-46FA-AF9F-C67EBA26CEC7}" type="parTrans" cxnId="{F1848950-6CA8-4009-8206-0527F2D47EAD}">
      <dgm:prSet/>
      <dgm:spPr/>
      <dgm:t>
        <a:bodyPr/>
        <a:lstStyle/>
        <a:p>
          <a:endParaRPr lang="en-IN"/>
        </a:p>
      </dgm:t>
    </dgm:pt>
    <dgm:pt modelId="{BB8B63AB-A104-4BD7-828E-70179174B8AF}" type="sibTrans" cxnId="{F1848950-6CA8-4009-8206-0527F2D47EAD}">
      <dgm:prSet/>
      <dgm:spPr/>
      <dgm:t>
        <a:bodyPr/>
        <a:lstStyle/>
        <a:p>
          <a:endParaRPr lang="en-IN"/>
        </a:p>
      </dgm:t>
    </dgm:pt>
    <dgm:pt modelId="{D4456554-5404-418E-B556-C5375B3D4623}">
      <dgm:prSet/>
      <dgm:spPr/>
      <dgm:t>
        <a:bodyPr/>
        <a:lstStyle/>
        <a:p>
          <a:r>
            <a:rPr lang="en-US" b="0"/>
            <a:t>Synchronizes changes in real-time, minimizing migration lag.</a:t>
          </a:r>
          <a:endParaRPr lang="en-IN" b="0"/>
        </a:p>
      </dgm:t>
    </dgm:pt>
    <dgm:pt modelId="{D6F1B7D1-1341-4A71-B9A6-D4A63C9E5BAD}" type="parTrans" cxnId="{88D69B23-D20E-4241-A2BB-377BE7A065E9}">
      <dgm:prSet/>
      <dgm:spPr/>
      <dgm:t>
        <a:bodyPr/>
        <a:lstStyle/>
        <a:p>
          <a:endParaRPr lang="en-IN"/>
        </a:p>
      </dgm:t>
    </dgm:pt>
    <dgm:pt modelId="{16FC761D-92CD-4207-BC87-677BF4EB1438}" type="sibTrans" cxnId="{88D69B23-D20E-4241-A2BB-377BE7A065E9}">
      <dgm:prSet/>
      <dgm:spPr/>
      <dgm:t>
        <a:bodyPr/>
        <a:lstStyle/>
        <a:p>
          <a:endParaRPr lang="en-IN"/>
        </a:p>
      </dgm:t>
    </dgm:pt>
    <dgm:pt modelId="{5050DC85-4B07-4E0C-BBDC-BBE536498DCE}">
      <dgm:prSet/>
      <dgm:spPr/>
      <dgm:t>
        <a:bodyPr/>
        <a:lstStyle/>
        <a:p>
          <a:r>
            <a:rPr lang="en-IN" b="0"/>
            <a:t>Phased Approach:</a:t>
          </a:r>
        </a:p>
      </dgm:t>
    </dgm:pt>
    <dgm:pt modelId="{21F8E466-31E3-4B26-B8F8-0D50FD48A192}" type="parTrans" cxnId="{2B7F8DD7-BE44-4E53-AB5E-230E904D44BE}">
      <dgm:prSet/>
      <dgm:spPr/>
      <dgm:t>
        <a:bodyPr/>
        <a:lstStyle/>
        <a:p>
          <a:endParaRPr lang="en-IN"/>
        </a:p>
      </dgm:t>
    </dgm:pt>
    <dgm:pt modelId="{5ECB1AFC-121B-4078-8189-977B8A9FDE91}" type="sibTrans" cxnId="{2B7F8DD7-BE44-4E53-AB5E-230E904D44BE}">
      <dgm:prSet/>
      <dgm:spPr/>
      <dgm:t>
        <a:bodyPr/>
        <a:lstStyle/>
        <a:p>
          <a:endParaRPr lang="en-IN"/>
        </a:p>
      </dgm:t>
    </dgm:pt>
    <dgm:pt modelId="{3CB78A89-F485-4273-98F2-F1E3A89CFBC0}">
      <dgm:prSet/>
      <dgm:spPr/>
      <dgm:t>
        <a:bodyPr/>
        <a:lstStyle/>
        <a:p>
          <a:r>
            <a:rPr lang="en-US" b="0"/>
            <a:t>Gradual migration reduces risks and ensures operational continuity.</a:t>
          </a:r>
          <a:endParaRPr lang="en-IN" b="0"/>
        </a:p>
      </dgm:t>
    </dgm:pt>
    <dgm:pt modelId="{031CC9FD-5073-4B7D-85E2-65C5FDFE69F6}" type="parTrans" cxnId="{B4A05BE7-7D6C-47CF-AADC-A719145AC4CA}">
      <dgm:prSet/>
      <dgm:spPr/>
      <dgm:t>
        <a:bodyPr/>
        <a:lstStyle/>
        <a:p>
          <a:endParaRPr lang="en-IN"/>
        </a:p>
      </dgm:t>
    </dgm:pt>
    <dgm:pt modelId="{11D3D9F7-B73C-4A09-9F58-4541272666C7}" type="sibTrans" cxnId="{B4A05BE7-7D6C-47CF-AADC-A719145AC4CA}">
      <dgm:prSet/>
      <dgm:spPr/>
      <dgm:t>
        <a:bodyPr/>
        <a:lstStyle/>
        <a:p>
          <a:endParaRPr lang="en-IN"/>
        </a:p>
      </dgm:t>
    </dgm:pt>
    <dgm:pt modelId="{FF7D81CA-7293-4500-99E3-103F8BE536F3}">
      <dgm:prSet/>
      <dgm:spPr/>
      <dgm:t>
        <a:bodyPr/>
        <a:lstStyle/>
        <a:p>
          <a:r>
            <a:rPr lang="en-US" b="0" dirty="0"/>
            <a:t>Critical workloads are prioritized for early migration testing.</a:t>
          </a:r>
          <a:endParaRPr lang="en-IN" b="0" dirty="0"/>
        </a:p>
      </dgm:t>
    </dgm:pt>
    <dgm:pt modelId="{7422F074-4ADD-4F4F-8B92-4E21DC343EC2}" type="parTrans" cxnId="{9A3779A1-A92E-4288-B78A-26DBA975F76E}">
      <dgm:prSet/>
      <dgm:spPr/>
      <dgm:t>
        <a:bodyPr/>
        <a:lstStyle/>
        <a:p>
          <a:endParaRPr lang="en-IN"/>
        </a:p>
      </dgm:t>
    </dgm:pt>
    <dgm:pt modelId="{23E90C19-ED07-4E5B-88D4-EFE1BA6FB713}" type="sibTrans" cxnId="{9A3779A1-A92E-4288-B78A-26DBA975F76E}">
      <dgm:prSet/>
      <dgm:spPr/>
      <dgm:t>
        <a:bodyPr/>
        <a:lstStyle/>
        <a:p>
          <a:endParaRPr lang="en-IN"/>
        </a:p>
      </dgm:t>
    </dgm:pt>
    <dgm:pt modelId="{49BD347C-CCA6-450C-B5CF-C7ECF96DB87F}" type="pres">
      <dgm:prSet presAssocID="{C72AAAB4-9ACD-4DE4-A4EC-AD007100DF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ED66AA-2815-4F82-A967-CB46ED09E331}" type="pres">
      <dgm:prSet presAssocID="{80918227-D8A1-4ED4-8327-7EAA288ED3AA}" presName="hierRoot1" presStyleCnt="0"/>
      <dgm:spPr/>
    </dgm:pt>
    <dgm:pt modelId="{ADBB854A-5969-4A29-AA64-5702A7AEA386}" type="pres">
      <dgm:prSet presAssocID="{80918227-D8A1-4ED4-8327-7EAA288ED3AA}" presName="composite" presStyleCnt="0"/>
      <dgm:spPr/>
    </dgm:pt>
    <dgm:pt modelId="{08AB01C4-8A5A-4F0C-B1D2-240BC7444397}" type="pres">
      <dgm:prSet presAssocID="{80918227-D8A1-4ED4-8327-7EAA288ED3AA}" presName="background" presStyleLbl="node0" presStyleIdx="0" presStyleCnt="2"/>
      <dgm:spPr/>
    </dgm:pt>
    <dgm:pt modelId="{C5A610B3-343B-4D17-9762-BA723706E049}" type="pres">
      <dgm:prSet presAssocID="{80918227-D8A1-4ED4-8327-7EAA288ED3AA}" presName="text" presStyleLbl="fgAcc0" presStyleIdx="0" presStyleCnt="2">
        <dgm:presLayoutVars>
          <dgm:chPref val="3"/>
        </dgm:presLayoutVars>
      </dgm:prSet>
      <dgm:spPr/>
    </dgm:pt>
    <dgm:pt modelId="{7C34CBD5-EDF1-4915-B3A6-B62CCA4D1F82}" type="pres">
      <dgm:prSet presAssocID="{80918227-D8A1-4ED4-8327-7EAA288ED3AA}" presName="hierChild2" presStyleCnt="0"/>
      <dgm:spPr/>
    </dgm:pt>
    <dgm:pt modelId="{5B960958-8341-49A6-8B12-69CE38B8D5E9}" type="pres">
      <dgm:prSet presAssocID="{F3AC3F5D-A132-473A-83F9-2250867BBC51}" presName="Name10" presStyleLbl="parChTrans1D2" presStyleIdx="0" presStyleCnt="4"/>
      <dgm:spPr/>
    </dgm:pt>
    <dgm:pt modelId="{7B5406B4-7BF6-4F92-964E-960DDD713845}" type="pres">
      <dgm:prSet presAssocID="{228991A8-CEDD-4F70-8E0D-02EDD7FA074A}" presName="hierRoot2" presStyleCnt="0"/>
      <dgm:spPr/>
    </dgm:pt>
    <dgm:pt modelId="{B4F9AEDF-9557-43D5-9F26-6DA1DEF28637}" type="pres">
      <dgm:prSet presAssocID="{228991A8-CEDD-4F70-8E0D-02EDD7FA074A}" presName="composite2" presStyleCnt="0"/>
      <dgm:spPr/>
    </dgm:pt>
    <dgm:pt modelId="{276EC42F-7675-4788-91C5-9B6345C0CD05}" type="pres">
      <dgm:prSet presAssocID="{228991A8-CEDD-4F70-8E0D-02EDD7FA074A}" presName="background2" presStyleLbl="node2" presStyleIdx="0" presStyleCnt="4"/>
      <dgm:spPr/>
    </dgm:pt>
    <dgm:pt modelId="{F1D6E48B-02BA-4A28-AE66-F798B52C3528}" type="pres">
      <dgm:prSet presAssocID="{228991A8-CEDD-4F70-8E0D-02EDD7FA074A}" presName="text2" presStyleLbl="fgAcc2" presStyleIdx="0" presStyleCnt="4">
        <dgm:presLayoutVars>
          <dgm:chPref val="3"/>
        </dgm:presLayoutVars>
      </dgm:prSet>
      <dgm:spPr/>
    </dgm:pt>
    <dgm:pt modelId="{F1CD57E2-F3F2-48A0-B97E-E37DADF891FD}" type="pres">
      <dgm:prSet presAssocID="{228991A8-CEDD-4F70-8E0D-02EDD7FA074A}" presName="hierChild3" presStyleCnt="0"/>
      <dgm:spPr/>
    </dgm:pt>
    <dgm:pt modelId="{1BE37A72-4E28-4196-BB5E-AACAE3271C94}" type="pres">
      <dgm:prSet presAssocID="{3EA4EA5C-A915-4278-8384-80B3EFDBDF0F}" presName="Name17" presStyleLbl="parChTrans1D3" presStyleIdx="0" presStyleCnt="8"/>
      <dgm:spPr/>
    </dgm:pt>
    <dgm:pt modelId="{2A85E0CE-476D-439E-A395-DA548CE3F1F1}" type="pres">
      <dgm:prSet presAssocID="{827040A9-F963-4925-A598-42BB1DF0799A}" presName="hierRoot3" presStyleCnt="0"/>
      <dgm:spPr/>
    </dgm:pt>
    <dgm:pt modelId="{0B1DE1B7-3F9F-401A-ACD1-585C08716F39}" type="pres">
      <dgm:prSet presAssocID="{827040A9-F963-4925-A598-42BB1DF0799A}" presName="composite3" presStyleCnt="0"/>
      <dgm:spPr/>
    </dgm:pt>
    <dgm:pt modelId="{E061811F-ECEC-40B1-8759-DC017046CD5A}" type="pres">
      <dgm:prSet presAssocID="{827040A9-F963-4925-A598-42BB1DF0799A}" presName="background3" presStyleLbl="node3" presStyleIdx="0" presStyleCnt="8"/>
      <dgm:spPr/>
    </dgm:pt>
    <dgm:pt modelId="{51EEB2EE-0807-45D4-9B5E-4B95BE130508}" type="pres">
      <dgm:prSet presAssocID="{827040A9-F963-4925-A598-42BB1DF0799A}" presName="text3" presStyleLbl="fgAcc3" presStyleIdx="0" presStyleCnt="8">
        <dgm:presLayoutVars>
          <dgm:chPref val="3"/>
        </dgm:presLayoutVars>
      </dgm:prSet>
      <dgm:spPr/>
    </dgm:pt>
    <dgm:pt modelId="{47B900B5-57F8-4E38-ADDB-6D39A1A3D26F}" type="pres">
      <dgm:prSet presAssocID="{827040A9-F963-4925-A598-42BB1DF0799A}" presName="hierChild4" presStyleCnt="0"/>
      <dgm:spPr/>
    </dgm:pt>
    <dgm:pt modelId="{105A4472-74E1-4828-99E0-75A9852FDDDD}" type="pres">
      <dgm:prSet presAssocID="{26771482-5436-45BC-B784-8A0482135687}" presName="Name17" presStyleLbl="parChTrans1D3" presStyleIdx="1" presStyleCnt="8"/>
      <dgm:spPr/>
    </dgm:pt>
    <dgm:pt modelId="{9697CAD1-E5E8-46D5-B581-3096D412AFB2}" type="pres">
      <dgm:prSet presAssocID="{D67FE7C8-7698-4AD0-BF5D-06A4B9530DD6}" presName="hierRoot3" presStyleCnt="0"/>
      <dgm:spPr/>
    </dgm:pt>
    <dgm:pt modelId="{3FF69D10-DD16-431D-8FF2-6AD358E72247}" type="pres">
      <dgm:prSet presAssocID="{D67FE7C8-7698-4AD0-BF5D-06A4B9530DD6}" presName="composite3" presStyleCnt="0"/>
      <dgm:spPr/>
    </dgm:pt>
    <dgm:pt modelId="{D5D036D3-DB16-49E1-8E78-9E962A8D070C}" type="pres">
      <dgm:prSet presAssocID="{D67FE7C8-7698-4AD0-BF5D-06A4B9530DD6}" presName="background3" presStyleLbl="node3" presStyleIdx="1" presStyleCnt="8"/>
      <dgm:spPr/>
    </dgm:pt>
    <dgm:pt modelId="{A84C1D16-EE5C-40A2-977B-86375BAC042D}" type="pres">
      <dgm:prSet presAssocID="{D67FE7C8-7698-4AD0-BF5D-06A4B9530DD6}" presName="text3" presStyleLbl="fgAcc3" presStyleIdx="1" presStyleCnt="8">
        <dgm:presLayoutVars>
          <dgm:chPref val="3"/>
        </dgm:presLayoutVars>
      </dgm:prSet>
      <dgm:spPr/>
    </dgm:pt>
    <dgm:pt modelId="{68D66BFA-A373-416A-966B-34BD504A82F4}" type="pres">
      <dgm:prSet presAssocID="{D67FE7C8-7698-4AD0-BF5D-06A4B9530DD6}" presName="hierChild4" presStyleCnt="0"/>
      <dgm:spPr/>
    </dgm:pt>
    <dgm:pt modelId="{8080D2BB-C368-4225-85AE-30EF431A6892}" type="pres">
      <dgm:prSet presAssocID="{F421D15B-AB10-491B-8455-8C8BB3E8C631}" presName="Name10" presStyleLbl="parChTrans1D2" presStyleIdx="1" presStyleCnt="4"/>
      <dgm:spPr/>
    </dgm:pt>
    <dgm:pt modelId="{B7A2D438-962A-4D21-8FE3-94910D5E640A}" type="pres">
      <dgm:prSet presAssocID="{B8951BA5-FCC0-472C-A3CA-FF933A5F320E}" presName="hierRoot2" presStyleCnt="0"/>
      <dgm:spPr/>
    </dgm:pt>
    <dgm:pt modelId="{0031A5B8-9B6B-4495-B31E-40E2208DB9F9}" type="pres">
      <dgm:prSet presAssocID="{B8951BA5-FCC0-472C-A3CA-FF933A5F320E}" presName="composite2" presStyleCnt="0"/>
      <dgm:spPr/>
    </dgm:pt>
    <dgm:pt modelId="{4DFBE64B-DAA1-4982-B947-85BF38618F5E}" type="pres">
      <dgm:prSet presAssocID="{B8951BA5-FCC0-472C-A3CA-FF933A5F320E}" presName="background2" presStyleLbl="node2" presStyleIdx="1" presStyleCnt="4"/>
      <dgm:spPr/>
    </dgm:pt>
    <dgm:pt modelId="{3810DD00-4551-40F2-A587-D1E81F458F10}" type="pres">
      <dgm:prSet presAssocID="{B8951BA5-FCC0-472C-A3CA-FF933A5F320E}" presName="text2" presStyleLbl="fgAcc2" presStyleIdx="1" presStyleCnt="4">
        <dgm:presLayoutVars>
          <dgm:chPref val="3"/>
        </dgm:presLayoutVars>
      </dgm:prSet>
      <dgm:spPr/>
    </dgm:pt>
    <dgm:pt modelId="{6AD129C1-8745-45C6-B50A-A93BCFB07635}" type="pres">
      <dgm:prSet presAssocID="{B8951BA5-FCC0-472C-A3CA-FF933A5F320E}" presName="hierChild3" presStyleCnt="0"/>
      <dgm:spPr/>
    </dgm:pt>
    <dgm:pt modelId="{FDDE39EB-D1F9-44D5-A0EC-32AE54DA4BEA}" type="pres">
      <dgm:prSet presAssocID="{38219214-C630-4D39-95E4-DFEF1791E988}" presName="Name17" presStyleLbl="parChTrans1D3" presStyleIdx="2" presStyleCnt="8"/>
      <dgm:spPr/>
    </dgm:pt>
    <dgm:pt modelId="{70AD52A9-BCEA-4F53-88BF-1A98EEBACAEE}" type="pres">
      <dgm:prSet presAssocID="{02C740E6-AC3A-4361-870E-49E498356F3C}" presName="hierRoot3" presStyleCnt="0"/>
      <dgm:spPr/>
    </dgm:pt>
    <dgm:pt modelId="{D5B40FF3-ADFC-427D-A294-301B96D81B60}" type="pres">
      <dgm:prSet presAssocID="{02C740E6-AC3A-4361-870E-49E498356F3C}" presName="composite3" presStyleCnt="0"/>
      <dgm:spPr/>
    </dgm:pt>
    <dgm:pt modelId="{95663D12-D685-49A1-8B36-E3CBB7B9AF0C}" type="pres">
      <dgm:prSet presAssocID="{02C740E6-AC3A-4361-870E-49E498356F3C}" presName="background3" presStyleLbl="node3" presStyleIdx="2" presStyleCnt="8"/>
      <dgm:spPr/>
    </dgm:pt>
    <dgm:pt modelId="{2DEE2460-0CF9-4D2F-9C59-20F8EF550A2E}" type="pres">
      <dgm:prSet presAssocID="{02C740E6-AC3A-4361-870E-49E498356F3C}" presName="text3" presStyleLbl="fgAcc3" presStyleIdx="2" presStyleCnt="8">
        <dgm:presLayoutVars>
          <dgm:chPref val="3"/>
        </dgm:presLayoutVars>
      </dgm:prSet>
      <dgm:spPr/>
    </dgm:pt>
    <dgm:pt modelId="{26D0C9C7-E6E9-46AA-80AC-5007A171124E}" type="pres">
      <dgm:prSet presAssocID="{02C740E6-AC3A-4361-870E-49E498356F3C}" presName="hierChild4" presStyleCnt="0"/>
      <dgm:spPr/>
    </dgm:pt>
    <dgm:pt modelId="{0DA0B3DE-4D8F-453E-83AC-BB75F28C62A8}" type="pres">
      <dgm:prSet presAssocID="{A9B848AD-1AA3-4A16-A621-87381CBBF15F}" presName="Name17" presStyleLbl="parChTrans1D3" presStyleIdx="3" presStyleCnt="8"/>
      <dgm:spPr/>
    </dgm:pt>
    <dgm:pt modelId="{0AC05529-D28E-4E51-8315-EEE58D720359}" type="pres">
      <dgm:prSet presAssocID="{0114A1DD-861A-4C24-BB53-D6F1F47D647F}" presName="hierRoot3" presStyleCnt="0"/>
      <dgm:spPr/>
    </dgm:pt>
    <dgm:pt modelId="{EB78606A-1516-42B9-826F-466CEAD0118F}" type="pres">
      <dgm:prSet presAssocID="{0114A1DD-861A-4C24-BB53-D6F1F47D647F}" presName="composite3" presStyleCnt="0"/>
      <dgm:spPr/>
    </dgm:pt>
    <dgm:pt modelId="{C21EC056-1E58-4945-8A94-2C2AACBD100B}" type="pres">
      <dgm:prSet presAssocID="{0114A1DD-861A-4C24-BB53-D6F1F47D647F}" presName="background3" presStyleLbl="node3" presStyleIdx="3" presStyleCnt="8"/>
      <dgm:spPr/>
    </dgm:pt>
    <dgm:pt modelId="{24B1FEDB-9B7D-4B6E-ABC3-BF35DF7F705E}" type="pres">
      <dgm:prSet presAssocID="{0114A1DD-861A-4C24-BB53-D6F1F47D647F}" presName="text3" presStyleLbl="fgAcc3" presStyleIdx="3" presStyleCnt="8">
        <dgm:presLayoutVars>
          <dgm:chPref val="3"/>
        </dgm:presLayoutVars>
      </dgm:prSet>
      <dgm:spPr/>
    </dgm:pt>
    <dgm:pt modelId="{0CAA9ACA-4A1D-4549-85E9-FDE21152E4E9}" type="pres">
      <dgm:prSet presAssocID="{0114A1DD-861A-4C24-BB53-D6F1F47D647F}" presName="hierChild4" presStyleCnt="0"/>
      <dgm:spPr/>
    </dgm:pt>
    <dgm:pt modelId="{E5264171-F0E1-4A80-908E-D128DF9FAAC0}" type="pres">
      <dgm:prSet presAssocID="{4BEA7813-5E1A-4A0C-A8CF-50480CFFFFE7}" presName="hierRoot1" presStyleCnt="0"/>
      <dgm:spPr/>
    </dgm:pt>
    <dgm:pt modelId="{7F688F48-E202-4AA6-B98F-14616C73546B}" type="pres">
      <dgm:prSet presAssocID="{4BEA7813-5E1A-4A0C-A8CF-50480CFFFFE7}" presName="composite" presStyleCnt="0"/>
      <dgm:spPr/>
    </dgm:pt>
    <dgm:pt modelId="{3E14AC42-64A7-49D8-B5F3-FE351F1AA1FF}" type="pres">
      <dgm:prSet presAssocID="{4BEA7813-5E1A-4A0C-A8CF-50480CFFFFE7}" presName="background" presStyleLbl="node0" presStyleIdx="1" presStyleCnt="2"/>
      <dgm:spPr/>
    </dgm:pt>
    <dgm:pt modelId="{F7A2B9B7-8D79-4DC8-B2B3-E3DF01068824}" type="pres">
      <dgm:prSet presAssocID="{4BEA7813-5E1A-4A0C-A8CF-50480CFFFFE7}" presName="text" presStyleLbl="fgAcc0" presStyleIdx="1" presStyleCnt="2">
        <dgm:presLayoutVars>
          <dgm:chPref val="3"/>
        </dgm:presLayoutVars>
      </dgm:prSet>
      <dgm:spPr/>
    </dgm:pt>
    <dgm:pt modelId="{8330C37A-B770-4BCD-9A1E-877BF1FDE49F}" type="pres">
      <dgm:prSet presAssocID="{4BEA7813-5E1A-4A0C-A8CF-50480CFFFFE7}" presName="hierChild2" presStyleCnt="0"/>
      <dgm:spPr/>
    </dgm:pt>
    <dgm:pt modelId="{6ED1CDC8-0396-4603-AC3B-2057C018E8A3}" type="pres">
      <dgm:prSet presAssocID="{9B005E22-BFEF-4FB5-B3DF-7F67F21D1D14}" presName="Name10" presStyleLbl="parChTrans1D2" presStyleIdx="2" presStyleCnt="4"/>
      <dgm:spPr/>
    </dgm:pt>
    <dgm:pt modelId="{D6A39CE7-858E-44DA-9C20-2309A6F5DD80}" type="pres">
      <dgm:prSet presAssocID="{BCF23B95-A272-464E-AF0D-ADA451115E5F}" presName="hierRoot2" presStyleCnt="0"/>
      <dgm:spPr/>
    </dgm:pt>
    <dgm:pt modelId="{593D2B97-6F4A-4E35-955A-85B2F3FE86DD}" type="pres">
      <dgm:prSet presAssocID="{BCF23B95-A272-464E-AF0D-ADA451115E5F}" presName="composite2" presStyleCnt="0"/>
      <dgm:spPr/>
    </dgm:pt>
    <dgm:pt modelId="{980B34FF-D1BD-432C-8077-806C40491B77}" type="pres">
      <dgm:prSet presAssocID="{BCF23B95-A272-464E-AF0D-ADA451115E5F}" presName="background2" presStyleLbl="node2" presStyleIdx="2" presStyleCnt="4"/>
      <dgm:spPr/>
    </dgm:pt>
    <dgm:pt modelId="{DC844518-6DEE-48B3-8008-CC3D66EE15E0}" type="pres">
      <dgm:prSet presAssocID="{BCF23B95-A272-464E-AF0D-ADA451115E5F}" presName="text2" presStyleLbl="fgAcc2" presStyleIdx="2" presStyleCnt="4">
        <dgm:presLayoutVars>
          <dgm:chPref val="3"/>
        </dgm:presLayoutVars>
      </dgm:prSet>
      <dgm:spPr/>
    </dgm:pt>
    <dgm:pt modelId="{1844AC5F-6DC9-4740-96BF-CF0AC39D5308}" type="pres">
      <dgm:prSet presAssocID="{BCF23B95-A272-464E-AF0D-ADA451115E5F}" presName="hierChild3" presStyleCnt="0"/>
      <dgm:spPr/>
    </dgm:pt>
    <dgm:pt modelId="{7BE1E85C-1F37-4D80-BD09-8DDECA90D8C2}" type="pres">
      <dgm:prSet presAssocID="{5D61A30F-D0A2-46FA-AF9F-C67EBA26CEC7}" presName="Name17" presStyleLbl="parChTrans1D3" presStyleIdx="4" presStyleCnt="8"/>
      <dgm:spPr/>
    </dgm:pt>
    <dgm:pt modelId="{B7A578D4-1196-45C1-83D9-0A4851CBA5D1}" type="pres">
      <dgm:prSet presAssocID="{DD0B7E2C-EB91-4433-8259-950FDF3B3C3D}" presName="hierRoot3" presStyleCnt="0"/>
      <dgm:spPr/>
    </dgm:pt>
    <dgm:pt modelId="{A8A48EAF-EC68-4F7F-8010-0CF91319A976}" type="pres">
      <dgm:prSet presAssocID="{DD0B7E2C-EB91-4433-8259-950FDF3B3C3D}" presName="composite3" presStyleCnt="0"/>
      <dgm:spPr/>
    </dgm:pt>
    <dgm:pt modelId="{34255F79-F24C-413F-B951-6442F003C360}" type="pres">
      <dgm:prSet presAssocID="{DD0B7E2C-EB91-4433-8259-950FDF3B3C3D}" presName="background3" presStyleLbl="node3" presStyleIdx="4" presStyleCnt="8"/>
      <dgm:spPr/>
    </dgm:pt>
    <dgm:pt modelId="{AA4C928C-2340-45FA-A385-5FA4FCC4325A}" type="pres">
      <dgm:prSet presAssocID="{DD0B7E2C-EB91-4433-8259-950FDF3B3C3D}" presName="text3" presStyleLbl="fgAcc3" presStyleIdx="4" presStyleCnt="8">
        <dgm:presLayoutVars>
          <dgm:chPref val="3"/>
        </dgm:presLayoutVars>
      </dgm:prSet>
      <dgm:spPr/>
    </dgm:pt>
    <dgm:pt modelId="{04C5316E-2C27-41FA-A994-7089E1188A79}" type="pres">
      <dgm:prSet presAssocID="{DD0B7E2C-EB91-4433-8259-950FDF3B3C3D}" presName="hierChild4" presStyleCnt="0"/>
      <dgm:spPr/>
    </dgm:pt>
    <dgm:pt modelId="{9532597B-5881-450E-BA83-011A8571CFE6}" type="pres">
      <dgm:prSet presAssocID="{D6F1B7D1-1341-4A71-B9A6-D4A63C9E5BAD}" presName="Name17" presStyleLbl="parChTrans1D3" presStyleIdx="5" presStyleCnt="8"/>
      <dgm:spPr/>
    </dgm:pt>
    <dgm:pt modelId="{2CE6C87F-EDEA-4CC9-AC99-37CBE5F5CA0B}" type="pres">
      <dgm:prSet presAssocID="{D4456554-5404-418E-B556-C5375B3D4623}" presName="hierRoot3" presStyleCnt="0"/>
      <dgm:spPr/>
    </dgm:pt>
    <dgm:pt modelId="{069A77E2-61EB-43A0-88BE-2F1A18AD562C}" type="pres">
      <dgm:prSet presAssocID="{D4456554-5404-418E-B556-C5375B3D4623}" presName="composite3" presStyleCnt="0"/>
      <dgm:spPr/>
    </dgm:pt>
    <dgm:pt modelId="{FCAF203E-832E-48C9-8501-A84BFFC39F23}" type="pres">
      <dgm:prSet presAssocID="{D4456554-5404-418E-B556-C5375B3D4623}" presName="background3" presStyleLbl="node3" presStyleIdx="5" presStyleCnt="8"/>
      <dgm:spPr/>
    </dgm:pt>
    <dgm:pt modelId="{95B10096-FBE7-4F64-87E8-DA960DA5A883}" type="pres">
      <dgm:prSet presAssocID="{D4456554-5404-418E-B556-C5375B3D4623}" presName="text3" presStyleLbl="fgAcc3" presStyleIdx="5" presStyleCnt="8">
        <dgm:presLayoutVars>
          <dgm:chPref val="3"/>
        </dgm:presLayoutVars>
      </dgm:prSet>
      <dgm:spPr/>
    </dgm:pt>
    <dgm:pt modelId="{F3325131-00B5-414F-B472-1276EEFD8445}" type="pres">
      <dgm:prSet presAssocID="{D4456554-5404-418E-B556-C5375B3D4623}" presName="hierChild4" presStyleCnt="0"/>
      <dgm:spPr/>
    </dgm:pt>
    <dgm:pt modelId="{B245F63F-CB2E-464C-AB87-4393828D3D8D}" type="pres">
      <dgm:prSet presAssocID="{21F8E466-31E3-4B26-B8F8-0D50FD48A192}" presName="Name10" presStyleLbl="parChTrans1D2" presStyleIdx="3" presStyleCnt="4"/>
      <dgm:spPr/>
    </dgm:pt>
    <dgm:pt modelId="{35032BCA-0EF1-4063-ADB8-ED1AD10EFD88}" type="pres">
      <dgm:prSet presAssocID="{5050DC85-4B07-4E0C-BBDC-BBE536498DCE}" presName="hierRoot2" presStyleCnt="0"/>
      <dgm:spPr/>
    </dgm:pt>
    <dgm:pt modelId="{A6242152-0426-43BE-855C-F99D25B9BF97}" type="pres">
      <dgm:prSet presAssocID="{5050DC85-4B07-4E0C-BBDC-BBE536498DCE}" presName="composite2" presStyleCnt="0"/>
      <dgm:spPr/>
    </dgm:pt>
    <dgm:pt modelId="{DDC3C4EE-F6A0-4CD0-9A26-0E3BD6E4CA4E}" type="pres">
      <dgm:prSet presAssocID="{5050DC85-4B07-4E0C-BBDC-BBE536498DCE}" presName="background2" presStyleLbl="node2" presStyleIdx="3" presStyleCnt="4"/>
      <dgm:spPr/>
    </dgm:pt>
    <dgm:pt modelId="{0E1F7621-0572-4FBB-8AF9-256C3B62CAC5}" type="pres">
      <dgm:prSet presAssocID="{5050DC85-4B07-4E0C-BBDC-BBE536498DCE}" presName="text2" presStyleLbl="fgAcc2" presStyleIdx="3" presStyleCnt="4">
        <dgm:presLayoutVars>
          <dgm:chPref val="3"/>
        </dgm:presLayoutVars>
      </dgm:prSet>
      <dgm:spPr/>
    </dgm:pt>
    <dgm:pt modelId="{EBA0E458-717A-44E9-A000-8D57A60FB2AC}" type="pres">
      <dgm:prSet presAssocID="{5050DC85-4B07-4E0C-BBDC-BBE536498DCE}" presName="hierChild3" presStyleCnt="0"/>
      <dgm:spPr/>
    </dgm:pt>
    <dgm:pt modelId="{AF327D6C-34C9-4F3A-9DD6-23E283B1E95C}" type="pres">
      <dgm:prSet presAssocID="{031CC9FD-5073-4B7D-85E2-65C5FDFE69F6}" presName="Name17" presStyleLbl="parChTrans1D3" presStyleIdx="6" presStyleCnt="8"/>
      <dgm:spPr/>
    </dgm:pt>
    <dgm:pt modelId="{E03DF952-90F5-4245-AFB6-A3D9CC0B73D5}" type="pres">
      <dgm:prSet presAssocID="{3CB78A89-F485-4273-98F2-F1E3A89CFBC0}" presName="hierRoot3" presStyleCnt="0"/>
      <dgm:spPr/>
    </dgm:pt>
    <dgm:pt modelId="{F2EDF11B-0EB1-4B64-81E2-69EC200A96BF}" type="pres">
      <dgm:prSet presAssocID="{3CB78A89-F485-4273-98F2-F1E3A89CFBC0}" presName="composite3" presStyleCnt="0"/>
      <dgm:spPr/>
    </dgm:pt>
    <dgm:pt modelId="{7C0A8DF4-E9DC-49AB-9439-CED53D614694}" type="pres">
      <dgm:prSet presAssocID="{3CB78A89-F485-4273-98F2-F1E3A89CFBC0}" presName="background3" presStyleLbl="node3" presStyleIdx="6" presStyleCnt="8"/>
      <dgm:spPr/>
    </dgm:pt>
    <dgm:pt modelId="{DA5DE95E-540B-4E2B-9B1F-6B521639ADE4}" type="pres">
      <dgm:prSet presAssocID="{3CB78A89-F485-4273-98F2-F1E3A89CFBC0}" presName="text3" presStyleLbl="fgAcc3" presStyleIdx="6" presStyleCnt="8">
        <dgm:presLayoutVars>
          <dgm:chPref val="3"/>
        </dgm:presLayoutVars>
      </dgm:prSet>
      <dgm:spPr/>
    </dgm:pt>
    <dgm:pt modelId="{69330262-C3EF-4476-905E-DDB06DDFED6B}" type="pres">
      <dgm:prSet presAssocID="{3CB78A89-F485-4273-98F2-F1E3A89CFBC0}" presName="hierChild4" presStyleCnt="0"/>
      <dgm:spPr/>
    </dgm:pt>
    <dgm:pt modelId="{465B07C1-2C86-4698-8415-BCB02EA51313}" type="pres">
      <dgm:prSet presAssocID="{7422F074-4ADD-4F4F-8B92-4E21DC343EC2}" presName="Name17" presStyleLbl="parChTrans1D3" presStyleIdx="7" presStyleCnt="8"/>
      <dgm:spPr/>
    </dgm:pt>
    <dgm:pt modelId="{83EBDDC6-6F5A-459A-BC69-148AA8F522CB}" type="pres">
      <dgm:prSet presAssocID="{FF7D81CA-7293-4500-99E3-103F8BE536F3}" presName="hierRoot3" presStyleCnt="0"/>
      <dgm:spPr/>
    </dgm:pt>
    <dgm:pt modelId="{822EA99C-C055-4CDA-807E-13308C5615AF}" type="pres">
      <dgm:prSet presAssocID="{FF7D81CA-7293-4500-99E3-103F8BE536F3}" presName="composite3" presStyleCnt="0"/>
      <dgm:spPr/>
    </dgm:pt>
    <dgm:pt modelId="{DD61E11B-3FD2-4E50-8E62-2A12E28C6201}" type="pres">
      <dgm:prSet presAssocID="{FF7D81CA-7293-4500-99E3-103F8BE536F3}" presName="background3" presStyleLbl="node3" presStyleIdx="7" presStyleCnt="8"/>
      <dgm:spPr/>
    </dgm:pt>
    <dgm:pt modelId="{23682046-0D7F-44D2-9EC1-DE5129789205}" type="pres">
      <dgm:prSet presAssocID="{FF7D81CA-7293-4500-99E3-103F8BE536F3}" presName="text3" presStyleLbl="fgAcc3" presStyleIdx="7" presStyleCnt="8">
        <dgm:presLayoutVars>
          <dgm:chPref val="3"/>
        </dgm:presLayoutVars>
      </dgm:prSet>
      <dgm:spPr/>
    </dgm:pt>
    <dgm:pt modelId="{0775A5DF-041A-42D8-852D-96B1AA78B721}" type="pres">
      <dgm:prSet presAssocID="{FF7D81CA-7293-4500-99E3-103F8BE536F3}" presName="hierChild4" presStyleCnt="0"/>
      <dgm:spPr/>
    </dgm:pt>
  </dgm:ptLst>
  <dgm:cxnLst>
    <dgm:cxn modelId="{4DA75A00-BB2A-4211-A1A2-9E9C7B6EACCA}" type="presOf" srcId="{9B005E22-BFEF-4FB5-B3DF-7F67F21D1D14}" destId="{6ED1CDC8-0396-4603-AC3B-2057C018E8A3}" srcOrd="0" destOrd="0" presId="urn:microsoft.com/office/officeart/2005/8/layout/hierarchy1"/>
    <dgm:cxn modelId="{825AD107-C536-4870-ACE8-1B642CEF5942}" type="presOf" srcId="{0114A1DD-861A-4C24-BB53-D6F1F47D647F}" destId="{24B1FEDB-9B7D-4B6E-ABC3-BF35DF7F705E}" srcOrd="0" destOrd="0" presId="urn:microsoft.com/office/officeart/2005/8/layout/hierarchy1"/>
    <dgm:cxn modelId="{39F32E0B-BB24-404A-925E-17DF368588A7}" type="presOf" srcId="{031CC9FD-5073-4B7D-85E2-65C5FDFE69F6}" destId="{AF327D6C-34C9-4F3A-9DD6-23E283B1E95C}" srcOrd="0" destOrd="0" presId="urn:microsoft.com/office/officeart/2005/8/layout/hierarchy1"/>
    <dgm:cxn modelId="{A6EAE60B-3B70-4E2F-B6EE-FD344854A3A2}" type="presOf" srcId="{F421D15B-AB10-491B-8455-8C8BB3E8C631}" destId="{8080D2BB-C368-4225-85AE-30EF431A6892}" srcOrd="0" destOrd="0" presId="urn:microsoft.com/office/officeart/2005/8/layout/hierarchy1"/>
    <dgm:cxn modelId="{F9E79E1A-412B-404D-916D-8CC9B6114A6D}" srcId="{228991A8-CEDD-4F70-8E0D-02EDD7FA074A}" destId="{827040A9-F963-4925-A598-42BB1DF0799A}" srcOrd="0" destOrd="0" parTransId="{3EA4EA5C-A915-4278-8384-80B3EFDBDF0F}" sibTransId="{92797309-DFFD-4CBE-B3AF-9953DB9C8043}"/>
    <dgm:cxn modelId="{086BD11F-6C76-451A-B7DE-2F6C4A0DA00B}" srcId="{80918227-D8A1-4ED4-8327-7EAA288ED3AA}" destId="{228991A8-CEDD-4F70-8E0D-02EDD7FA074A}" srcOrd="0" destOrd="0" parTransId="{F3AC3F5D-A132-473A-83F9-2250867BBC51}" sibTransId="{074041BD-BFB5-43BD-9A28-9FDABBACE6C7}"/>
    <dgm:cxn modelId="{88D69B23-D20E-4241-A2BB-377BE7A065E9}" srcId="{BCF23B95-A272-464E-AF0D-ADA451115E5F}" destId="{D4456554-5404-418E-B556-C5375B3D4623}" srcOrd="1" destOrd="0" parTransId="{D6F1B7D1-1341-4A71-B9A6-D4A63C9E5BAD}" sibTransId="{16FC761D-92CD-4207-BC87-677BF4EB1438}"/>
    <dgm:cxn modelId="{E4ABA627-FCC7-4450-A722-3B82FECB9C0A}" srcId="{B8951BA5-FCC0-472C-A3CA-FF933A5F320E}" destId="{02C740E6-AC3A-4361-870E-49E498356F3C}" srcOrd="0" destOrd="0" parTransId="{38219214-C630-4D39-95E4-DFEF1791E988}" sibTransId="{F1B6EBD9-C128-4F95-B635-38CD78751B33}"/>
    <dgm:cxn modelId="{13D84A2E-9F01-4715-BFDB-AAD91164DDE5}" type="presOf" srcId="{BCF23B95-A272-464E-AF0D-ADA451115E5F}" destId="{DC844518-6DEE-48B3-8008-CC3D66EE15E0}" srcOrd="0" destOrd="0" presId="urn:microsoft.com/office/officeart/2005/8/layout/hierarchy1"/>
    <dgm:cxn modelId="{F95B7130-FDD7-4878-BEBA-F8525293F884}" type="presOf" srcId="{FF7D81CA-7293-4500-99E3-103F8BE536F3}" destId="{23682046-0D7F-44D2-9EC1-DE5129789205}" srcOrd="0" destOrd="0" presId="urn:microsoft.com/office/officeart/2005/8/layout/hierarchy1"/>
    <dgm:cxn modelId="{026C0933-026F-4BCB-8A0C-750BE7A6F6BB}" type="presOf" srcId="{5050DC85-4B07-4E0C-BBDC-BBE536498DCE}" destId="{0E1F7621-0572-4FBB-8AF9-256C3B62CAC5}" srcOrd="0" destOrd="0" presId="urn:microsoft.com/office/officeart/2005/8/layout/hierarchy1"/>
    <dgm:cxn modelId="{390BA235-8D45-4B3D-A13A-E50FC4C718B3}" type="presOf" srcId="{7422F074-4ADD-4F4F-8B92-4E21DC343EC2}" destId="{465B07C1-2C86-4698-8415-BCB02EA51313}" srcOrd="0" destOrd="0" presId="urn:microsoft.com/office/officeart/2005/8/layout/hierarchy1"/>
    <dgm:cxn modelId="{433C673E-2F57-4443-B3D1-CA8D5FE1F9E2}" type="presOf" srcId="{D6F1B7D1-1341-4A71-B9A6-D4A63C9E5BAD}" destId="{9532597B-5881-450E-BA83-011A8571CFE6}" srcOrd="0" destOrd="0" presId="urn:microsoft.com/office/officeart/2005/8/layout/hierarchy1"/>
    <dgm:cxn modelId="{4223F841-CDE4-400A-9109-DF5DA97AFE34}" type="presOf" srcId="{26771482-5436-45BC-B784-8A0482135687}" destId="{105A4472-74E1-4828-99E0-75A9852FDDDD}" srcOrd="0" destOrd="0" presId="urn:microsoft.com/office/officeart/2005/8/layout/hierarchy1"/>
    <dgm:cxn modelId="{6CDCBE65-EDB6-46E1-84C2-FF7B8BCA20AB}" type="presOf" srcId="{38219214-C630-4D39-95E4-DFEF1791E988}" destId="{FDDE39EB-D1F9-44D5-A0EC-32AE54DA4BEA}" srcOrd="0" destOrd="0" presId="urn:microsoft.com/office/officeart/2005/8/layout/hierarchy1"/>
    <dgm:cxn modelId="{0D7AEE47-0E80-4B88-8007-0D79DC0A3D9E}" srcId="{C72AAAB4-9ACD-4DE4-A4EC-AD007100DF4E}" destId="{4BEA7813-5E1A-4A0C-A8CF-50480CFFFFE7}" srcOrd="1" destOrd="0" parTransId="{11A16F8F-2C29-4FDB-95AA-B202B8CA58C5}" sibTransId="{F0826DD0-C467-4392-A062-79D72D7E8624}"/>
    <dgm:cxn modelId="{4CFFCE6A-D8DD-44AB-B7DE-97840EED41A2}" type="presOf" srcId="{C72AAAB4-9ACD-4DE4-A4EC-AD007100DF4E}" destId="{49BD347C-CCA6-450C-B5CF-C7ECF96DB87F}" srcOrd="0" destOrd="0" presId="urn:microsoft.com/office/officeart/2005/8/layout/hierarchy1"/>
    <dgm:cxn modelId="{2EBCC94B-EB3D-40E5-8E4B-44D6BBB3DE62}" type="presOf" srcId="{5D61A30F-D0A2-46FA-AF9F-C67EBA26CEC7}" destId="{7BE1E85C-1F37-4D80-BD09-8DDECA90D8C2}" srcOrd="0" destOrd="0" presId="urn:microsoft.com/office/officeart/2005/8/layout/hierarchy1"/>
    <dgm:cxn modelId="{1CE5406F-ADE9-4071-9BA8-A81F9CCE2C23}" type="presOf" srcId="{D67FE7C8-7698-4AD0-BF5D-06A4B9530DD6}" destId="{A84C1D16-EE5C-40A2-977B-86375BAC042D}" srcOrd="0" destOrd="0" presId="urn:microsoft.com/office/officeart/2005/8/layout/hierarchy1"/>
    <dgm:cxn modelId="{F1848950-6CA8-4009-8206-0527F2D47EAD}" srcId="{BCF23B95-A272-464E-AF0D-ADA451115E5F}" destId="{DD0B7E2C-EB91-4433-8259-950FDF3B3C3D}" srcOrd="0" destOrd="0" parTransId="{5D61A30F-D0A2-46FA-AF9F-C67EBA26CEC7}" sibTransId="{BB8B63AB-A104-4BD7-828E-70179174B8AF}"/>
    <dgm:cxn modelId="{5819D850-BA1F-413D-A171-7CFC987AD738}" type="presOf" srcId="{827040A9-F963-4925-A598-42BB1DF0799A}" destId="{51EEB2EE-0807-45D4-9B5E-4B95BE130508}" srcOrd="0" destOrd="0" presId="urn:microsoft.com/office/officeart/2005/8/layout/hierarchy1"/>
    <dgm:cxn modelId="{9613BE54-8B7A-483B-BED1-C12F49E71EBA}" type="presOf" srcId="{02C740E6-AC3A-4361-870E-49E498356F3C}" destId="{2DEE2460-0CF9-4D2F-9C59-20F8EF550A2E}" srcOrd="0" destOrd="0" presId="urn:microsoft.com/office/officeart/2005/8/layout/hierarchy1"/>
    <dgm:cxn modelId="{E683D77B-973B-41FF-9D39-173F7393934C}" type="presOf" srcId="{B8951BA5-FCC0-472C-A3CA-FF933A5F320E}" destId="{3810DD00-4551-40F2-A587-D1E81F458F10}" srcOrd="0" destOrd="0" presId="urn:microsoft.com/office/officeart/2005/8/layout/hierarchy1"/>
    <dgm:cxn modelId="{B7C61681-0FD3-4045-89A5-D298064148A5}" type="presOf" srcId="{21F8E466-31E3-4B26-B8F8-0D50FD48A192}" destId="{B245F63F-CB2E-464C-AB87-4393828D3D8D}" srcOrd="0" destOrd="0" presId="urn:microsoft.com/office/officeart/2005/8/layout/hierarchy1"/>
    <dgm:cxn modelId="{936FE48A-1067-41FB-B8B5-98F3F9D8068C}" type="presOf" srcId="{D4456554-5404-418E-B556-C5375B3D4623}" destId="{95B10096-FBE7-4F64-87E8-DA960DA5A883}" srcOrd="0" destOrd="0" presId="urn:microsoft.com/office/officeart/2005/8/layout/hierarchy1"/>
    <dgm:cxn modelId="{374C5F93-8C5E-4757-9257-61F017CCCED8}" type="presOf" srcId="{F3AC3F5D-A132-473A-83F9-2250867BBC51}" destId="{5B960958-8341-49A6-8B12-69CE38B8D5E9}" srcOrd="0" destOrd="0" presId="urn:microsoft.com/office/officeart/2005/8/layout/hierarchy1"/>
    <dgm:cxn modelId="{F6EAA694-6E43-4B28-B2CF-32DF8530D9DC}" type="presOf" srcId="{228991A8-CEDD-4F70-8E0D-02EDD7FA074A}" destId="{F1D6E48B-02BA-4A28-AE66-F798B52C3528}" srcOrd="0" destOrd="0" presId="urn:microsoft.com/office/officeart/2005/8/layout/hierarchy1"/>
    <dgm:cxn modelId="{B8D86198-532F-4A9A-955F-F3017FFCA394}" type="presOf" srcId="{DD0B7E2C-EB91-4433-8259-950FDF3B3C3D}" destId="{AA4C928C-2340-45FA-A385-5FA4FCC4325A}" srcOrd="0" destOrd="0" presId="urn:microsoft.com/office/officeart/2005/8/layout/hierarchy1"/>
    <dgm:cxn modelId="{29EB2999-E78A-4578-8676-8A08EF086ECC}" type="presOf" srcId="{A9B848AD-1AA3-4A16-A621-87381CBBF15F}" destId="{0DA0B3DE-4D8F-453E-83AC-BB75F28C62A8}" srcOrd="0" destOrd="0" presId="urn:microsoft.com/office/officeart/2005/8/layout/hierarchy1"/>
    <dgm:cxn modelId="{C9A03C9B-1B0A-47BA-9BE1-A026AD4CB075}" srcId="{4BEA7813-5E1A-4A0C-A8CF-50480CFFFFE7}" destId="{BCF23B95-A272-464E-AF0D-ADA451115E5F}" srcOrd="0" destOrd="0" parTransId="{9B005E22-BFEF-4FB5-B3DF-7F67F21D1D14}" sibTransId="{78EC6365-6FB9-40D6-9967-2E700164FAB0}"/>
    <dgm:cxn modelId="{9A3779A1-A92E-4288-B78A-26DBA975F76E}" srcId="{5050DC85-4B07-4E0C-BBDC-BBE536498DCE}" destId="{FF7D81CA-7293-4500-99E3-103F8BE536F3}" srcOrd="1" destOrd="0" parTransId="{7422F074-4ADD-4F4F-8B92-4E21DC343EC2}" sibTransId="{23E90C19-ED07-4E5B-88D4-EFE1BA6FB713}"/>
    <dgm:cxn modelId="{1DBA82B2-7885-47FC-8A62-B27832C4E782}" type="presOf" srcId="{80918227-D8A1-4ED4-8327-7EAA288ED3AA}" destId="{C5A610B3-343B-4D17-9762-BA723706E049}" srcOrd="0" destOrd="0" presId="urn:microsoft.com/office/officeart/2005/8/layout/hierarchy1"/>
    <dgm:cxn modelId="{810865BB-22C1-4F1E-B361-BBADD442DC25}" type="presOf" srcId="{4BEA7813-5E1A-4A0C-A8CF-50480CFFFFE7}" destId="{F7A2B9B7-8D79-4DC8-B2B3-E3DF01068824}" srcOrd="0" destOrd="0" presId="urn:microsoft.com/office/officeart/2005/8/layout/hierarchy1"/>
    <dgm:cxn modelId="{855811CA-4DCA-445E-85FB-5434E27DE915}" type="presOf" srcId="{3EA4EA5C-A915-4278-8384-80B3EFDBDF0F}" destId="{1BE37A72-4E28-4196-BB5E-AACAE3271C94}" srcOrd="0" destOrd="0" presId="urn:microsoft.com/office/officeart/2005/8/layout/hierarchy1"/>
    <dgm:cxn modelId="{2B7F8DD7-BE44-4E53-AB5E-230E904D44BE}" srcId="{4BEA7813-5E1A-4A0C-A8CF-50480CFFFFE7}" destId="{5050DC85-4B07-4E0C-BBDC-BBE536498DCE}" srcOrd="1" destOrd="0" parTransId="{21F8E466-31E3-4B26-B8F8-0D50FD48A192}" sibTransId="{5ECB1AFC-121B-4078-8189-977B8A9FDE91}"/>
    <dgm:cxn modelId="{7331E9D9-A35C-4BCF-B844-1C2D87F560EB}" srcId="{228991A8-CEDD-4F70-8E0D-02EDD7FA074A}" destId="{D67FE7C8-7698-4AD0-BF5D-06A4B9530DD6}" srcOrd="1" destOrd="0" parTransId="{26771482-5436-45BC-B784-8A0482135687}" sibTransId="{07FB278D-813F-4D0D-B9D0-E534F8D4948F}"/>
    <dgm:cxn modelId="{55EF4ADC-BF88-47F8-BA2F-7C2825069EC7}" srcId="{B8951BA5-FCC0-472C-A3CA-FF933A5F320E}" destId="{0114A1DD-861A-4C24-BB53-D6F1F47D647F}" srcOrd="1" destOrd="0" parTransId="{A9B848AD-1AA3-4A16-A621-87381CBBF15F}" sibTransId="{FAA02A29-031D-442E-BF4A-18B53B75B453}"/>
    <dgm:cxn modelId="{B4A05BE7-7D6C-47CF-AADC-A719145AC4CA}" srcId="{5050DC85-4B07-4E0C-BBDC-BBE536498DCE}" destId="{3CB78A89-F485-4273-98F2-F1E3A89CFBC0}" srcOrd="0" destOrd="0" parTransId="{031CC9FD-5073-4B7D-85E2-65C5FDFE69F6}" sibTransId="{11D3D9F7-B73C-4A09-9F58-4541272666C7}"/>
    <dgm:cxn modelId="{161339EA-3541-4704-8DF6-FD3684FCAF0D}" srcId="{C72AAAB4-9ACD-4DE4-A4EC-AD007100DF4E}" destId="{80918227-D8A1-4ED4-8327-7EAA288ED3AA}" srcOrd="0" destOrd="0" parTransId="{3A647CAB-8BD5-4256-89F1-D18ADFDF467D}" sibTransId="{0035CF2C-61E0-435D-9726-85587DACF005}"/>
    <dgm:cxn modelId="{2CE509F6-9BB2-498E-BD30-EE3D019BF6B7}" type="presOf" srcId="{3CB78A89-F485-4273-98F2-F1E3A89CFBC0}" destId="{DA5DE95E-540B-4E2B-9B1F-6B521639ADE4}" srcOrd="0" destOrd="0" presId="urn:microsoft.com/office/officeart/2005/8/layout/hierarchy1"/>
    <dgm:cxn modelId="{14BEA3F8-50EC-4DCC-84C1-6BE568A8F4C0}" srcId="{80918227-D8A1-4ED4-8327-7EAA288ED3AA}" destId="{B8951BA5-FCC0-472C-A3CA-FF933A5F320E}" srcOrd="1" destOrd="0" parTransId="{F421D15B-AB10-491B-8455-8C8BB3E8C631}" sibTransId="{08C313E0-6DFC-40D2-8EF5-B7921991536C}"/>
    <dgm:cxn modelId="{A1447E0F-0A13-42C8-8346-E12520FFF5D5}" type="presParOf" srcId="{49BD347C-CCA6-450C-B5CF-C7ECF96DB87F}" destId="{BCED66AA-2815-4F82-A967-CB46ED09E331}" srcOrd="0" destOrd="0" presId="urn:microsoft.com/office/officeart/2005/8/layout/hierarchy1"/>
    <dgm:cxn modelId="{91B446FD-A825-420C-8264-8E684EAC45CD}" type="presParOf" srcId="{BCED66AA-2815-4F82-A967-CB46ED09E331}" destId="{ADBB854A-5969-4A29-AA64-5702A7AEA386}" srcOrd="0" destOrd="0" presId="urn:microsoft.com/office/officeart/2005/8/layout/hierarchy1"/>
    <dgm:cxn modelId="{ADB4C96F-CD92-43F4-A4E9-12A8A59E750E}" type="presParOf" srcId="{ADBB854A-5969-4A29-AA64-5702A7AEA386}" destId="{08AB01C4-8A5A-4F0C-B1D2-240BC7444397}" srcOrd="0" destOrd="0" presId="urn:microsoft.com/office/officeart/2005/8/layout/hierarchy1"/>
    <dgm:cxn modelId="{9B7AAE0C-EF17-43B3-837F-CA5720EF32EC}" type="presParOf" srcId="{ADBB854A-5969-4A29-AA64-5702A7AEA386}" destId="{C5A610B3-343B-4D17-9762-BA723706E049}" srcOrd="1" destOrd="0" presId="urn:microsoft.com/office/officeart/2005/8/layout/hierarchy1"/>
    <dgm:cxn modelId="{3B03BBE0-DC71-48B3-88F0-C43EE74466D7}" type="presParOf" srcId="{BCED66AA-2815-4F82-A967-CB46ED09E331}" destId="{7C34CBD5-EDF1-4915-B3A6-B62CCA4D1F82}" srcOrd="1" destOrd="0" presId="urn:microsoft.com/office/officeart/2005/8/layout/hierarchy1"/>
    <dgm:cxn modelId="{12618426-9D2F-49BC-9519-6C493B298BA6}" type="presParOf" srcId="{7C34CBD5-EDF1-4915-B3A6-B62CCA4D1F82}" destId="{5B960958-8341-49A6-8B12-69CE38B8D5E9}" srcOrd="0" destOrd="0" presId="urn:microsoft.com/office/officeart/2005/8/layout/hierarchy1"/>
    <dgm:cxn modelId="{D02D4E35-D182-4274-9C15-CED3B40476B2}" type="presParOf" srcId="{7C34CBD5-EDF1-4915-B3A6-B62CCA4D1F82}" destId="{7B5406B4-7BF6-4F92-964E-960DDD713845}" srcOrd="1" destOrd="0" presId="urn:microsoft.com/office/officeart/2005/8/layout/hierarchy1"/>
    <dgm:cxn modelId="{073B16AB-FE9A-47C2-8A97-90FF04D980E3}" type="presParOf" srcId="{7B5406B4-7BF6-4F92-964E-960DDD713845}" destId="{B4F9AEDF-9557-43D5-9F26-6DA1DEF28637}" srcOrd="0" destOrd="0" presId="urn:microsoft.com/office/officeart/2005/8/layout/hierarchy1"/>
    <dgm:cxn modelId="{53071B81-04BD-49E4-97F7-5A4DE18140E9}" type="presParOf" srcId="{B4F9AEDF-9557-43D5-9F26-6DA1DEF28637}" destId="{276EC42F-7675-4788-91C5-9B6345C0CD05}" srcOrd="0" destOrd="0" presId="urn:microsoft.com/office/officeart/2005/8/layout/hierarchy1"/>
    <dgm:cxn modelId="{80883B06-C95E-45DE-BBF8-BF04526EF0AB}" type="presParOf" srcId="{B4F9AEDF-9557-43D5-9F26-6DA1DEF28637}" destId="{F1D6E48B-02BA-4A28-AE66-F798B52C3528}" srcOrd="1" destOrd="0" presId="urn:microsoft.com/office/officeart/2005/8/layout/hierarchy1"/>
    <dgm:cxn modelId="{19E2AA43-B1B1-4063-95EC-A9BA52CD0E68}" type="presParOf" srcId="{7B5406B4-7BF6-4F92-964E-960DDD713845}" destId="{F1CD57E2-F3F2-48A0-B97E-E37DADF891FD}" srcOrd="1" destOrd="0" presId="urn:microsoft.com/office/officeart/2005/8/layout/hierarchy1"/>
    <dgm:cxn modelId="{3E8BA48D-B7F3-4D3E-9625-C003405CA53D}" type="presParOf" srcId="{F1CD57E2-F3F2-48A0-B97E-E37DADF891FD}" destId="{1BE37A72-4E28-4196-BB5E-AACAE3271C94}" srcOrd="0" destOrd="0" presId="urn:microsoft.com/office/officeart/2005/8/layout/hierarchy1"/>
    <dgm:cxn modelId="{B64B6AA6-967E-4A50-A725-DDE7D7C8DF9A}" type="presParOf" srcId="{F1CD57E2-F3F2-48A0-B97E-E37DADF891FD}" destId="{2A85E0CE-476D-439E-A395-DA548CE3F1F1}" srcOrd="1" destOrd="0" presId="urn:microsoft.com/office/officeart/2005/8/layout/hierarchy1"/>
    <dgm:cxn modelId="{F19C9E86-6F14-4696-854A-013E331754A5}" type="presParOf" srcId="{2A85E0CE-476D-439E-A395-DA548CE3F1F1}" destId="{0B1DE1B7-3F9F-401A-ACD1-585C08716F39}" srcOrd="0" destOrd="0" presId="urn:microsoft.com/office/officeart/2005/8/layout/hierarchy1"/>
    <dgm:cxn modelId="{5744A294-4E4A-448C-9624-D02C16421FC7}" type="presParOf" srcId="{0B1DE1B7-3F9F-401A-ACD1-585C08716F39}" destId="{E061811F-ECEC-40B1-8759-DC017046CD5A}" srcOrd="0" destOrd="0" presId="urn:microsoft.com/office/officeart/2005/8/layout/hierarchy1"/>
    <dgm:cxn modelId="{C02F927F-DA93-4C87-AAD7-D935FEB7D854}" type="presParOf" srcId="{0B1DE1B7-3F9F-401A-ACD1-585C08716F39}" destId="{51EEB2EE-0807-45D4-9B5E-4B95BE130508}" srcOrd="1" destOrd="0" presId="urn:microsoft.com/office/officeart/2005/8/layout/hierarchy1"/>
    <dgm:cxn modelId="{2E5EB895-B459-41A6-AFD6-D00FF35170EC}" type="presParOf" srcId="{2A85E0CE-476D-439E-A395-DA548CE3F1F1}" destId="{47B900B5-57F8-4E38-ADDB-6D39A1A3D26F}" srcOrd="1" destOrd="0" presId="urn:microsoft.com/office/officeart/2005/8/layout/hierarchy1"/>
    <dgm:cxn modelId="{6FF72DD1-78AC-4D2E-A6D0-37B1F4BB0AA2}" type="presParOf" srcId="{F1CD57E2-F3F2-48A0-B97E-E37DADF891FD}" destId="{105A4472-74E1-4828-99E0-75A9852FDDDD}" srcOrd="2" destOrd="0" presId="urn:microsoft.com/office/officeart/2005/8/layout/hierarchy1"/>
    <dgm:cxn modelId="{0201F916-6DA2-4B17-9D37-7A671E71AF38}" type="presParOf" srcId="{F1CD57E2-F3F2-48A0-B97E-E37DADF891FD}" destId="{9697CAD1-E5E8-46D5-B581-3096D412AFB2}" srcOrd="3" destOrd="0" presId="urn:microsoft.com/office/officeart/2005/8/layout/hierarchy1"/>
    <dgm:cxn modelId="{A906FE75-D7ED-46E6-A8DC-E9B3C1964718}" type="presParOf" srcId="{9697CAD1-E5E8-46D5-B581-3096D412AFB2}" destId="{3FF69D10-DD16-431D-8FF2-6AD358E72247}" srcOrd="0" destOrd="0" presId="urn:microsoft.com/office/officeart/2005/8/layout/hierarchy1"/>
    <dgm:cxn modelId="{51890807-2789-44ED-9D8D-94D1C5A82310}" type="presParOf" srcId="{3FF69D10-DD16-431D-8FF2-6AD358E72247}" destId="{D5D036D3-DB16-49E1-8E78-9E962A8D070C}" srcOrd="0" destOrd="0" presId="urn:microsoft.com/office/officeart/2005/8/layout/hierarchy1"/>
    <dgm:cxn modelId="{CE7341AC-43D5-401E-BB39-2316B78041D0}" type="presParOf" srcId="{3FF69D10-DD16-431D-8FF2-6AD358E72247}" destId="{A84C1D16-EE5C-40A2-977B-86375BAC042D}" srcOrd="1" destOrd="0" presId="urn:microsoft.com/office/officeart/2005/8/layout/hierarchy1"/>
    <dgm:cxn modelId="{2A547036-61ED-44E7-A473-63927988A07A}" type="presParOf" srcId="{9697CAD1-E5E8-46D5-B581-3096D412AFB2}" destId="{68D66BFA-A373-416A-966B-34BD504A82F4}" srcOrd="1" destOrd="0" presId="urn:microsoft.com/office/officeart/2005/8/layout/hierarchy1"/>
    <dgm:cxn modelId="{6F448181-BEE3-4A08-A5D6-8C5C18E1F531}" type="presParOf" srcId="{7C34CBD5-EDF1-4915-B3A6-B62CCA4D1F82}" destId="{8080D2BB-C368-4225-85AE-30EF431A6892}" srcOrd="2" destOrd="0" presId="urn:microsoft.com/office/officeart/2005/8/layout/hierarchy1"/>
    <dgm:cxn modelId="{EFEEC714-2E63-47B3-AD13-83A6439235F3}" type="presParOf" srcId="{7C34CBD5-EDF1-4915-B3A6-B62CCA4D1F82}" destId="{B7A2D438-962A-4D21-8FE3-94910D5E640A}" srcOrd="3" destOrd="0" presId="urn:microsoft.com/office/officeart/2005/8/layout/hierarchy1"/>
    <dgm:cxn modelId="{A16C4D31-FC89-4F57-8D7E-7D811F6E3B49}" type="presParOf" srcId="{B7A2D438-962A-4D21-8FE3-94910D5E640A}" destId="{0031A5B8-9B6B-4495-B31E-40E2208DB9F9}" srcOrd="0" destOrd="0" presId="urn:microsoft.com/office/officeart/2005/8/layout/hierarchy1"/>
    <dgm:cxn modelId="{F71D75CE-C011-4E1D-926F-464A7AFED6A6}" type="presParOf" srcId="{0031A5B8-9B6B-4495-B31E-40E2208DB9F9}" destId="{4DFBE64B-DAA1-4982-B947-85BF38618F5E}" srcOrd="0" destOrd="0" presId="urn:microsoft.com/office/officeart/2005/8/layout/hierarchy1"/>
    <dgm:cxn modelId="{E3EB0FC2-4DCB-4D1E-B763-7EE0A8D0D61A}" type="presParOf" srcId="{0031A5B8-9B6B-4495-B31E-40E2208DB9F9}" destId="{3810DD00-4551-40F2-A587-D1E81F458F10}" srcOrd="1" destOrd="0" presId="urn:microsoft.com/office/officeart/2005/8/layout/hierarchy1"/>
    <dgm:cxn modelId="{89DC5EF8-423E-48CD-BB5C-94DC8683F760}" type="presParOf" srcId="{B7A2D438-962A-4D21-8FE3-94910D5E640A}" destId="{6AD129C1-8745-45C6-B50A-A93BCFB07635}" srcOrd="1" destOrd="0" presId="urn:microsoft.com/office/officeart/2005/8/layout/hierarchy1"/>
    <dgm:cxn modelId="{A01BEA05-0455-4EAD-A066-32EC14AC9454}" type="presParOf" srcId="{6AD129C1-8745-45C6-B50A-A93BCFB07635}" destId="{FDDE39EB-D1F9-44D5-A0EC-32AE54DA4BEA}" srcOrd="0" destOrd="0" presId="urn:microsoft.com/office/officeart/2005/8/layout/hierarchy1"/>
    <dgm:cxn modelId="{5F100C73-F900-41B2-91A0-53E11FF31083}" type="presParOf" srcId="{6AD129C1-8745-45C6-B50A-A93BCFB07635}" destId="{70AD52A9-BCEA-4F53-88BF-1A98EEBACAEE}" srcOrd="1" destOrd="0" presId="urn:microsoft.com/office/officeart/2005/8/layout/hierarchy1"/>
    <dgm:cxn modelId="{B5C4A563-0707-42C5-A379-5FC9FE7A5B0E}" type="presParOf" srcId="{70AD52A9-BCEA-4F53-88BF-1A98EEBACAEE}" destId="{D5B40FF3-ADFC-427D-A294-301B96D81B60}" srcOrd="0" destOrd="0" presId="urn:microsoft.com/office/officeart/2005/8/layout/hierarchy1"/>
    <dgm:cxn modelId="{1E3A0ADB-63A1-458C-A24D-B1F17C870176}" type="presParOf" srcId="{D5B40FF3-ADFC-427D-A294-301B96D81B60}" destId="{95663D12-D685-49A1-8B36-E3CBB7B9AF0C}" srcOrd="0" destOrd="0" presId="urn:microsoft.com/office/officeart/2005/8/layout/hierarchy1"/>
    <dgm:cxn modelId="{24EDB119-6ED5-4630-A9E9-471EFB373CB4}" type="presParOf" srcId="{D5B40FF3-ADFC-427D-A294-301B96D81B60}" destId="{2DEE2460-0CF9-4D2F-9C59-20F8EF550A2E}" srcOrd="1" destOrd="0" presId="urn:microsoft.com/office/officeart/2005/8/layout/hierarchy1"/>
    <dgm:cxn modelId="{86879433-EE4B-40BC-B423-AFE1DB12354B}" type="presParOf" srcId="{70AD52A9-BCEA-4F53-88BF-1A98EEBACAEE}" destId="{26D0C9C7-E6E9-46AA-80AC-5007A171124E}" srcOrd="1" destOrd="0" presId="urn:microsoft.com/office/officeart/2005/8/layout/hierarchy1"/>
    <dgm:cxn modelId="{C576434A-3A2A-4A29-877A-1DDEC274CE79}" type="presParOf" srcId="{6AD129C1-8745-45C6-B50A-A93BCFB07635}" destId="{0DA0B3DE-4D8F-453E-83AC-BB75F28C62A8}" srcOrd="2" destOrd="0" presId="urn:microsoft.com/office/officeart/2005/8/layout/hierarchy1"/>
    <dgm:cxn modelId="{2FEF00E4-B205-49E8-A814-3D166B037464}" type="presParOf" srcId="{6AD129C1-8745-45C6-B50A-A93BCFB07635}" destId="{0AC05529-D28E-4E51-8315-EEE58D720359}" srcOrd="3" destOrd="0" presId="urn:microsoft.com/office/officeart/2005/8/layout/hierarchy1"/>
    <dgm:cxn modelId="{E2697FD9-3EFD-4CE0-BBBC-BF9417FE4AE0}" type="presParOf" srcId="{0AC05529-D28E-4E51-8315-EEE58D720359}" destId="{EB78606A-1516-42B9-826F-466CEAD0118F}" srcOrd="0" destOrd="0" presId="urn:microsoft.com/office/officeart/2005/8/layout/hierarchy1"/>
    <dgm:cxn modelId="{C014FF0F-13F7-470F-B3D5-B9C34010E5E2}" type="presParOf" srcId="{EB78606A-1516-42B9-826F-466CEAD0118F}" destId="{C21EC056-1E58-4945-8A94-2C2AACBD100B}" srcOrd="0" destOrd="0" presId="urn:microsoft.com/office/officeart/2005/8/layout/hierarchy1"/>
    <dgm:cxn modelId="{5C978CCF-BB98-4694-BF39-373D458C70AA}" type="presParOf" srcId="{EB78606A-1516-42B9-826F-466CEAD0118F}" destId="{24B1FEDB-9B7D-4B6E-ABC3-BF35DF7F705E}" srcOrd="1" destOrd="0" presId="urn:microsoft.com/office/officeart/2005/8/layout/hierarchy1"/>
    <dgm:cxn modelId="{5991D27B-D2B1-420F-BC2B-544E57DDDA78}" type="presParOf" srcId="{0AC05529-D28E-4E51-8315-EEE58D720359}" destId="{0CAA9ACA-4A1D-4549-85E9-FDE21152E4E9}" srcOrd="1" destOrd="0" presId="urn:microsoft.com/office/officeart/2005/8/layout/hierarchy1"/>
    <dgm:cxn modelId="{D5CDC525-DB37-4630-ACE5-A0F4C2C8BA0C}" type="presParOf" srcId="{49BD347C-CCA6-450C-B5CF-C7ECF96DB87F}" destId="{E5264171-F0E1-4A80-908E-D128DF9FAAC0}" srcOrd="1" destOrd="0" presId="urn:microsoft.com/office/officeart/2005/8/layout/hierarchy1"/>
    <dgm:cxn modelId="{FAF814E6-3242-4A15-A9DE-ED57BC41D9B2}" type="presParOf" srcId="{E5264171-F0E1-4A80-908E-D128DF9FAAC0}" destId="{7F688F48-E202-4AA6-B98F-14616C73546B}" srcOrd="0" destOrd="0" presId="urn:microsoft.com/office/officeart/2005/8/layout/hierarchy1"/>
    <dgm:cxn modelId="{B0BDF24B-287E-4CF2-A4A6-3D028DDE1C82}" type="presParOf" srcId="{7F688F48-E202-4AA6-B98F-14616C73546B}" destId="{3E14AC42-64A7-49D8-B5F3-FE351F1AA1FF}" srcOrd="0" destOrd="0" presId="urn:microsoft.com/office/officeart/2005/8/layout/hierarchy1"/>
    <dgm:cxn modelId="{9A563FE2-0EA4-4F87-8C27-789A9CA50F87}" type="presParOf" srcId="{7F688F48-E202-4AA6-B98F-14616C73546B}" destId="{F7A2B9B7-8D79-4DC8-B2B3-E3DF01068824}" srcOrd="1" destOrd="0" presId="urn:microsoft.com/office/officeart/2005/8/layout/hierarchy1"/>
    <dgm:cxn modelId="{61BE4A17-9BF3-4B7E-8C8E-A86537F7FD66}" type="presParOf" srcId="{E5264171-F0E1-4A80-908E-D128DF9FAAC0}" destId="{8330C37A-B770-4BCD-9A1E-877BF1FDE49F}" srcOrd="1" destOrd="0" presId="urn:microsoft.com/office/officeart/2005/8/layout/hierarchy1"/>
    <dgm:cxn modelId="{F59D8D40-292C-4008-A84F-543959F0A83D}" type="presParOf" srcId="{8330C37A-B770-4BCD-9A1E-877BF1FDE49F}" destId="{6ED1CDC8-0396-4603-AC3B-2057C018E8A3}" srcOrd="0" destOrd="0" presId="urn:microsoft.com/office/officeart/2005/8/layout/hierarchy1"/>
    <dgm:cxn modelId="{2057FEB0-4C75-435D-958E-03ABB4070164}" type="presParOf" srcId="{8330C37A-B770-4BCD-9A1E-877BF1FDE49F}" destId="{D6A39CE7-858E-44DA-9C20-2309A6F5DD80}" srcOrd="1" destOrd="0" presId="urn:microsoft.com/office/officeart/2005/8/layout/hierarchy1"/>
    <dgm:cxn modelId="{879C8691-1F5B-4AE9-AC3C-832D85AD6124}" type="presParOf" srcId="{D6A39CE7-858E-44DA-9C20-2309A6F5DD80}" destId="{593D2B97-6F4A-4E35-955A-85B2F3FE86DD}" srcOrd="0" destOrd="0" presId="urn:microsoft.com/office/officeart/2005/8/layout/hierarchy1"/>
    <dgm:cxn modelId="{ABE3C37D-D005-4E35-A4EC-5FCF334AC011}" type="presParOf" srcId="{593D2B97-6F4A-4E35-955A-85B2F3FE86DD}" destId="{980B34FF-D1BD-432C-8077-806C40491B77}" srcOrd="0" destOrd="0" presId="urn:microsoft.com/office/officeart/2005/8/layout/hierarchy1"/>
    <dgm:cxn modelId="{122E8827-A989-458D-BCA7-759F1B3DC9C7}" type="presParOf" srcId="{593D2B97-6F4A-4E35-955A-85B2F3FE86DD}" destId="{DC844518-6DEE-48B3-8008-CC3D66EE15E0}" srcOrd="1" destOrd="0" presId="urn:microsoft.com/office/officeart/2005/8/layout/hierarchy1"/>
    <dgm:cxn modelId="{BB811702-38C7-4AC6-A3B2-3C56CFF06645}" type="presParOf" srcId="{D6A39CE7-858E-44DA-9C20-2309A6F5DD80}" destId="{1844AC5F-6DC9-4740-96BF-CF0AC39D5308}" srcOrd="1" destOrd="0" presId="urn:microsoft.com/office/officeart/2005/8/layout/hierarchy1"/>
    <dgm:cxn modelId="{4AA4F95A-B80B-4282-A76E-EC128B0B704B}" type="presParOf" srcId="{1844AC5F-6DC9-4740-96BF-CF0AC39D5308}" destId="{7BE1E85C-1F37-4D80-BD09-8DDECA90D8C2}" srcOrd="0" destOrd="0" presId="urn:microsoft.com/office/officeart/2005/8/layout/hierarchy1"/>
    <dgm:cxn modelId="{C0DC7204-63B6-4523-AE71-4FCA8A9FC9B7}" type="presParOf" srcId="{1844AC5F-6DC9-4740-96BF-CF0AC39D5308}" destId="{B7A578D4-1196-45C1-83D9-0A4851CBA5D1}" srcOrd="1" destOrd="0" presId="urn:microsoft.com/office/officeart/2005/8/layout/hierarchy1"/>
    <dgm:cxn modelId="{B556BC9C-A955-47A6-86E5-58EA2A482CB7}" type="presParOf" srcId="{B7A578D4-1196-45C1-83D9-0A4851CBA5D1}" destId="{A8A48EAF-EC68-4F7F-8010-0CF91319A976}" srcOrd="0" destOrd="0" presId="urn:microsoft.com/office/officeart/2005/8/layout/hierarchy1"/>
    <dgm:cxn modelId="{1EA04080-1C4A-4F78-9B5A-4204DC6C3FBD}" type="presParOf" srcId="{A8A48EAF-EC68-4F7F-8010-0CF91319A976}" destId="{34255F79-F24C-413F-B951-6442F003C360}" srcOrd="0" destOrd="0" presId="urn:microsoft.com/office/officeart/2005/8/layout/hierarchy1"/>
    <dgm:cxn modelId="{94CB21BE-EE4A-492D-9799-521070088B6D}" type="presParOf" srcId="{A8A48EAF-EC68-4F7F-8010-0CF91319A976}" destId="{AA4C928C-2340-45FA-A385-5FA4FCC4325A}" srcOrd="1" destOrd="0" presId="urn:microsoft.com/office/officeart/2005/8/layout/hierarchy1"/>
    <dgm:cxn modelId="{32B3C552-F74B-4B83-B4AB-D0966CF79B56}" type="presParOf" srcId="{B7A578D4-1196-45C1-83D9-0A4851CBA5D1}" destId="{04C5316E-2C27-41FA-A994-7089E1188A79}" srcOrd="1" destOrd="0" presId="urn:microsoft.com/office/officeart/2005/8/layout/hierarchy1"/>
    <dgm:cxn modelId="{610D4583-6482-4CD4-95B1-071B373FCD8A}" type="presParOf" srcId="{1844AC5F-6DC9-4740-96BF-CF0AC39D5308}" destId="{9532597B-5881-450E-BA83-011A8571CFE6}" srcOrd="2" destOrd="0" presId="urn:microsoft.com/office/officeart/2005/8/layout/hierarchy1"/>
    <dgm:cxn modelId="{3169D262-292A-4127-B34C-513B852020B1}" type="presParOf" srcId="{1844AC5F-6DC9-4740-96BF-CF0AC39D5308}" destId="{2CE6C87F-EDEA-4CC9-AC99-37CBE5F5CA0B}" srcOrd="3" destOrd="0" presId="urn:microsoft.com/office/officeart/2005/8/layout/hierarchy1"/>
    <dgm:cxn modelId="{1669AADF-F44C-4519-BF3A-C303059F818E}" type="presParOf" srcId="{2CE6C87F-EDEA-4CC9-AC99-37CBE5F5CA0B}" destId="{069A77E2-61EB-43A0-88BE-2F1A18AD562C}" srcOrd="0" destOrd="0" presId="urn:microsoft.com/office/officeart/2005/8/layout/hierarchy1"/>
    <dgm:cxn modelId="{04C0B9CB-FAFA-450F-A1F2-435455AC8DA2}" type="presParOf" srcId="{069A77E2-61EB-43A0-88BE-2F1A18AD562C}" destId="{FCAF203E-832E-48C9-8501-A84BFFC39F23}" srcOrd="0" destOrd="0" presId="urn:microsoft.com/office/officeart/2005/8/layout/hierarchy1"/>
    <dgm:cxn modelId="{65FB4CEB-A0EC-4FE1-AA2D-28A4C7EED271}" type="presParOf" srcId="{069A77E2-61EB-43A0-88BE-2F1A18AD562C}" destId="{95B10096-FBE7-4F64-87E8-DA960DA5A883}" srcOrd="1" destOrd="0" presId="urn:microsoft.com/office/officeart/2005/8/layout/hierarchy1"/>
    <dgm:cxn modelId="{4745EFC7-A112-42B7-80F9-5D03D6C67F94}" type="presParOf" srcId="{2CE6C87F-EDEA-4CC9-AC99-37CBE5F5CA0B}" destId="{F3325131-00B5-414F-B472-1276EEFD8445}" srcOrd="1" destOrd="0" presId="urn:microsoft.com/office/officeart/2005/8/layout/hierarchy1"/>
    <dgm:cxn modelId="{8BA90909-B3F8-4BB8-BFB8-3FF53CC8A266}" type="presParOf" srcId="{8330C37A-B770-4BCD-9A1E-877BF1FDE49F}" destId="{B245F63F-CB2E-464C-AB87-4393828D3D8D}" srcOrd="2" destOrd="0" presId="urn:microsoft.com/office/officeart/2005/8/layout/hierarchy1"/>
    <dgm:cxn modelId="{3955D4F2-838C-4B76-B2B9-1FA89E447C50}" type="presParOf" srcId="{8330C37A-B770-4BCD-9A1E-877BF1FDE49F}" destId="{35032BCA-0EF1-4063-ADB8-ED1AD10EFD88}" srcOrd="3" destOrd="0" presId="urn:microsoft.com/office/officeart/2005/8/layout/hierarchy1"/>
    <dgm:cxn modelId="{BEDD6B76-E227-4C94-A9B3-07063899EFBA}" type="presParOf" srcId="{35032BCA-0EF1-4063-ADB8-ED1AD10EFD88}" destId="{A6242152-0426-43BE-855C-F99D25B9BF97}" srcOrd="0" destOrd="0" presId="urn:microsoft.com/office/officeart/2005/8/layout/hierarchy1"/>
    <dgm:cxn modelId="{26E8EEC0-DC5F-4D08-9C1D-D9E93B7C054F}" type="presParOf" srcId="{A6242152-0426-43BE-855C-F99D25B9BF97}" destId="{DDC3C4EE-F6A0-4CD0-9A26-0E3BD6E4CA4E}" srcOrd="0" destOrd="0" presId="urn:microsoft.com/office/officeart/2005/8/layout/hierarchy1"/>
    <dgm:cxn modelId="{64CCF987-49DE-454B-A956-AD24F2A0DBE0}" type="presParOf" srcId="{A6242152-0426-43BE-855C-F99D25B9BF97}" destId="{0E1F7621-0572-4FBB-8AF9-256C3B62CAC5}" srcOrd="1" destOrd="0" presId="urn:microsoft.com/office/officeart/2005/8/layout/hierarchy1"/>
    <dgm:cxn modelId="{D9FC883D-3ED9-4EE6-BD9D-A39F5CD5420E}" type="presParOf" srcId="{35032BCA-0EF1-4063-ADB8-ED1AD10EFD88}" destId="{EBA0E458-717A-44E9-A000-8D57A60FB2AC}" srcOrd="1" destOrd="0" presId="urn:microsoft.com/office/officeart/2005/8/layout/hierarchy1"/>
    <dgm:cxn modelId="{30FF1DC1-6B16-49B8-B48C-30C0AC1FC271}" type="presParOf" srcId="{EBA0E458-717A-44E9-A000-8D57A60FB2AC}" destId="{AF327D6C-34C9-4F3A-9DD6-23E283B1E95C}" srcOrd="0" destOrd="0" presId="urn:microsoft.com/office/officeart/2005/8/layout/hierarchy1"/>
    <dgm:cxn modelId="{B1BE8DED-6514-4059-A8EB-52141DA10DB5}" type="presParOf" srcId="{EBA0E458-717A-44E9-A000-8D57A60FB2AC}" destId="{E03DF952-90F5-4245-AFB6-A3D9CC0B73D5}" srcOrd="1" destOrd="0" presId="urn:microsoft.com/office/officeart/2005/8/layout/hierarchy1"/>
    <dgm:cxn modelId="{AFC9E291-9DE4-482B-BC66-0039CE3251E9}" type="presParOf" srcId="{E03DF952-90F5-4245-AFB6-A3D9CC0B73D5}" destId="{F2EDF11B-0EB1-4B64-81E2-69EC200A96BF}" srcOrd="0" destOrd="0" presId="urn:microsoft.com/office/officeart/2005/8/layout/hierarchy1"/>
    <dgm:cxn modelId="{D01A598A-7551-4C03-B593-E084D594BCCB}" type="presParOf" srcId="{F2EDF11B-0EB1-4B64-81E2-69EC200A96BF}" destId="{7C0A8DF4-E9DC-49AB-9439-CED53D614694}" srcOrd="0" destOrd="0" presId="urn:microsoft.com/office/officeart/2005/8/layout/hierarchy1"/>
    <dgm:cxn modelId="{7F34C08A-A8B9-4395-8013-E0E83A2A0020}" type="presParOf" srcId="{F2EDF11B-0EB1-4B64-81E2-69EC200A96BF}" destId="{DA5DE95E-540B-4E2B-9B1F-6B521639ADE4}" srcOrd="1" destOrd="0" presId="urn:microsoft.com/office/officeart/2005/8/layout/hierarchy1"/>
    <dgm:cxn modelId="{2FB11C77-1206-4CB1-8BEB-BCFB61BD02F5}" type="presParOf" srcId="{E03DF952-90F5-4245-AFB6-A3D9CC0B73D5}" destId="{69330262-C3EF-4476-905E-DDB06DDFED6B}" srcOrd="1" destOrd="0" presId="urn:microsoft.com/office/officeart/2005/8/layout/hierarchy1"/>
    <dgm:cxn modelId="{CA1A4346-D3D0-4E15-9DB0-153F61E07398}" type="presParOf" srcId="{EBA0E458-717A-44E9-A000-8D57A60FB2AC}" destId="{465B07C1-2C86-4698-8415-BCB02EA51313}" srcOrd="2" destOrd="0" presId="urn:microsoft.com/office/officeart/2005/8/layout/hierarchy1"/>
    <dgm:cxn modelId="{A671CCBD-084B-46A4-ACD5-72590B57D50A}" type="presParOf" srcId="{EBA0E458-717A-44E9-A000-8D57A60FB2AC}" destId="{83EBDDC6-6F5A-459A-BC69-148AA8F522CB}" srcOrd="3" destOrd="0" presId="urn:microsoft.com/office/officeart/2005/8/layout/hierarchy1"/>
    <dgm:cxn modelId="{559ECB37-1D83-4850-B69E-6C8ECAA34158}" type="presParOf" srcId="{83EBDDC6-6F5A-459A-BC69-148AA8F522CB}" destId="{822EA99C-C055-4CDA-807E-13308C5615AF}" srcOrd="0" destOrd="0" presId="urn:microsoft.com/office/officeart/2005/8/layout/hierarchy1"/>
    <dgm:cxn modelId="{18CAB4DF-9DB2-4076-BA75-BB3D7EFF55C0}" type="presParOf" srcId="{822EA99C-C055-4CDA-807E-13308C5615AF}" destId="{DD61E11B-3FD2-4E50-8E62-2A12E28C6201}" srcOrd="0" destOrd="0" presId="urn:microsoft.com/office/officeart/2005/8/layout/hierarchy1"/>
    <dgm:cxn modelId="{52DB262B-8BA1-49BE-A425-560E367CA691}" type="presParOf" srcId="{822EA99C-C055-4CDA-807E-13308C5615AF}" destId="{23682046-0D7F-44D2-9EC1-DE5129789205}" srcOrd="1" destOrd="0" presId="urn:microsoft.com/office/officeart/2005/8/layout/hierarchy1"/>
    <dgm:cxn modelId="{48E9BC8E-4BDF-4023-847D-09B38ACD481D}" type="presParOf" srcId="{83EBDDC6-6F5A-459A-BC69-148AA8F522CB}" destId="{0775A5DF-041A-42D8-852D-96B1AA78B7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2AAAB4-9ACD-4DE4-A4EC-AD007100DF4E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918227-D8A1-4ED4-8327-7EAA288ED3AA}">
      <dgm:prSet/>
      <dgm:spPr/>
      <dgm:t>
        <a:bodyPr/>
        <a:lstStyle/>
        <a:p>
          <a:r>
            <a:rPr lang="en-IN" b="1" dirty="0"/>
            <a:t>Improved Scalability and Performance</a:t>
          </a:r>
          <a:endParaRPr lang="en-IN" b="0" i="0" dirty="0"/>
        </a:p>
      </dgm:t>
    </dgm:pt>
    <dgm:pt modelId="{3A647CAB-8BD5-4256-89F1-D18ADFDF467D}" type="parTrans" cxnId="{161339EA-3541-4704-8DF6-FD3684FCAF0D}">
      <dgm:prSet/>
      <dgm:spPr/>
      <dgm:t>
        <a:bodyPr/>
        <a:lstStyle/>
        <a:p>
          <a:endParaRPr lang="en-US"/>
        </a:p>
      </dgm:t>
    </dgm:pt>
    <dgm:pt modelId="{0035CF2C-61E0-435D-9726-85587DACF005}" type="sibTrans" cxnId="{161339EA-3541-4704-8DF6-FD3684FCAF0D}">
      <dgm:prSet/>
      <dgm:spPr/>
      <dgm:t>
        <a:bodyPr/>
        <a:lstStyle/>
        <a:p>
          <a:endParaRPr lang="en-US"/>
        </a:p>
      </dgm:t>
    </dgm:pt>
    <dgm:pt modelId="{228991A8-CEDD-4F70-8E0D-02EDD7FA074A}">
      <dgm:prSet/>
      <dgm:spPr/>
      <dgm:t>
        <a:bodyPr/>
        <a:lstStyle/>
        <a:p>
          <a:r>
            <a:rPr lang="en-US" b="0" dirty="0"/>
            <a:t>Dynamic Scaling: Auto-scaling with App Engine and Cloud Run ensures efficient handling of workloads.</a:t>
          </a:r>
        </a:p>
      </dgm:t>
    </dgm:pt>
    <dgm:pt modelId="{F3AC3F5D-A132-473A-83F9-2250867BBC51}" type="parTrans" cxnId="{086BD11F-6C76-451A-B7DE-2F6C4A0DA00B}">
      <dgm:prSet/>
      <dgm:spPr/>
      <dgm:t>
        <a:bodyPr/>
        <a:lstStyle/>
        <a:p>
          <a:endParaRPr lang="en-US"/>
        </a:p>
      </dgm:t>
    </dgm:pt>
    <dgm:pt modelId="{074041BD-BFB5-43BD-9A28-9FDABBACE6C7}" type="sibTrans" cxnId="{086BD11F-6C76-451A-B7DE-2F6C4A0DA00B}">
      <dgm:prSet/>
      <dgm:spPr/>
      <dgm:t>
        <a:bodyPr/>
        <a:lstStyle/>
        <a:p>
          <a:endParaRPr lang="en-US"/>
        </a:p>
      </dgm:t>
    </dgm:pt>
    <dgm:pt modelId="{4BEA7813-5E1A-4A0C-A8CF-50480CFFFFE7}">
      <dgm:prSet/>
      <dgm:spPr/>
      <dgm:t>
        <a:bodyPr/>
        <a:lstStyle/>
        <a:p>
          <a:r>
            <a:rPr lang="en-IN" b="1" dirty="0"/>
            <a:t>Cost Optimization</a:t>
          </a:r>
          <a:endParaRPr lang="en-US" dirty="0"/>
        </a:p>
      </dgm:t>
    </dgm:pt>
    <dgm:pt modelId="{11A16F8F-2C29-4FDB-95AA-B202B8CA58C5}" type="parTrans" cxnId="{0D7AEE47-0E80-4B88-8007-0D79DC0A3D9E}">
      <dgm:prSet/>
      <dgm:spPr/>
      <dgm:t>
        <a:bodyPr/>
        <a:lstStyle/>
        <a:p>
          <a:endParaRPr lang="en-US"/>
        </a:p>
      </dgm:t>
    </dgm:pt>
    <dgm:pt modelId="{F0826DD0-C467-4392-A062-79D72D7E8624}" type="sibTrans" cxnId="{0D7AEE47-0E80-4B88-8007-0D79DC0A3D9E}">
      <dgm:prSet/>
      <dgm:spPr/>
      <dgm:t>
        <a:bodyPr/>
        <a:lstStyle/>
        <a:p>
          <a:endParaRPr lang="en-US"/>
        </a:p>
      </dgm:t>
    </dgm:pt>
    <dgm:pt modelId="{BCF23B95-A272-464E-AF0D-ADA451115E5F}">
      <dgm:prSet/>
      <dgm:spPr/>
      <dgm:t>
        <a:bodyPr/>
        <a:lstStyle/>
        <a:p>
          <a:r>
            <a:rPr lang="en-US" b="0" dirty="0"/>
            <a:t>Lower Costs: Eliminates expensive hardware and maintenance needs.</a:t>
          </a:r>
        </a:p>
      </dgm:t>
    </dgm:pt>
    <dgm:pt modelId="{9B005E22-BFEF-4FB5-B3DF-7F67F21D1D14}" type="parTrans" cxnId="{C9A03C9B-1B0A-47BA-9BE1-A026AD4CB075}">
      <dgm:prSet/>
      <dgm:spPr/>
      <dgm:t>
        <a:bodyPr/>
        <a:lstStyle/>
        <a:p>
          <a:endParaRPr lang="en-US"/>
        </a:p>
      </dgm:t>
    </dgm:pt>
    <dgm:pt modelId="{78EC6365-6FB9-40D6-9967-2E700164FAB0}" type="sibTrans" cxnId="{C9A03C9B-1B0A-47BA-9BE1-A026AD4CB075}">
      <dgm:prSet/>
      <dgm:spPr/>
      <dgm:t>
        <a:bodyPr/>
        <a:lstStyle/>
        <a:p>
          <a:endParaRPr lang="en-US"/>
        </a:p>
      </dgm:t>
    </dgm:pt>
    <dgm:pt modelId="{5D55554E-3137-4576-A5AD-03F61ABB24E1}">
      <dgm:prSet/>
      <dgm:spPr/>
      <dgm:t>
        <a:bodyPr/>
        <a:lstStyle/>
        <a:p>
          <a:r>
            <a:rPr lang="en-IN" b="1" dirty="0"/>
            <a:t>Simplified Compliance and Security</a:t>
          </a:r>
          <a:endParaRPr lang="en-US" dirty="0"/>
        </a:p>
      </dgm:t>
    </dgm:pt>
    <dgm:pt modelId="{96B760ED-FC9D-4D70-A817-87C9CE99F76A}" type="parTrans" cxnId="{D7A59936-FECF-4BFE-8E4B-A9934C7B249C}">
      <dgm:prSet/>
      <dgm:spPr/>
      <dgm:t>
        <a:bodyPr/>
        <a:lstStyle/>
        <a:p>
          <a:endParaRPr lang="en-US"/>
        </a:p>
      </dgm:t>
    </dgm:pt>
    <dgm:pt modelId="{6518A88B-C640-42E0-AB9A-390BDD4277D7}" type="sibTrans" cxnId="{D7A59936-FECF-4BFE-8E4B-A9934C7B249C}">
      <dgm:prSet/>
      <dgm:spPr/>
      <dgm:t>
        <a:bodyPr/>
        <a:lstStyle/>
        <a:p>
          <a:endParaRPr lang="en-US"/>
        </a:p>
      </dgm:t>
    </dgm:pt>
    <dgm:pt modelId="{15307EB0-DCBA-45A7-83A7-DEFFCD60D2A2}">
      <dgm:prSet/>
      <dgm:spPr/>
      <dgm:t>
        <a:bodyPr/>
        <a:lstStyle/>
        <a:p>
          <a:r>
            <a:rPr lang="en-US" b="0" dirty="0"/>
            <a:t>Regulatory Compliance: Tools like Cloud DLP and IAM simplify adherence to GDPR/HIPAA.</a:t>
          </a:r>
        </a:p>
      </dgm:t>
    </dgm:pt>
    <dgm:pt modelId="{1FB4E482-ABB8-4378-BCD9-876B9754015C}" type="parTrans" cxnId="{B7CE8224-E68B-48A5-8DEC-0ABA41141A38}">
      <dgm:prSet/>
      <dgm:spPr/>
      <dgm:t>
        <a:bodyPr/>
        <a:lstStyle/>
        <a:p>
          <a:endParaRPr lang="en-US"/>
        </a:p>
      </dgm:t>
    </dgm:pt>
    <dgm:pt modelId="{55A326FB-F9EA-4B39-9464-AC97D1775237}" type="sibTrans" cxnId="{B7CE8224-E68B-48A5-8DEC-0ABA41141A38}">
      <dgm:prSet/>
      <dgm:spPr/>
      <dgm:t>
        <a:bodyPr/>
        <a:lstStyle/>
        <a:p>
          <a:endParaRPr lang="en-US"/>
        </a:p>
      </dgm:t>
    </dgm:pt>
    <dgm:pt modelId="{3DF6B1CD-D86D-474E-BB32-D2BE39641F33}">
      <dgm:prSet/>
      <dgm:spPr/>
      <dgm:t>
        <a:bodyPr/>
        <a:lstStyle/>
        <a:p>
          <a:r>
            <a:rPr lang="en-IN" b="1" dirty="0"/>
            <a:t>Enhanced Disaster Recovery</a:t>
          </a:r>
          <a:endParaRPr lang="en-US" dirty="0"/>
        </a:p>
      </dgm:t>
    </dgm:pt>
    <dgm:pt modelId="{D1166035-683A-48DD-9CB5-E4026D6C9015}" type="parTrans" cxnId="{C58D21CC-0526-46D1-8554-4FA7ABC4F58E}">
      <dgm:prSet/>
      <dgm:spPr/>
      <dgm:t>
        <a:bodyPr/>
        <a:lstStyle/>
        <a:p>
          <a:endParaRPr lang="en-IN"/>
        </a:p>
      </dgm:t>
    </dgm:pt>
    <dgm:pt modelId="{660F6950-EAEC-4725-B30A-1406AD1ED5BA}" type="sibTrans" cxnId="{C58D21CC-0526-46D1-8554-4FA7ABC4F58E}">
      <dgm:prSet/>
      <dgm:spPr/>
      <dgm:t>
        <a:bodyPr/>
        <a:lstStyle/>
        <a:p>
          <a:endParaRPr lang="en-IN"/>
        </a:p>
      </dgm:t>
    </dgm:pt>
    <dgm:pt modelId="{6D7ADC6C-7A50-4EAF-ABAA-2081DCF26A7F}">
      <dgm:prSet/>
      <dgm:spPr/>
      <dgm:t>
        <a:bodyPr/>
        <a:lstStyle/>
        <a:p>
          <a:r>
            <a:rPr lang="en-US" b="0" dirty="0"/>
            <a:t>Multi-Regional Redundancy: Cloud Spanner and Cloud Storage ensure high availability.</a:t>
          </a:r>
          <a:endParaRPr lang="en-IN" dirty="0"/>
        </a:p>
      </dgm:t>
    </dgm:pt>
    <dgm:pt modelId="{E783017A-14F5-4D35-8E1C-1DD7FFF26E06}" type="parTrans" cxnId="{D109A890-6C72-4103-90F0-C638FC25913A}">
      <dgm:prSet/>
      <dgm:spPr/>
      <dgm:t>
        <a:bodyPr/>
        <a:lstStyle/>
        <a:p>
          <a:endParaRPr lang="en-IN"/>
        </a:p>
      </dgm:t>
    </dgm:pt>
    <dgm:pt modelId="{1C047D60-6254-403F-BD00-FC315EA2C9DB}" type="sibTrans" cxnId="{D109A890-6C72-4103-90F0-C638FC25913A}">
      <dgm:prSet/>
      <dgm:spPr/>
      <dgm:t>
        <a:bodyPr/>
        <a:lstStyle/>
        <a:p>
          <a:endParaRPr lang="en-IN"/>
        </a:p>
      </dgm:t>
    </dgm:pt>
    <dgm:pt modelId="{597D1950-8CA8-4605-808D-746762D11B22}">
      <dgm:prSet/>
      <dgm:spPr/>
      <dgm:t>
        <a:bodyPr/>
        <a:lstStyle/>
        <a:p>
          <a:r>
            <a:rPr lang="en-IN" b="1" dirty="0"/>
            <a:t>Advanced Analytics and Insights</a:t>
          </a:r>
        </a:p>
      </dgm:t>
    </dgm:pt>
    <dgm:pt modelId="{7510F1A6-47B8-4366-A83D-AACA7A69F944}" type="parTrans" cxnId="{B9A19052-EE38-40AF-978C-1A9A1A59A066}">
      <dgm:prSet/>
      <dgm:spPr/>
      <dgm:t>
        <a:bodyPr/>
        <a:lstStyle/>
        <a:p>
          <a:endParaRPr lang="en-IN"/>
        </a:p>
      </dgm:t>
    </dgm:pt>
    <dgm:pt modelId="{5D285AB4-8DED-4FCF-A283-CFC468228F58}" type="sibTrans" cxnId="{B9A19052-EE38-40AF-978C-1A9A1A59A066}">
      <dgm:prSet/>
      <dgm:spPr/>
      <dgm:t>
        <a:bodyPr/>
        <a:lstStyle/>
        <a:p>
          <a:endParaRPr lang="en-IN"/>
        </a:p>
      </dgm:t>
    </dgm:pt>
    <dgm:pt modelId="{3357DCE0-D34B-4AB1-963F-D7079D753213}">
      <dgm:prSet/>
      <dgm:spPr/>
      <dgm:t>
        <a:bodyPr/>
        <a:lstStyle/>
        <a:p>
          <a:r>
            <a:rPr lang="en-US" b="0" dirty="0"/>
            <a:t>Real-Time Analytics: </a:t>
          </a:r>
          <a:r>
            <a:rPr lang="en-US" b="0" dirty="0" err="1"/>
            <a:t>BigQuery</a:t>
          </a:r>
          <a:r>
            <a:rPr lang="en-US" b="0" dirty="0"/>
            <a:t> enables faster decision-making with actionable insights.</a:t>
          </a:r>
          <a:endParaRPr lang="en-IN" dirty="0"/>
        </a:p>
      </dgm:t>
    </dgm:pt>
    <dgm:pt modelId="{B1C97745-2CD6-49C0-8604-FF85184AD7C1}" type="parTrans" cxnId="{FF366271-B6F3-4A54-BED6-A35C4AB2D41C}">
      <dgm:prSet/>
      <dgm:spPr/>
      <dgm:t>
        <a:bodyPr/>
        <a:lstStyle/>
        <a:p>
          <a:endParaRPr lang="en-IN"/>
        </a:p>
      </dgm:t>
    </dgm:pt>
    <dgm:pt modelId="{F3091DA9-BA7C-481C-AEEF-C992E43DA4C0}" type="sibTrans" cxnId="{FF366271-B6F3-4A54-BED6-A35C4AB2D41C}">
      <dgm:prSet/>
      <dgm:spPr/>
      <dgm:t>
        <a:bodyPr/>
        <a:lstStyle/>
        <a:p>
          <a:endParaRPr lang="en-IN"/>
        </a:p>
      </dgm:t>
    </dgm:pt>
    <dgm:pt modelId="{FBE7702F-1500-498F-A28B-4E4D11DDCA95}">
      <dgm:prSet/>
      <dgm:spPr/>
      <dgm:t>
        <a:bodyPr/>
        <a:lstStyle/>
        <a:p>
          <a:r>
            <a:rPr lang="en-US" b="0" dirty="0"/>
            <a:t>Enhanced Performance: Modern cloud infrastructure improves response times for critical operations.</a:t>
          </a:r>
          <a:endParaRPr lang="en-IN" b="0" dirty="0"/>
        </a:p>
      </dgm:t>
    </dgm:pt>
    <dgm:pt modelId="{2B261F73-C656-4FB8-B68F-C82007EA0515}" type="parTrans" cxnId="{D1E7D2E4-B51E-4455-9049-99C916C1F72D}">
      <dgm:prSet/>
      <dgm:spPr/>
      <dgm:t>
        <a:bodyPr/>
        <a:lstStyle/>
        <a:p>
          <a:endParaRPr lang="en-IN"/>
        </a:p>
      </dgm:t>
    </dgm:pt>
    <dgm:pt modelId="{61A59E5A-1D3A-41E8-804B-5359735F2799}" type="sibTrans" cxnId="{D1E7D2E4-B51E-4455-9049-99C916C1F72D}">
      <dgm:prSet/>
      <dgm:spPr/>
      <dgm:t>
        <a:bodyPr/>
        <a:lstStyle/>
        <a:p>
          <a:endParaRPr lang="en-IN"/>
        </a:p>
      </dgm:t>
    </dgm:pt>
    <dgm:pt modelId="{4F927F14-C2B5-4084-96E4-3EFC83A449CF}">
      <dgm:prSet/>
      <dgm:spPr/>
      <dgm:t>
        <a:bodyPr/>
        <a:lstStyle/>
        <a:p>
          <a:r>
            <a:rPr lang="en-US" b="0" dirty="0"/>
            <a:t>Pay-As-You-Go: Usage-based billing with Cloud Spanner and BigQuery reduces waste.</a:t>
          </a:r>
          <a:endParaRPr lang="en-IN" b="0" dirty="0"/>
        </a:p>
      </dgm:t>
    </dgm:pt>
    <dgm:pt modelId="{494AF771-94C3-499C-8A9B-05B57EDC5C72}" type="parTrans" cxnId="{A06CCF3D-1BE1-46C3-B952-FAEF96123FEF}">
      <dgm:prSet/>
      <dgm:spPr/>
      <dgm:t>
        <a:bodyPr/>
        <a:lstStyle/>
        <a:p>
          <a:endParaRPr lang="en-IN"/>
        </a:p>
      </dgm:t>
    </dgm:pt>
    <dgm:pt modelId="{686B56C3-76E6-46F7-A5F1-2569C0EC1C23}" type="sibTrans" cxnId="{A06CCF3D-1BE1-46C3-B952-FAEF96123FEF}">
      <dgm:prSet/>
      <dgm:spPr/>
      <dgm:t>
        <a:bodyPr/>
        <a:lstStyle/>
        <a:p>
          <a:endParaRPr lang="en-IN"/>
        </a:p>
      </dgm:t>
    </dgm:pt>
    <dgm:pt modelId="{7E9C5C68-5821-4459-BB9D-3136103296FF}">
      <dgm:prSet/>
      <dgm:spPr/>
      <dgm:t>
        <a:bodyPr/>
        <a:lstStyle/>
        <a:p>
          <a:r>
            <a:rPr lang="en-US" b="0" dirty="0"/>
            <a:t>Fast Recovery: Automated backups minimize downtime during failures.</a:t>
          </a:r>
          <a:endParaRPr lang="en-IN" b="0" dirty="0"/>
        </a:p>
      </dgm:t>
    </dgm:pt>
    <dgm:pt modelId="{1BFC03FB-CD9F-45A7-89D6-D14E83269BFE}" type="parTrans" cxnId="{AFA6C86A-0EEA-49D8-BA13-5EF211316C02}">
      <dgm:prSet/>
      <dgm:spPr/>
      <dgm:t>
        <a:bodyPr/>
        <a:lstStyle/>
        <a:p>
          <a:endParaRPr lang="en-IN"/>
        </a:p>
      </dgm:t>
    </dgm:pt>
    <dgm:pt modelId="{F9F28D71-05CA-4F27-9A23-C38984394581}" type="sibTrans" cxnId="{AFA6C86A-0EEA-49D8-BA13-5EF211316C02}">
      <dgm:prSet/>
      <dgm:spPr/>
      <dgm:t>
        <a:bodyPr/>
        <a:lstStyle/>
        <a:p>
          <a:endParaRPr lang="en-IN"/>
        </a:p>
      </dgm:t>
    </dgm:pt>
    <dgm:pt modelId="{B6A41FA2-7832-45B4-B2A1-0C7828D97D5B}">
      <dgm:prSet/>
      <dgm:spPr/>
      <dgm:t>
        <a:bodyPr/>
        <a:lstStyle/>
        <a:p>
          <a:r>
            <a:rPr lang="en-US" b="0" dirty="0"/>
            <a:t>Enhanced Security: Data encryption and Cloud Audit Logs provide robust data protection.</a:t>
          </a:r>
          <a:endParaRPr lang="en-IN" b="0" dirty="0"/>
        </a:p>
      </dgm:t>
    </dgm:pt>
    <dgm:pt modelId="{521444C7-A2E8-4615-8365-109C092429B0}" type="parTrans" cxnId="{12B19FA5-B069-4303-922A-448F580D7865}">
      <dgm:prSet/>
      <dgm:spPr/>
      <dgm:t>
        <a:bodyPr/>
        <a:lstStyle/>
        <a:p>
          <a:endParaRPr lang="en-IN"/>
        </a:p>
      </dgm:t>
    </dgm:pt>
    <dgm:pt modelId="{98991395-7198-408C-A54F-09F21C144C64}" type="sibTrans" cxnId="{12B19FA5-B069-4303-922A-448F580D7865}">
      <dgm:prSet/>
      <dgm:spPr/>
      <dgm:t>
        <a:bodyPr/>
        <a:lstStyle/>
        <a:p>
          <a:endParaRPr lang="en-IN"/>
        </a:p>
      </dgm:t>
    </dgm:pt>
    <dgm:pt modelId="{B4D47389-1D24-4890-BD9C-99BA8F759789}">
      <dgm:prSet/>
      <dgm:spPr/>
      <dgm:t>
        <a:bodyPr/>
        <a:lstStyle/>
        <a:p>
          <a:endParaRPr lang="en-IN" b="0" dirty="0"/>
        </a:p>
      </dgm:t>
    </dgm:pt>
    <dgm:pt modelId="{1D5C8F29-8871-485F-B0EF-95316FB3857C}" type="parTrans" cxnId="{FF212ADB-A7AE-4415-BBC0-C62290AAAB21}">
      <dgm:prSet/>
      <dgm:spPr/>
      <dgm:t>
        <a:bodyPr/>
        <a:lstStyle/>
        <a:p>
          <a:endParaRPr lang="en-IN"/>
        </a:p>
      </dgm:t>
    </dgm:pt>
    <dgm:pt modelId="{7D1A9F30-82D7-417B-9305-2F9AB5F746E9}" type="sibTrans" cxnId="{FF212ADB-A7AE-4415-BBC0-C62290AAAB21}">
      <dgm:prSet/>
      <dgm:spPr/>
      <dgm:t>
        <a:bodyPr/>
        <a:lstStyle/>
        <a:p>
          <a:endParaRPr lang="en-IN"/>
        </a:p>
      </dgm:t>
    </dgm:pt>
    <dgm:pt modelId="{630E6F6F-2E62-4F82-AABC-3DFC655C7B8B}">
      <dgm:prSet/>
      <dgm:spPr/>
      <dgm:t>
        <a:bodyPr/>
        <a:lstStyle/>
        <a:p>
          <a:r>
            <a:rPr lang="en-US" b="0" dirty="0"/>
            <a:t>Improved Reporting: Consolidated data supports better strategic planning.</a:t>
          </a:r>
          <a:endParaRPr lang="en-IN" b="0" dirty="0"/>
        </a:p>
      </dgm:t>
    </dgm:pt>
    <dgm:pt modelId="{4523AD51-7F74-44B1-A644-882BF37BA053}" type="parTrans" cxnId="{E9A93688-F167-4C6F-B869-06AE60EF7856}">
      <dgm:prSet/>
      <dgm:spPr/>
      <dgm:t>
        <a:bodyPr/>
        <a:lstStyle/>
        <a:p>
          <a:endParaRPr lang="en-IN"/>
        </a:p>
      </dgm:t>
    </dgm:pt>
    <dgm:pt modelId="{6C0D39DB-342E-4355-A3FC-3F13CDB02F73}" type="sibTrans" cxnId="{E9A93688-F167-4C6F-B869-06AE60EF7856}">
      <dgm:prSet/>
      <dgm:spPr/>
      <dgm:t>
        <a:bodyPr/>
        <a:lstStyle/>
        <a:p>
          <a:endParaRPr lang="en-IN"/>
        </a:p>
      </dgm:t>
    </dgm:pt>
    <dgm:pt modelId="{6206AB7C-AC72-4F85-B683-AADF32845709}" type="pres">
      <dgm:prSet presAssocID="{C72AAAB4-9ACD-4DE4-A4EC-AD007100DF4E}" presName="vert0" presStyleCnt="0">
        <dgm:presLayoutVars>
          <dgm:dir/>
          <dgm:animOne val="branch"/>
          <dgm:animLvl val="lvl"/>
        </dgm:presLayoutVars>
      </dgm:prSet>
      <dgm:spPr/>
    </dgm:pt>
    <dgm:pt modelId="{11A05C82-50ED-4C4D-8C10-F9B05F0C64AF}" type="pres">
      <dgm:prSet presAssocID="{80918227-D8A1-4ED4-8327-7EAA288ED3AA}" presName="thickLine" presStyleLbl="alignNode1" presStyleIdx="0" presStyleCnt="5"/>
      <dgm:spPr/>
    </dgm:pt>
    <dgm:pt modelId="{6BFA38BE-6D95-45D0-8BCB-FAC150D90646}" type="pres">
      <dgm:prSet presAssocID="{80918227-D8A1-4ED4-8327-7EAA288ED3AA}" presName="horz1" presStyleCnt="0"/>
      <dgm:spPr/>
    </dgm:pt>
    <dgm:pt modelId="{E3AD78DB-B271-4B16-B60B-5F4DE03F8D97}" type="pres">
      <dgm:prSet presAssocID="{80918227-D8A1-4ED4-8327-7EAA288ED3AA}" presName="tx1" presStyleLbl="revTx" presStyleIdx="0" presStyleCnt="16"/>
      <dgm:spPr/>
    </dgm:pt>
    <dgm:pt modelId="{622E1AA7-FCE5-48EC-968A-06EE2713D1F8}" type="pres">
      <dgm:prSet presAssocID="{80918227-D8A1-4ED4-8327-7EAA288ED3AA}" presName="vert1" presStyleCnt="0"/>
      <dgm:spPr/>
    </dgm:pt>
    <dgm:pt modelId="{9BD82E18-4666-4D32-9938-A0024CD9B069}" type="pres">
      <dgm:prSet presAssocID="{228991A8-CEDD-4F70-8E0D-02EDD7FA074A}" presName="vertSpace2a" presStyleCnt="0"/>
      <dgm:spPr/>
    </dgm:pt>
    <dgm:pt modelId="{19596E5D-0205-43FE-B686-908BE43B5985}" type="pres">
      <dgm:prSet presAssocID="{228991A8-CEDD-4F70-8E0D-02EDD7FA074A}" presName="horz2" presStyleCnt="0"/>
      <dgm:spPr/>
    </dgm:pt>
    <dgm:pt modelId="{CF8ED4FF-A58B-47C1-A4B9-37BD82A0C431}" type="pres">
      <dgm:prSet presAssocID="{228991A8-CEDD-4F70-8E0D-02EDD7FA074A}" presName="horzSpace2" presStyleCnt="0"/>
      <dgm:spPr/>
    </dgm:pt>
    <dgm:pt modelId="{6D4A138D-1F4B-4014-9C6B-4ED118357A46}" type="pres">
      <dgm:prSet presAssocID="{228991A8-CEDD-4F70-8E0D-02EDD7FA074A}" presName="tx2" presStyleLbl="revTx" presStyleIdx="1" presStyleCnt="16"/>
      <dgm:spPr/>
    </dgm:pt>
    <dgm:pt modelId="{0CDBD1C9-0EF9-4D74-A4DD-8F0087294B9C}" type="pres">
      <dgm:prSet presAssocID="{228991A8-CEDD-4F70-8E0D-02EDD7FA074A}" presName="vert2" presStyleCnt="0"/>
      <dgm:spPr/>
    </dgm:pt>
    <dgm:pt modelId="{DC85E4A2-FF19-46D1-8346-CD55659C910A}" type="pres">
      <dgm:prSet presAssocID="{228991A8-CEDD-4F70-8E0D-02EDD7FA074A}" presName="thinLine2b" presStyleLbl="callout" presStyleIdx="0" presStyleCnt="11"/>
      <dgm:spPr/>
    </dgm:pt>
    <dgm:pt modelId="{29CF1401-0758-4559-B9EB-57FDC90025A4}" type="pres">
      <dgm:prSet presAssocID="{228991A8-CEDD-4F70-8E0D-02EDD7FA074A}" presName="vertSpace2b" presStyleCnt="0"/>
      <dgm:spPr/>
    </dgm:pt>
    <dgm:pt modelId="{F353F5CB-746E-4B4C-8EE2-F162F9633909}" type="pres">
      <dgm:prSet presAssocID="{FBE7702F-1500-498F-A28B-4E4D11DDCA95}" presName="horz2" presStyleCnt="0"/>
      <dgm:spPr/>
    </dgm:pt>
    <dgm:pt modelId="{5C779951-ED3E-4240-B617-2C683313B022}" type="pres">
      <dgm:prSet presAssocID="{FBE7702F-1500-498F-A28B-4E4D11DDCA95}" presName="horzSpace2" presStyleCnt="0"/>
      <dgm:spPr/>
    </dgm:pt>
    <dgm:pt modelId="{B501145D-7336-4A09-9614-3AED54CD0F7F}" type="pres">
      <dgm:prSet presAssocID="{FBE7702F-1500-498F-A28B-4E4D11DDCA95}" presName="tx2" presStyleLbl="revTx" presStyleIdx="2" presStyleCnt="16"/>
      <dgm:spPr/>
    </dgm:pt>
    <dgm:pt modelId="{DEFF4C12-4EFA-4BCF-8455-E211B6BBF642}" type="pres">
      <dgm:prSet presAssocID="{FBE7702F-1500-498F-A28B-4E4D11DDCA95}" presName="vert2" presStyleCnt="0"/>
      <dgm:spPr/>
    </dgm:pt>
    <dgm:pt modelId="{D7E1F4AE-4D9C-4D80-9481-669D2E0963D3}" type="pres">
      <dgm:prSet presAssocID="{FBE7702F-1500-498F-A28B-4E4D11DDCA95}" presName="thinLine2b" presStyleLbl="callout" presStyleIdx="1" presStyleCnt="11"/>
      <dgm:spPr/>
    </dgm:pt>
    <dgm:pt modelId="{7D8688DF-8AEA-45DA-AA08-857B0092BB10}" type="pres">
      <dgm:prSet presAssocID="{FBE7702F-1500-498F-A28B-4E4D11DDCA95}" presName="vertSpace2b" presStyleCnt="0"/>
      <dgm:spPr/>
    </dgm:pt>
    <dgm:pt modelId="{D6CC7137-EDD8-4B06-A63F-308C94802DD6}" type="pres">
      <dgm:prSet presAssocID="{4BEA7813-5E1A-4A0C-A8CF-50480CFFFFE7}" presName="thickLine" presStyleLbl="alignNode1" presStyleIdx="1" presStyleCnt="5"/>
      <dgm:spPr/>
    </dgm:pt>
    <dgm:pt modelId="{BAA6D86D-C29D-4907-94A5-23B50281C3DA}" type="pres">
      <dgm:prSet presAssocID="{4BEA7813-5E1A-4A0C-A8CF-50480CFFFFE7}" presName="horz1" presStyleCnt="0"/>
      <dgm:spPr/>
    </dgm:pt>
    <dgm:pt modelId="{259B8F7B-E5D9-445F-87D7-630EF6F81BAB}" type="pres">
      <dgm:prSet presAssocID="{4BEA7813-5E1A-4A0C-A8CF-50480CFFFFE7}" presName="tx1" presStyleLbl="revTx" presStyleIdx="3" presStyleCnt="16"/>
      <dgm:spPr/>
    </dgm:pt>
    <dgm:pt modelId="{E4E9FCBF-965D-442C-832E-72D469ED0FCD}" type="pres">
      <dgm:prSet presAssocID="{4BEA7813-5E1A-4A0C-A8CF-50480CFFFFE7}" presName="vert1" presStyleCnt="0"/>
      <dgm:spPr/>
    </dgm:pt>
    <dgm:pt modelId="{90084CB5-49D2-418F-8F71-667DD91192CE}" type="pres">
      <dgm:prSet presAssocID="{BCF23B95-A272-464E-AF0D-ADA451115E5F}" presName="vertSpace2a" presStyleCnt="0"/>
      <dgm:spPr/>
    </dgm:pt>
    <dgm:pt modelId="{36CF82EC-9EDE-4B1E-8C23-7DE808A135ED}" type="pres">
      <dgm:prSet presAssocID="{BCF23B95-A272-464E-AF0D-ADA451115E5F}" presName="horz2" presStyleCnt="0"/>
      <dgm:spPr/>
    </dgm:pt>
    <dgm:pt modelId="{17C71A60-9617-44BB-B09B-B9C97E0A8012}" type="pres">
      <dgm:prSet presAssocID="{BCF23B95-A272-464E-AF0D-ADA451115E5F}" presName="horzSpace2" presStyleCnt="0"/>
      <dgm:spPr/>
    </dgm:pt>
    <dgm:pt modelId="{6E54D40B-377F-4A8C-95C9-B34DB9CD086D}" type="pres">
      <dgm:prSet presAssocID="{BCF23B95-A272-464E-AF0D-ADA451115E5F}" presName="tx2" presStyleLbl="revTx" presStyleIdx="4" presStyleCnt="16"/>
      <dgm:spPr/>
    </dgm:pt>
    <dgm:pt modelId="{7B6FC898-4C71-4453-8AB5-BFFF25D501BF}" type="pres">
      <dgm:prSet presAssocID="{BCF23B95-A272-464E-AF0D-ADA451115E5F}" presName="vert2" presStyleCnt="0"/>
      <dgm:spPr/>
    </dgm:pt>
    <dgm:pt modelId="{E7C276EE-331F-4A2E-80D2-D1CF1773ECF8}" type="pres">
      <dgm:prSet presAssocID="{BCF23B95-A272-464E-AF0D-ADA451115E5F}" presName="thinLine2b" presStyleLbl="callout" presStyleIdx="2" presStyleCnt="11"/>
      <dgm:spPr/>
    </dgm:pt>
    <dgm:pt modelId="{5A273A2D-38A8-4FE5-9F34-124ED9476EE3}" type="pres">
      <dgm:prSet presAssocID="{BCF23B95-A272-464E-AF0D-ADA451115E5F}" presName="vertSpace2b" presStyleCnt="0"/>
      <dgm:spPr/>
    </dgm:pt>
    <dgm:pt modelId="{EBFEDA46-9F03-477C-8B74-2E3CE387E0B7}" type="pres">
      <dgm:prSet presAssocID="{4F927F14-C2B5-4084-96E4-3EFC83A449CF}" presName="horz2" presStyleCnt="0"/>
      <dgm:spPr/>
    </dgm:pt>
    <dgm:pt modelId="{A0B3A3FA-7C17-48F0-8CCC-3293E3E06339}" type="pres">
      <dgm:prSet presAssocID="{4F927F14-C2B5-4084-96E4-3EFC83A449CF}" presName="horzSpace2" presStyleCnt="0"/>
      <dgm:spPr/>
    </dgm:pt>
    <dgm:pt modelId="{7696E275-ABD5-46D4-A1FA-950FBD73368E}" type="pres">
      <dgm:prSet presAssocID="{4F927F14-C2B5-4084-96E4-3EFC83A449CF}" presName="tx2" presStyleLbl="revTx" presStyleIdx="5" presStyleCnt="16"/>
      <dgm:spPr/>
    </dgm:pt>
    <dgm:pt modelId="{37FABA0E-A342-4E51-B462-695F79C9D209}" type="pres">
      <dgm:prSet presAssocID="{4F927F14-C2B5-4084-96E4-3EFC83A449CF}" presName="vert2" presStyleCnt="0"/>
      <dgm:spPr/>
    </dgm:pt>
    <dgm:pt modelId="{E7391952-3631-46B3-A2FB-78C7FE5A7BBE}" type="pres">
      <dgm:prSet presAssocID="{4F927F14-C2B5-4084-96E4-3EFC83A449CF}" presName="thinLine2b" presStyleLbl="callout" presStyleIdx="3" presStyleCnt="11"/>
      <dgm:spPr/>
    </dgm:pt>
    <dgm:pt modelId="{BCC426C3-A20A-4E61-BE40-ADEF3007779F}" type="pres">
      <dgm:prSet presAssocID="{4F927F14-C2B5-4084-96E4-3EFC83A449CF}" presName="vertSpace2b" presStyleCnt="0"/>
      <dgm:spPr/>
    </dgm:pt>
    <dgm:pt modelId="{FFADDC08-92B0-457D-A6B8-938D3253F1CE}" type="pres">
      <dgm:prSet presAssocID="{3DF6B1CD-D86D-474E-BB32-D2BE39641F33}" presName="thickLine" presStyleLbl="alignNode1" presStyleIdx="2" presStyleCnt="5"/>
      <dgm:spPr/>
    </dgm:pt>
    <dgm:pt modelId="{B71E955E-6EA8-4645-9587-74FC133E8EEB}" type="pres">
      <dgm:prSet presAssocID="{3DF6B1CD-D86D-474E-BB32-D2BE39641F33}" presName="horz1" presStyleCnt="0"/>
      <dgm:spPr/>
    </dgm:pt>
    <dgm:pt modelId="{C6A65D9F-5C33-4E55-A499-32FC8903E11E}" type="pres">
      <dgm:prSet presAssocID="{3DF6B1CD-D86D-474E-BB32-D2BE39641F33}" presName="tx1" presStyleLbl="revTx" presStyleIdx="6" presStyleCnt="16"/>
      <dgm:spPr/>
    </dgm:pt>
    <dgm:pt modelId="{1889C750-3193-4F86-9FCB-E4EA05966F72}" type="pres">
      <dgm:prSet presAssocID="{3DF6B1CD-D86D-474E-BB32-D2BE39641F33}" presName="vert1" presStyleCnt="0"/>
      <dgm:spPr/>
    </dgm:pt>
    <dgm:pt modelId="{897D21E8-7150-4A66-9C96-25E3C1B8A7E5}" type="pres">
      <dgm:prSet presAssocID="{6D7ADC6C-7A50-4EAF-ABAA-2081DCF26A7F}" presName="vertSpace2a" presStyleCnt="0"/>
      <dgm:spPr/>
    </dgm:pt>
    <dgm:pt modelId="{5CF6115B-517D-4AD5-ADC1-95D86AECE36D}" type="pres">
      <dgm:prSet presAssocID="{6D7ADC6C-7A50-4EAF-ABAA-2081DCF26A7F}" presName="horz2" presStyleCnt="0"/>
      <dgm:spPr/>
    </dgm:pt>
    <dgm:pt modelId="{0E1A6E70-01E6-48FD-8F2A-7D6235E8740D}" type="pres">
      <dgm:prSet presAssocID="{6D7ADC6C-7A50-4EAF-ABAA-2081DCF26A7F}" presName="horzSpace2" presStyleCnt="0"/>
      <dgm:spPr/>
    </dgm:pt>
    <dgm:pt modelId="{1CEB12E4-F9C3-4550-A039-A867A7351056}" type="pres">
      <dgm:prSet presAssocID="{6D7ADC6C-7A50-4EAF-ABAA-2081DCF26A7F}" presName="tx2" presStyleLbl="revTx" presStyleIdx="7" presStyleCnt="16"/>
      <dgm:spPr/>
    </dgm:pt>
    <dgm:pt modelId="{CAF64113-EE96-48BF-BDB2-59BB248D3496}" type="pres">
      <dgm:prSet presAssocID="{6D7ADC6C-7A50-4EAF-ABAA-2081DCF26A7F}" presName="vert2" presStyleCnt="0"/>
      <dgm:spPr/>
    </dgm:pt>
    <dgm:pt modelId="{2C96BB66-F4D8-4D3C-8F55-B8EBF9F780A7}" type="pres">
      <dgm:prSet presAssocID="{6D7ADC6C-7A50-4EAF-ABAA-2081DCF26A7F}" presName="thinLine2b" presStyleLbl="callout" presStyleIdx="4" presStyleCnt="11"/>
      <dgm:spPr/>
    </dgm:pt>
    <dgm:pt modelId="{19CC7FEE-6350-43B7-A3B7-22D001872F14}" type="pres">
      <dgm:prSet presAssocID="{6D7ADC6C-7A50-4EAF-ABAA-2081DCF26A7F}" presName="vertSpace2b" presStyleCnt="0"/>
      <dgm:spPr/>
    </dgm:pt>
    <dgm:pt modelId="{39D3052F-C9C6-4D47-AB13-5CE0A5B34CA2}" type="pres">
      <dgm:prSet presAssocID="{7E9C5C68-5821-4459-BB9D-3136103296FF}" presName="horz2" presStyleCnt="0"/>
      <dgm:spPr/>
    </dgm:pt>
    <dgm:pt modelId="{AA2C3870-F4ED-478C-9346-35FB9173AA02}" type="pres">
      <dgm:prSet presAssocID="{7E9C5C68-5821-4459-BB9D-3136103296FF}" presName="horzSpace2" presStyleCnt="0"/>
      <dgm:spPr/>
    </dgm:pt>
    <dgm:pt modelId="{23703C6A-6FE4-41BB-9949-859DADD05575}" type="pres">
      <dgm:prSet presAssocID="{7E9C5C68-5821-4459-BB9D-3136103296FF}" presName="tx2" presStyleLbl="revTx" presStyleIdx="8" presStyleCnt="16"/>
      <dgm:spPr/>
    </dgm:pt>
    <dgm:pt modelId="{715CDB89-ED54-4AC9-A67E-FEBD1A05366A}" type="pres">
      <dgm:prSet presAssocID="{7E9C5C68-5821-4459-BB9D-3136103296FF}" presName="vert2" presStyleCnt="0"/>
      <dgm:spPr/>
    </dgm:pt>
    <dgm:pt modelId="{2B15F8CB-957A-4437-A399-872C31FD59F4}" type="pres">
      <dgm:prSet presAssocID="{7E9C5C68-5821-4459-BB9D-3136103296FF}" presName="thinLine2b" presStyleLbl="callout" presStyleIdx="5" presStyleCnt="11"/>
      <dgm:spPr/>
    </dgm:pt>
    <dgm:pt modelId="{360EB952-9982-496F-8698-2CAB1CB8B842}" type="pres">
      <dgm:prSet presAssocID="{7E9C5C68-5821-4459-BB9D-3136103296FF}" presName="vertSpace2b" presStyleCnt="0"/>
      <dgm:spPr/>
    </dgm:pt>
    <dgm:pt modelId="{BAC6BAE4-1DC9-4892-8028-F7DE9A163660}" type="pres">
      <dgm:prSet presAssocID="{5D55554E-3137-4576-A5AD-03F61ABB24E1}" presName="thickLine" presStyleLbl="alignNode1" presStyleIdx="3" presStyleCnt="5"/>
      <dgm:spPr/>
    </dgm:pt>
    <dgm:pt modelId="{EBDA2D76-FE1A-44D2-9421-4FD909C1CBAE}" type="pres">
      <dgm:prSet presAssocID="{5D55554E-3137-4576-A5AD-03F61ABB24E1}" presName="horz1" presStyleCnt="0"/>
      <dgm:spPr/>
    </dgm:pt>
    <dgm:pt modelId="{7033ACB1-F86A-4317-A056-F0EECC27451B}" type="pres">
      <dgm:prSet presAssocID="{5D55554E-3137-4576-A5AD-03F61ABB24E1}" presName="tx1" presStyleLbl="revTx" presStyleIdx="9" presStyleCnt="16"/>
      <dgm:spPr/>
    </dgm:pt>
    <dgm:pt modelId="{0E4E2129-C489-4D5B-8A2C-FBCD777789EA}" type="pres">
      <dgm:prSet presAssocID="{5D55554E-3137-4576-A5AD-03F61ABB24E1}" presName="vert1" presStyleCnt="0"/>
      <dgm:spPr/>
    </dgm:pt>
    <dgm:pt modelId="{FBCF040E-2E8B-465A-83B6-3409EC46A82C}" type="pres">
      <dgm:prSet presAssocID="{15307EB0-DCBA-45A7-83A7-DEFFCD60D2A2}" presName="vertSpace2a" presStyleCnt="0"/>
      <dgm:spPr/>
    </dgm:pt>
    <dgm:pt modelId="{A7E58560-4914-43F7-AEB7-C8DBE90D0D83}" type="pres">
      <dgm:prSet presAssocID="{15307EB0-DCBA-45A7-83A7-DEFFCD60D2A2}" presName="horz2" presStyleCnt="0"/>
      <dgm:spPr/>
    </dgm:pt>
    <dgm:pt modelId="{22AF4CAC-E797-4B1F-9752-308B309CAA54}" type="pres">
      <dgm:prSet presAssocID="{15307EB0-DCBA-45A7-83A7-DEFFCD60D2A2}" presName="horzSpace2" presStyleCnt="0"/>
      <dgm:spPr/>
    </dgm:pt>
    <dgm:pt modelId="{15693747-9DA4-4B83-A7BC-749B179B7DC0}" type="pres">
      <dgm:prSet presAssocID="{15307EB0-DCBA-45A7-83A7-DEFFCD60D2A2}" presName="tx2" presStyleLbl="revTx" presStyleIdx="10" presStyleCnt="16"/>
      <dgm:spPr/>
    </dgm:pt>
    <dgm:pt modelId="{350556B8-1ED6-4D1F-9868-D472568E2D8A}" type="pres">
      <dgm:prSet presAssocID="{15307EB0-DCBA-45A7-83A7-DEFFCD60D2A2}" presName="vert2" presStyleCnt="0"/>
      <dgm:spPr/>
    </dgm:pt>
    <dgm:pt modelId="{8C323F1E-FFD7-447E-A6B8-E5EC0E1916C9}" type="pres">
      <dgm:prSet presAssocID="{15307EB0-DCBA-45A7-83A7-DEFFCD60D2A2}" presName="thinLine2b" presStyleLbl="callout" presStyleIdx="6" presStyleCnt="11"/>
      <dgm:spPr/>
    </dgm:pt>
    <dgm:pt modelId="{9030E7F4-42A5-4A59-835B-6EF84AD78B20}" type="pres">
      <dgm:prSet presAssocID="{15307EB0-DCBA-45A7-83A7-DEFFCD60D2A2}" presName="vertSpace2b" presStyleCnt="0"/>
      <dgm:spPr/>
    </dgm:pt>
    <dgm:pt modelId="{6BD04140-D38A-4DFF-AA2D-1444F4F0906E}" type="pres">
      <dgm:prSet presAssocID="{B6A41FA2-7832-45B4-B2A1-0C7828D97D5B}" presName="horz2" presStyleCnt="0"/>
      <dgm:spPr/>
    </dgm:pt>
    <dgm:pt modelId="{7A72B418-082C-4591-AD0A-2EA07378DA28}" type="pres">
      <dgm:prSet presAssocID="{B6A41FA2-7832-45B4-B2A1-0C7828D97D5B}" presName="horzSpace2" presStyleCnt="0"/>
      <dgm:spPr/>
    </dgm:pt>
    <dgm:pt modelId="{7A8AD1BC-A703-4958-A50A-BFDC85A90185}" type="pres">
      <dgm:prSet presAssocID="{B6A41FA2-7832-45B4-B2A1-0C7828D97D5B}" presName="tx2" presStyleLbl="revTx" presStyleIdx="11" presStyleCnt="16"/>
      <dgm:spPr/>
    </dgm:pt>
    <dgm:pt modelId="{26F0DCF0-CC57-4BC2-9DE1-25264F58473C}" type="pres">
      <dgm:prSet presAssocID="{B6A41FA2-7832-45B4-B2A1-0C7828D97D5B}" presName="vert2" presStyleCnt="0"/>
      <dgm:spPr/>
    </dgm:pt>
    <dgm:pt modelId="{599B5043-12A2-4B84-B88E-7DC8238A67C9}" type="pres">
      <dgm:prSet presAssocID="{B6A41FA2-7832-45B4-B2A1-0C7828D97D5B}" presName="thinLine2b" presStyleLbl="callout" presStyleIdx="7" presStyleCnt="11"/>
      <dgm:spPr/>
    </dgm:pt>
    <dgm:pt modelId="{512F9188-3F5D-4385-B746-DA7BDAB1CDA3}" type="pres">
      <dgm:prSet presAssocID="{B6A41FA2-7832-45B4-B2A1-0C7828D97D5B}" presName="vertSpace2b" presStyleCnt="0"/>
      <dgm:spPr/>
    </dgm:pt>
    <dgm:pt modelId="{33E9362F-623C-431C-8D9F-F4189FD66FCC}" type="pres">
      <dgm:prSet presAssocID="{B4D47389-1D24-4890-BD9C-99BA8F759789}" presName="horz2" presStyleCnt="0"/>
      <dgm:spPr/>
    </dgm:pt>
    <dgm:pt modelId="{146624FD-3CD6-450C-8970-3FC8D2E9AEB0}" type="pres">
      <dgm:prSet presAssocID="{B4D47389-1D24-4890-BD9C-99BA8F759789}" presName="horzSpace2" presStyleCnt="0"/>
      <dgm:spPr/>
    </dgm:pt>
    <dgm:pt modelId="{49A6AAAF-1408-4FF6-B406-26EB8B30B061}" type="pres">
      <dgm:prSet presAssocID="{B4D47389-1D24-4890-BD9C-99BA8F759789}" presName="tx2" presStyleLbl="revTx" presStyleIdx="12" presStyleCnt="16"/>
      <dgm:spPr/>
    </dgm:pt>
    <dgm:pt modelId="{4BEBFC30-3803-4A7E-9FDF-715D393502E6}" type="pres">
      <dgm:prSet presAssocID="{B4D47389-1D24-4890-BD9C-99BA8F759789}" presName="vert2" presStyleCnt="0"/>
      <dgm:spPr/>
    </dgm:pt>
    <dgm:pt modelId="{217B002A-69BA-40B7-B3BA-52D6159E7969}" type="pres">
      <dgm:prSet presAssocID="{B4D47389-1D24-4890-BD9C-99BA8F759789}" presName="thinLine2b" presStyleLbl="callout" presStyleIdx="8" presStyleCnt="11"/>
      <dgm:spPr/>
    </dgm:pt>
    <dgm:pt modelId="{22DC2190-BD47-4174-9A2C-B990892AE5C1}" type="pres">
      <dgm:prSet presAssocID="{B4D47389-1D24-4890-BD9C-99BA8F759789}" presName="vertSpace2b" presStyleCnt="0"/>
      <dgm:spPr/>
    </dgm:pt>
    <dgm:pt modelId="{7952D4F7-C04F-4F0C-821A-E838F4BAE53D}" type="pres">
      <dgm:prSet presAssocID="{597D1950-8CA8-4605-808D-746762D11B22}" presName="thickLine" presStyleLbl="alignNode1" presStyleIdx="4" presStyleCnt="5"/>
      <dgm:spPr/>
    </dgm:pt>
    <dgm:pt modelId="{22E6727A-3864-44A5-97D9-11A53319CAE2}" type="pres">
      <dgm:prSet presAssocID="{597D1950-8CA8-4605-808D-746762D11B22}" presName="horz1" presStyleCnt="0"/>
      <dgm:spPr/>
    </dgm:pt>
    <dgm:pt modelId="{31D91EA9-EA67-45D6-9EA1-EB7053D010E9}" type="pres">
      <dgm:prSet presAssocID="{597D1950-8CA8-4605-808D-746762D11B22}" presName="tx1" presStyleLbl="revTx" presStyleIdx="13" presStyleCnt="16"/>
      <dgm:spPr/>
    </dgm:pt>
    <dgm:pt modelId="{270319C8-C803-4EEA-B617-70B96D17A7D1}" type="pres">
      <dgm:prSet presAssocID="{597D1950-8CA8-4605-808D-746762D11B22}" presName="vert1" presStyleCnt="0"/>
      <dgm:spPr/>
    </dgm:pt>
    <dgm:pt modelId="{269F4809-BA5A-467A-84B5-9132FAE1D3D5}" type="pres">
      <dgm:prSet presAssocID="{3357DCE0-D34B-4AB1-963F-D7079D753213}" presName="vertSpace2a" presStyleCnt="0"/>
      <dgm:spPr/>
    </dgm:pt>
    <dgm:pt modelId="{F5AEBECB-F063-4C15-BED0-77D1246B170B}" type="pres">
      <dgm:prSet presAssocID="{3357DCE0-D34B-4AB1-963F-D7079D753213}" presName="horz2" presStyleCnt="0"/>
      <dgm:spPr/>
    </dgm:pt>
    <dgm:pt modelId="{8474B5F5-4BE8-4578-B6D9-2D6F34C5425D}" type="pres">
      <dgm:prSet presAssocID="{3357DCE0-D34B-4AB1-963F-D7079D753213}" presName="horzSpace2" presStyleCnt="0"/>
      <dgm:spPr/>
    </dgm:pt>
    <dgm:pt modelId="{C6F44749-79B5-441B-8E8C-B0381A07CFB1}" type="pres">
      <dgm:prSet presAssocID="{3357DCE0-D34B-4AB1-963F-D7079D753213}" presName="tx2" presStyleLbl="revTx" presStyleIdx="14" presStyleCnt="16"/>
      <dgm:spPr/>
    </dgm:pt>
    <dgm:pt modelId="{880FE31F-35DD-411C-BE57-C0A552782825}" type="pres">
      <dgm:prSet presAssocID="{3357DCE0-D34B-4AB1-963F-D7079D753213}" presName="vert2" presStyleCnt="0"/>
      <dgm:spPr/>
    </dgm:pt>
    <dgm:pt modelId="{25E92F5F-116E-4673-877C-E710BEC240E3}" type="pres">
      <dgm:prSet presAssocID="{3357DCE0-D34B-4AB1-963F-D7079D753213}" presName="thinLine2b" presStyleLbl="callout" presStyleIdx="9" presStyleCnt="11"/>
      <dgm:spPr/>
    </dgm:pt>
    <dgm:pt modelId="{75F93C53-E837-45E2-AE71-2ECAF55B1CCC}" type="pres">
      <dgm:prSet presAssocID="{3357DCE0-D34B-4AB1-963F-D7079D753213}" presName="vertSpace2b" presStyleCnt="0"/>
      <dgm:spPr/>
    </dgm:pt>
    <dgm:pt modelId="{192F1F3B-1DB9-46BA-BBFA-39796A56DFA5}" type="pres">
      <dgm:prSet presAssocID="{630E6F6F-2E62-4F82-AABC-3DFC655C7B8B}" presName="horz2" presStyleCnt="0"/>
      <dgm:spPr/>
    </dgm:pt>
    <dgm:pt modelId="{7B5A9BA8-834D-4382-8C2F-2F6084B82C37}" type="pres">
      <dgm:prSet presAssocID="{630E6F6F-2E62-4F82-AABC-3DFC655C7B8B}" presName="horzSpace2" presStyleCnt="0"/>
      <dgm:spPr/>
    </dgm:pt>
    <dgm:pt modelId="{46B0BE58-06C6-4A8E-A570-20160E81FC6F}" type="pres">
      <dgm:prSet presAssocID="{630E6F6F-2E62-4F82-AABC-3DFC655C7B8B}" presName="tx2" presStyleLbl="revTx" presStyleIdx="15" presStyleCnt="16"/>
      <dgm:spPr/>
    </dgm:pt>
    <dgm:pt modelId="{91B1A9F7-3C83-4C0E-859A-E884D2A1D33A}" type="pres">
      <dgm:prSet presAssocID="{630E6F6F-2E62-4F82-AABC-3DFC655C7B8B}" presName="vert2" presStyleCnt="0"/>
      <dgm:spPr/>
    </dgm:pt>
    <dgm:pt modelId="{75184C0D-D0A7-4F05-8204-02FC184ABB06}" type="pres">
      <dgm:prSet presAssocID="{630E6F6F-2E62-4F82-AABC-3DFC655C7B8B}" presName="thinLine2b" presStyleLbl="callout" presStyleIdx="10" presStyleCnt="11"/>
      <dgm:spPr/>
    </dgm:pt>
    <dgm:pt modelId="{291B476B-3917-4D18-B117-6356BE7AA814}" type="pres">
      <dgm:prSet presAssocID="{630E6F6F-2E62-4F82-AABC-3DFC655C7B8B}" presName="vertSpace2b" presStyleCnt="0"/>
      <dgm:spPr/>
    </dgm:pt>
  </dgm:ptLst>
  <dgm:cxnLst>
    <dgm:cxn modelId="{C2E06F05-62CD-4C4C-AC11-13133D8089CA}" type="presOf" srcId="{4BEA7813-5E1A-4A0C-A8CF-50480CFFFFE7}" destId="{259B8F7B-E5D9-445F-87D7-630EF6F81BAB}" srcOrd="0" destOrd="0" presId="urn:microsoft.com/office/officeart/2008/layout/LinedList"/>
    <dgm:cxn modelId="{03B99709-96EB-4CFD-A625-91D47D9649E6}" type="presOf" srcId="{228991A8-CEDD-4F70-8E0D-02EDD7FA074A}" destId="{6D4A138D-1F4B-4014-9C6B-4ED118357A46}" srcOrd="0" destOrd="0" presId="urn:microsoft.com/office/officeart/2008/layout/LinedList"/>
    <dgm:cxn modelId="{A9FCAF1A-0459-4FAC-AA25-1DEAC9CE287F}" type="presOf" srcId="{B6A41FA2-7832-45B4-B2A1-0C7828D97D5B}" destId="{7A8AD1BC-A703-4958-A50A-BFDC85A90185}" srcOrd="0" destOrd="0" presId="urn:microsoft.com/office/officeart/2008/layout/LinedList"/>
    <dgm:cxn modelId="{086BD11F-6C76-451A-B7DE-2F6C4A0DA00B}" srcId="{80918227-D8A1-4ED4-8327-7EAA288ED3AA}" destId="{228991A8-CEDD-4F70-8E0D-02EDD7FA074A}" srcOrd="0" destOrd="0" parTransId="{F3AC3F5D-A132-473A-83F9-2250867BBC51}" sibTransId="{074041BD-BFB5-43BD-9A28-9FDABBACE6C7}"/>
    <dgm:cxn modelId="{B7CE8224-E68B-48A5-8DEC-0ABA41141A38}" srcId="{5D55554E-3137-4576-A5AD-03F61ABB24E1}" destId="{15307EB0-DCBA-45A7-83A7-DEFFCD60D2A2}" srcOrd="0" destOrd="0" parTransId="{1FB4E482-ABB8-4378-BCD9-876B9754015C}" sibTransId="{55A326FB-F9EA-4B39-9464-AC97D1775237}"/>
    <dgm:cxn modelId="{D7A59936-FECF-4BFE-8E4B-A9934C7B249C}" srcId="{C72AAAB4-9ACD-4DE4-A4EC-AD007100DF4E}" destId="{5D55554E-3137-4576-A5AD-03F61ABB24E1}" srcOrd="3" destOrd="0" parTransId="{96B760ED-FC9D-4D70-A817-87C9CE99F76A}" sibTransId="{6518A88B-C640-42E0-AB9A-390BDD4277D7}"/>
    <dgm:cxn modelId="{AE3A803A-5291-4ABB-BE80-19FEA65C75F5}" type="presOf" srcId="{7E9C5C68-5821-4459-BB9D-3136103296FF}" destId="{23703C6A-6FE4-41BB-9949-859DADD05575}" srcOrd="0" destOrd="0" presId="urn:microsoft.com/office/officeart/2008/layout/LinedList"/>
    <dgm:cxn modelId="{4753D63A-0B05-49A5-97D1-526B0F42CE34}" type="presOf" srcId="{80918227-D8A1-4ED4-8327-7EAA288ED3AA}" destId="{E3AD78DB-B271-4B16-B60B-5F4DE03F8D97}" srcOrd="0" destOrd="0" presId="urn:microsoft.com/office/officeart/2008/layout/LinedList"/>
    <dgm:cxn modelId="{8259403C-5E13-4C48-81AC-E5CEAABC0F9A}" type="presOf" srcId="{3DF6B1CD-D86D-474E-BB32-D2BE39641F33}" destId="{C6A65D9F-5C33-4E55-A499-32FC8903E11E}" srcOrd="0" destOrd="0" presId="urn:microsoft.com/office/officeart/2008/layout/LinedList"/>
    <dgm:cxn modelId="{A06CCF3D-1BE1-46C3-B952-FAEF96123FEF}" srcId="{4BEA7813-5E1A-4A0C-A8CF-50480CFFFFE7}" destId="{4F927F14-C2B5-4084-96E4-3EFC83A449CF}" srcOrd="1" destOrd="0" parTransId="{494AF771-94C3-499C-8A9B-05B57EDC5C72}" sibTransId="{686B56C3-76E6-46F7-A5F1-2569C0EC1C23}"/>
    <dgm:cxn modelId="{0D7AEE47-0E80-4B88-8007-0D79DC0A3D9E}" srcId="{C72AAAB4-9ACD-4DE4-A4EC-AD007100DF4E}" destId="{4BEA7813-5E1A-4A0C-A8CF-50480CFFFFE7}" srcOrd="1" destOrd="0" parTransId="{11A16F8F-2C29-4FDB-95AA-B202B8CA58C5}" sibTransId="{F0826DD0-C467-4392-A062-79D72D7E8624}"/>
    <dgm:cxn modelId="{5824CF69-99E2-49CF-ACAB-CA2D187906D6}" type="presOf" srcId="{597D1950-8CA8-4605-808D-746762D11B22}" destId="{31D91EA9-EA67-45D6-9EA1-EB7053D010E9}" srcOrd="0" destOrd="0" presId="urn:microsoft.com/office/officeart/2008/layout/LinedList"/>
    <dgm:cxn modelId="{AFA6C86A-0EEA-49D8-BA13-5EF211316C02}" srcId="{3DF6B1CD-D86D-474E-BB32-D2BE39641F33}" destId="{7E9C5C68-5821-4459-BB9D-3136103296FF}" srcOrd="1" destOrd="0" parTransId="{1BFC03FB-CD9F-45A7-89D6-D14E83269BFE}" sibTransId="{F9F28D71-05CA-4F27-9A23-C38984394581}"/>
    <dgm:cxn modelId="{F881214D-CD2E-41BA-9101-69080103FE6A}" type="presOf" srcId="{C72AAAB4-9ACD-4DE4-A4EC-AD007100DF4E}" destId="{6206AB7C-AC72-4F85-B683-AADF32845709}" srcOrd="0" destOrd="0" presId="urn:microsoft.com/office/officeart/2008/layout/LinedList"/>
    <dgm:cxn modelId="{FF366271-B6F3-4A54-BED6-A35C4AB2D41C}" srcId="{597D1950-8CA8-4605-808D-746762D11B22}" destId="{3357DCE0-D34B-4AB1-963F-D7079D753213}" srcOrd="0" destOrd="0" parTransId="{B1C97745-2CD6-49C0-8604-FF85184AD7C1}" sibTransId="{F3091DA9-BA7C-481C-AEEF-C992E43DA4C0}"/>
    <dgm:cxn modelId="{B9A19052-EE38-40AF-978C-1A9A1A59A066}" srcId="{C72AAAB4-9ACD-4DE4-A4EC-AD007100DF4E}" destId="{597D1950-8CA8-4605-808D-746762D11B22}" srcOrd="4" destOrd="0" parTransId="{7510F1A6-47B8-4366-A83D-AACA7A69F944}" sibTransId="{5D285AB4-8DED-4FCF-A283-CFC468228F58}"/>
    <dgm:cxn modelId="{F4471C74-E157-49BE-966E-A52018B8D9D6}" type="presOf" srcId="{B4D47389-1D24-4890-BD9C-99BA8F759789}" destId="{49A6AAAF-1408-4FF6-B406-26EB8B30B061}" srcOrd="0" destOrd="0" presId="urn:microsoft.com/office/officeart/2008/layout/LinedList"/>
    <dgm:cxn modelId="{28F3C35A-6E8F-44B2-AACE-6EA9CF2BE153}" type="presOf" srcId="{15307EB0-DCBA-45A7-83A7-DEFFCD60D2A2}" destId="{15693747-9DA4-4B83-A7BC-749B179B7DC0}" srcOrd="0" destOrd="0" presId="urn:microsoft.com/office/officeart/2008/layout/LinedList"/>
    <dgm:cxn modelId="{E9A93688-F167-4C6F-B869-06AE60EF7856}" srcId="{597D1950-8CA8-4605-808D-746762D11B22}" destId="{630E6F6F-2E62-4F82-AABC-3DFC655C7B8B}" srcOrd="1" destOrd="0" parTransId="{4523AD51-7F74-44B1-A644-882BF37BA053}" sibTransId="{6C0D39DB-342E-4355-A3FC-3F13CDB02F73}"/>
    <dgm:cxn modelId="{54D9898F-AAE1-40C2-967E-BEB3C49FDCF2}" type="presOf" srcId="{5D55554E-3137-4576-A5AD-03F61ABB24E1}" destId="{7033ACB1-F86A-4317-A056-F0EECC27451B}" srcOrd="0" destOrd="0" presId="urn:microsoft.com/office/officeart/2008/layout/LinedList"/>
    <dgm:cxn modelId="{D109A890-6C72-4103-90F0-C638FC25913A}" srcId="{3DF6B1CD-D86D-474E-BB32-D2BE39641F33}" destId="{6D7ADC6C-7A50-4EAF-ABAA-2081DCF26A7F}" srcOrd="0" destOrd="0" parTransId="{E783017A-14F5-4D35-8E1C-1DD7FFF26E06}" sibTransId="{1C047D60-6254-403F-BD00-FC315EA2C9DB}"/>
    <dgm:cxn modelId="{7081E891-D6A5-4FF7-BD5E-AFC6ACBE2E15}" type="presOf" srcId="{4F927F14-C2B5-4084-96E4-3EFC83A449CF}" destId="{7696E275-ABD5-46D4-A1FA-950FBD73368E}" srcOrd="0" destOrd="0" presId="urn:microsoft.com/office/officeart/2008/layout/LinedList"/>
    <dgm:cxn modelId="{C9A03C9B-1B0A-47BA-9BE1-A026AD4CB075}" srcId="{4BEA7813-5E1A-4A0C-A8CF-50480CFFFFE7}" destId="{BCF23B95-A272-464E-AF0D-ADA451115E5F}" srcOrd="0" destOrd="0" parTransId="{9B005E22-BFEF-4FB5-B3DF-7F67F21D1D14}" sibTransId="{78EC6365-6FB9-40D6-9967-2E700164FAB0}"/>
    <dgm:cxn modelId="{12B19FA5-B069-4303-922A-448F580D7865}" srcId="{5D55554E-3137-4576-A5AD-03F61ABB24E1}" destId="{B6A41FA2-7832-45B4-B2A1-0C7828D97D5B}" srcOrd="1" destOrd="0" parTransId="{521444C7-A2E8-4615-8365-109C092429B0}" sibTransId="{98991395-7198-408C-A54F-09F21C144C64}"/>
    <dgm:cxn modelId="{44B538A8-4322-4D02-B579-F5C938F83428}" type="presOf" srcId="{6D7ADC6C-7A50-4EAF-ABAA-2081DCF26A7F}" destId="{1CEB12E4-F9C3-4550-A039-A867A7351056}" srcOrd="0" destOrd="0" presId="urn:microsoft.com/office/officeart/2008/layout/LinedList"/>
    <dgm:cxn modelId="{5A7EF2AF-F0C6-43A0-B9D2-693C0A83DD17}" type="presOf" srcId="{3357DCE0-D34B-4AB1-963F-D7079D753213}" destId="{C6F44749-79B5-441B-8E8C-B0381A07CFB1}" srcOrd="0" destOrd="0" presId="urn:microsoft.com/office/officeart/2008/layout/LinedList"/>
    <dgm:cxn modelId="{C58D21CC-0526-46D1-8554-4FA7ABC4F58E}" srcId="{C72AAAB4-9ACD-4DE4-A4EC-AD007100DF4E}" destId="{3DF6B1CD-D86D-474E-BB32-D2BE39641F33}" srcOrd="2" destOrd="0" parTransId="{D1166035-683A-48DD-9CB5-E4026D6C9015}" sibTransId="{660F6950-EAEC-4725-B30A-1406AD1ED5BA}"/>
    <dgm:cxn modelId="{AB8CA9CC-151F-4DCB-82D6-B504A0FCE65A}" type="presOf" srcId="{FBE7702F-1500-498F-A28B-4E4D11DDCA95}" destId="{B501145D-7336-4A09-9614-3AED54CD0F7F}" srcOrd="0" destOrd="0" presId="urn:microsoft.com/office/officeart/2008/layout/LinedList"/>
    <dgm:cxn modelId="{FF212ADB-A7AE-4415-BBC0-C62290AAAB21}" srcId="{5D55554E-3137-4576-A5AD-03F61ABB24E1}" destId="{B4D47389-1D24-4890-BD9C-99BA8F759789}" srcOrd="2" destOrd="0" parTransId="{1D5C8F29-8871-485F-B0EF-95316FB3857C}" sibTransId="{7D1A9F30-82D7-417B-9305-2F9AB5F746E9}"/>
    <dgm:cxn modelId="{A0C5B5DC-4E77-49F2-A5E3-B5A58A4001C8}" type="presOf" srcId="{630E6F6F-2E62-4F82-AABC-3DFC655C7B8B}" destId="{46B0BE58-06C6-4A8E-A570-20160E81FC6F}" srcOrd="0" destOrd="0" presId="urn:microsoft.com/office/officeart/2008/layout/LinedList"/>
    <dgm:cxn modelId="{D1E7D2E4-B51E-4455-9049-99C916C1F72D}" srcId="{80918227-D8A1-4ED4-8327-7EAA288ED3AA}" destId="{FBE7702F-1500-498F-A28B-4E4D11DDCA95}" srcOrd="1" destOrd="0" parTransId="{2B261F73-C656-4FB8-B68F-C82007EA0515}" sibTransId="{61A59E5A-1D3A-41E8-804B-5359735F2799}"/>
    <dgm:cxn modelId="{161339EA-3541-4704-8DF6-FD3684FCAF0D}" srcId="{C72AAAB4-9ACD-4DE4-A4EC-AD007100DF4E}" destId="{80918227-D8A1-4ED4-8327-7EAA288ED3AA}" srcOrd="0" destOrd="0" parTransId="{3A647CAB-8BD5-4256-89F1-D18ADFDF467D}" sibTransId="{0035CF2C-61E0-435D-9726-85587DACF005}"/>
    <dgm:cxn modelId="{8AA6B1FC-2542-46BB-B2A2-A15FB65FB42A}" type="presOf" srcId="{BCF23B95-A272-464E-AF0D-ADA451115E5F}" destId="{6E54D40B-377F-4A8C-95C9-B34DB9CD086D}" srcOrd="0" destOrd="0" presId="urn:microsoft.com/office/officeart/2008/layout/LinedList"/>
    <dgm:cxn modelId="{3C6AFCF3-28CE-44FA-96F6-5F78529ED36E}" type="presParOf" srcId="{6206AB7C-AC72-4F85-B683-AADF32845709}" destId="{11A05C82-50ED-4C4D-8C10-F9B05F0C64AF}" srcOrd="0" destOrd="0" presId="urn:microsoft.com/office/officeart/2008/layout/LinedList"/>
    <dgm:cxn modelId="{F45EDB05-C86B-4EC1-999A-D40C8528E454}" type="presParOf" srcId="{6206AB7C-AC72-4F85-B683-AADF32845709}" destId="{6BFA38BE-6D95-45D0-8BCB-FAC150D90646}" srcOrd="1" destOrd="0" presId="urn:microsoft.com/office/officeart/2008/layout/LinedList"/>
    <dgm:cxn modelId="{5B24C62D-683E-428C-BFFF-45CFC9D0F36C}" type="presParOf" srcId="{6BFA38BE-6D95-45D0-8BCB-FAC150D90646}" destId="{E3AD78DB-B271-4B16-B60B-5F4DE03F8D97}" srcOrd="0" destOrd="0" presId="urn:microsoft.com/office/officeart/2008/layout/LinedList"/>
    <dgm:cxn modelId="{B34C2174-CF4F-4875-8EFC-24E44FD9C6FD}" type="presParOf" srcId="{6BFA38BE-6D95-45D0-8BCB-FAC150D90646}" destId="{622E1AA7-FCE5-48EC-968A-06EE2713D1F8}" srcOrd="1" destOrd="0" presId="urn:microsoft.com/office/officeart/2008/layout/LinedList"/>
    <dgm:cxn modelId="{2559DA0A-5BAD-471A-9451-BA7314459B3C}" type="presParOf" srcId="{622E1AA7-FCE5-48EC-968A-06EE2713D1F8}" destId="{9BD82E18-4666-4D32-9938-A0024CD9B069}" srcOrd="0" destOrd="0" presId="urn:microsoft.com/office/officeart/2008/layout/LinedList"/>
    <dgm:cxn modelId="{387C708A-C788-48BF-BAA6-9123F14BBEA5}" type="presParOf" srcId="{622E1AA7-FCE5-48EC-968A-06EE2713D1F8}" destId="{19596E5D-0205-43FE-B686-908BE43B5985}" srcOrd="1" destOrd="0" presId="urn:microsoft.com/office/officeart/2008/layout/LinedList"/>
    <dgm:cxn modelId="{ED5AC23E-0826-45F5-AA6E-10CACC08913D}" type="presParOf" srcId="{19596E5D-0205-43FE-B686-908BE43B5985}" destId="{CF8ED4FF-A58B-47C1-A4B9-37BD82A0C431}" srcOrd="0" destOrd="0" presId="urn:microsoft.com/office/officeart/2008/layout/LinedList"/>
    <dgm:cxn modelId="{27A33C0E-54D7-4EF5-9256-0B32A5F11087}" type="presParOf" srcId="{19596E5D-0205-43FE-B686-908BE43B5985}" destId="{6D4A138D-1F4B-4014-9C6B-4ED118357A46}" srcOrd="1" destOrd="0" presId="urn:microsoft.com/office/officeart/2008/layout/LinedList"/>
    <dgm:cxn modelId="{E47B85DE-05D0-47A7-BB7C-65DDDAD5D280}" type="presParOf" srcId="{19596E5D-0205-43FE-B686-908BE43B5985}" destId="{0CDBD1C9-0EF9-4D74-A4DD-8F0087294B9C}" srcOrd="2" destOrd="0" presId="urn:microsoft.com/office/officeart/2008/layout/LinedList"/>
    <dgm:cxn modelId="{E52DD939-9739-4818-9550-95C58FA26720}" type="presParOf" srcId="{622E1AA7-FCE5-48EC-968A-06EE2713D1F8}" destId="{DC85E4A2-FF19-46D1-8346-CD55659C910A}" srcOrd="2" destOrd="0" presId="urn:microsoft.com/office/officeart/2008/layout/LinedList"/>
    <dgm:cxn modelId="{01A29FA8-F5E8-43B5-9547-E117CAF67933}" type="presParOf" srcId="{622E1AA7-FCE5-48EC-968A-06EE2713D1F8}" destId="{29CF1401-0758-4559-B9EB-57FDC90025A4}" srcOrd="3" destOrd="0" presId="urn:microsoft.com/office/officeart/2008/layout/LinedList"/>
    <dgm:cxn modelId="{2AE377CE-876F-48EB-B17C-3C7035E6D1E3}" type="presParOf" srcId="{622E1AA7-FCE5-48EC-968A-06EE2713D1F8}" destId="{F353F5CB-746E-4B4C-8EE2-F162F9633909}" srcOrd="4" destOrd="0" presId="urn:microsoft.com/office/officeart/2008/layout/LinedList"/>
    <dgm:cxn modelId="{B7429CFE-906C-4C14-8BB0-8F7DC1BE6BB7}" type="presParOf" srcId="{F353F5CB-746E-4B4C-8EE2-F162F9633909}" destId="{5C779951-ED3E-4240-B617-2C683313B022}" srcOrd="0" destOrd="0" presId="urn:microsoft.com/office/officeart/2008/layout/LinedList"/>
    <dgm:cxn modelId="{5EB0A086-AF48-47E3-9691-3DE3046A4E9D}" type="presParOf" srcId="{F353F5CB-746E-4B4C-8EE2-F162F9633909}" destId="{B501145D-7336-4A09-9614-3AED54CD0F7F}" srcOrd="1" destOrd="0" presId="urn:microsoft.com/office/officeart/2008/layout/LinedList"/>
    <dgm:cxn modelId="{EDB2B89C-E25C-4068-A484-7B448E0D9C57}" type="presParOf" srcId="{F353F5CB-746E-4B4C-8EE2-F162F9633909}" destId="{DEFF4C12-4EFA-4BCF-8455-E211B6BBF642}" srcOrd="2" destOrd="0" presId="urn:microsoft.com/office/officeart/2008/layout/LinedList"/>
    <dgm:cxn modelId="{54617424-591B-4AC8-8F6D-32802D7656F6}" type="presParOf" srcId="{622E1AA7-FCE5-48EC-968A-06EE2713D1F8}" destId="{D7E1F4AE-4D9C-4D80-9481-669D2E0963D3}" srcOrd="5" destOrd="0" presId="urn:microsoft.com/office/officeart/2008/layout/LinedList"/>
    <dgm:cxn modelId="{C03F41E3-3BE7-4036-9014-0BABC4995FE2}" type="presParOf" srcId="{622E1AA7-FCE5-48EC-968A-06EE2713D1F8}" destId="{7D8688DF-8AEA-45DA-AA08-857B0092BB10}" srcOrd="6" destOrd="0" presId="urn:microsoft.com/office/officeart/2008/layout/LinedList"/>
    <dgm:cxn modelId="{60945902-0CDB-4E58-80C4-8300CB5CB8A1}" type="presParOf" srcId="{6206AB7C-AC72-4F85-B683-AADF32845709}" destId="{D6CC7137-EDD8-4B06-A63F-308C94802DD6}" srcOrd="2" destOrd="0" presId="urn:microsoft.com/office/officeart/2008/layout/LinedList"/>
    <dgm:cxn modelId="{603FFB72-3C54-473C-9B5E-140C94493B08}" type="presParOf" srcId="{6206AB7C-AC72-4F85-B683-AADF32845709}" destId="{BAA6D86D-C29D-4907-94A5-23B50281C3DA}" srcOrd="3" destOrd="0" presId="urn:microsoft.com/office/officeart/2008/layout/LinedList"/>
    <dgm:cxn modelId="{5A51E587-3A22-40C4-B500-1B04A18F8664}" type="presParOf" srcId="{BAA6D86D-C29D-4907-94A5-23B50281C3DA}" destId="{259B8F7B-E5D9-445F-87D7-630EF6F81BAB}" srcOrd="0" destOrd="0" presId="urn:microsoft.com/office/officeart/2008/layout/LinedList"/>
    <dgm:cxn modelId="{74540CDB-5F2D-4AEE-A576-5BF3E6129F5C}" type="presParOf" srcId="{BAA6D86D-C29D-4907-94A5-23B50281C3DA}" destId="{E4E9FCBF-965D-442C-832E-72D469ED0FCD}" srcOrd="1" destOrd="0" presId="urn:microsoft.com/office/officeart/2008/layout/LinedList"/>
    <dgm:cxn modelId="{7A39B879-B953-44BD-82BB-18F27398E039}" type="presParOf" srcId="{E4E9FCBF-965D-442C-832E-72D469ED0FCD}" destId="{90084CB5-49D2-418F-8F71-667DD91192CE}" srcOrd="0" destOrd="0" presId="urn:microsoft.com/office/officeart/2008/layout/LinedList"/>
    <dgm:cxn modelId="{BB046545-755F-44B4-B762-C714CAD98B40}" type="presParOf" srcId="{E4E9FCBF-965D-442C-832E-72D469ED0FCD}" destId="{36CF82EC-9EDE-4B1E-8C23-7DE808A135ED}" srcOrd="1" destOrd="0" presId="urn:microsoft.com/office/officeart/2008/layout/LinedList"/>
    <dgm:cxn modelId="{C4D4D826-D1FC-44DD-83AA-5B11B605D212}" type="presParOf" srcId="{36CF82EC-9EDE-4B1E-8C23-7DE808A135ED}" destId="{17C71A60-9617-44BB-B09B-B9C97E0A8012}" srcOrd="0" destOrd="0" presId="urn:microsoft.com/office/officeart/2008/layout/LinedList"/>
    <dgm:cxn modelId="{C424A078-380B-4E2B-803C-485781AC4124}" type="presParOf" srcId="{36CF82EC-9EDE-4B1E-8C23-7DE808A135ED}" destId="{6E54D40B-377F-4A8C-95C9-B34DB9CD086D}" srcOrd="1" destOrd="0" presId="urn:microsoft.com/office/officeart/2008/layout/LinedList"/>
    <dgm:cxn modelId="{03544BCD-280E-4FF5-9870-3CBC3A31106A}" type="presParOf" srcId="{36CF82EC-9EDE-4B1E-8C23-7DE808A135ED}" destId="{7B6FC898-4C71-4453-8AB5-BFFF25D501BF}" srcOrd="2" destOrd="0" presId="urn:microsoft.com/office/officeart/2008/layout/LinedList"/>
    <dgm:cxn modelId="{CB85F112-1CDB-4331-B784-449922C07E78}" type="presParOf" srcId="{E4E9FCBF-965D-442C-832E-72D469ED0FCD}" destId="{E7C276EE-331F-4A2E-80D2-D1CF1773ECF8}" srcOrd="2" destOrd="0" presId="urn:microsoft.com/office/officeart/2008/layout/LinedList"/>
    <dgm:cxn modelId="{32C52FED-54F2-456C-BE76-A825266B65BF}" type="presParOf" srcId="{E4E9FCBF-965D-442C-832E-72D469ED0FCD}" destId="{5A273A2D-38A8-4FE5-9F34-124ED9476EE3}" srcOrd="3" destOrd="0" presId="urn:microsoft.com/office/officeart/2008/layout/LinedList"/>
    <dgm:cxn modelId="{FB9DED06-CDC7-4295-A33E-66C7B099D881}" type="presParOf" srcId="{E4E9FCBF-965D-442C-832E-72D469ED0FCD}" destId="{EBFEDA46-9F03-477C-8B74-2E3CE387E0B7}" srcOrd="4" destOrd="0" presId="urn:microsoft.com/office/officeart/2008/layout/LinedList"/>
    <dgm:cxn modelId="{509801A6-126A-4E5E-AC51-E4FEE8E891A6}" type="presParOf" srcId="{EBFEDA46-9F03-477C-8B74-2E3CE387E0B7}" destId="{A0B3A3FA-7C17-48F0-8CCC-3293E3E06339}" srcOrd="0" destOrd="0" presId="urn:microsoft.com/office/officeart/2008/layout/LinedList"/>
    <dgm:cxn modelId="{53780B7A-A465-4F1E-8617-49ED911E43E7}" type="presParOf" srcId="{EBFEDA46-9F03-477C-8B74-2E3CE387E0B7}" destId="{7696E275-ABD5-46D4-A1FA-950FBD73368E}" srcOrd="1" destOrd="0" presId="urn:microsoft.com/office/officeart/2008/layout/LinedList"/>
    <dgm:cxn modelId="{AF814FBA-D291-487D-8605-2071FC52CAE4}" type="presParOf" srcId="{EBFEDA46-9F03-477C-8B74-2E3CE387E0B7}" destId="{37FABA0E-A342-4E51-B462-695F79C9D209}" srcOrd="2" destOrd="0" presId="urn:microsoft.com/office/officeart/2008/layout/LinedList"/>
    <dgm:cxn modelId="{97853B51-C58E-43F6-96AB-6DE32747CAEA}" type="presParOf" srcId="{E4E9FCBF-965D-442C-832E-72D469ED0FCD}" destId="{E7391952-3631-46B3-A2FB-78C7FE5A7BBE}" srcOrd="5" destOrd="0" presId="urn:microsoft.com/office/officeart/2008/layout/LinedList"/>
    <dgm:cxn modelId="{86DCBE8D-3E3F-4DC6-B6BD-94B5A1F85D56}" type="presParOf" srcId="{E4E9FCBF-965D-442C-832E-72D469ED0FCD}" destId="{BCC426C3-A20A-4E61-BE40-ADEF3007779F}" srcOrd="6" destOrd="0" presId="urn:microsoft.com/office/officeart/2008/layout/LinedList"/>
    <dgm:cxn modelId="{B8C46E3F-3487-4B88-A9BC-054C99CE3DBD}" type="presParOf" srcId="{6206AB7C-AC72-4F85-B683-AADF32845709}" destId="{FFADDC08-92B0-457D-A6B8-938D3253F1CE}" srcOrd="4" destOrd="0" presId="urn:microsoft.com/office/officeart/2008/layout/LinedList"/>
    <dgm:cxn modelId="{9D5317FD-4B9E-4096-B9A6-66C59C7587B9}" type="presParOf" srcId="{6206AB7C-AC72-4F85-B683-AADF32845709}" destId="{B71E955E-6EA8-4645-9587-74FC133E8EEB}" srcOrd="5" destOrd="0" presId="urn:microsoft.com/office/officeart/2008/layout/LinedList"/>
    <dgm:cxn modelId="{83C3A5AA-B142-43C6-8846-A6EBCBCFD07D}" type="presParOf" srcId="{B71E955E-6EA8-4645-9587-74FC133E8EEB}" destId="{C6A65D9F-5C33-4E55-A499-32FC8903E11E}" srcOrd="0" destOrd="0" presId="urn:microsoft.com/office/officeart/2008/layout/LinedList"/>
    <dgm:cxn modelId="{49B13CFA-476B-4A28-8CF7-2C1B8E2C3ADF}" type="presParOf" srcId="{B71E955E-6EA8-4645-9587-74FC133E8EEB}" destId="{1889C750-3193-4F86-9FCB-E4EA05966F72}" srcOrd="1" destOrd="0" presId="urn:microsoft.com/office/officeart/2008/layout/LinedList"/>
    <dgm:cxn modelId="{C9EC436F-91AA-4798-B795-0A850840EDC2}" type="presParOf" srcId="{1889C750-3193-4F86-9FCB-E4EA05966F72}" destId="{897D21E8-7150-4A66-9C96-25E3C1B8A7E5}" srcOrd="0" destOrd="0" presId="urn:microsoft.com/office/officeart/2008/layout/LinedList"/>
    <dgm:cxn modelId="{01DAA1CE-3366-4B1F-A26B-AC21922E4E26}" type="presParOf" srcId="{1889C750-3193-4F86-9FCB-E4EA05966F72}" destId="{5CF6115B-517D-4AD5-ADC1-95D86AECE36D}" srcOrd="1" destOrd="0" presId="urn:microsoft.com/office/officeart/2008/layout/LinedList"/>
    <dgm:cxn modelId="{B5CB5821-B11B-4C8C-8236-B1576502B48A}" type="presParOf" srcId="{5CF6115B-517D-4AD5-ADC1-95D86AECE36D}" destId="{0E1A6E70-01E6-48FD-8F2A-7D6235E8740D}" srcOrd="0" destOrd="0" presId="urn:microsoft.com/office/officeart/2008/layout/LinedList"/>
    <dgm:cxn modelId="{F1309C25-5158-4376-B17E-AC63B402DADB}" type="presParOf" srcId="{5CF6115B-517D-4AD5-ADC1-95D86AECE36D}" destId="{1CEB12E4-F9C3-4550-A039-A867A7351056}" srcOrd="1" destOrd="0" presId="urn:microsoft.com/office/officeart/2008/layout/LinedList"/>
    <dgm:cxn modelId="{B3CE4E77-3A01-40B4-95B7-A26CA45D51AB}" type="presParOf" srcId="{5CF6115B-517D-4AD5-ADC1-95D86AECE36D}" destId="{CAF64113-EE96-48BF-BDB2-59BB248D3496}" srcOrd="2" destOrd="0" presId="urn:microsoft.com/office/officeart/2008/layout/LinedList"/>
    <dgm:cxn modelId="{AE1DE797-3E30-4D1B-827E-01CFBDC7823C}" type="presParOf" srcId="{1889C750-3193-4F86-9FCB-E4EA05966F72}" destId="{2C96BB66-F4D8-4D3C-8F55-B8EBF9F780A7}" srcOrd="2" destOrd="0" presId="urn:microsoft.com/office/officeart/2008/layout/LinedList"/>
    <dgm:cxn modelId="{BE08C768-4D71-40D5-85CC-C63E84CE858F}" type="presParOf" srcId="{1889C750-3193-4F86-9FCB-E4EA05966F72}" destId="{19CC7FEE-6350-43B7-A3B7-22D001872F14}" srcOrd="3" destOrd="0" presId="urn:microsoft.com/office/officeart/2008/layout/LinedList"/>
    <dgm:cxn modelId="{040394E7-C339-4109-9CCB-BED45810D742}" type="presParOf" srcId="{1889C750-3193-4F86-9FCB-E4EA05966F72}" destId="{39D3052F-C9C6-4D47-AB13-5CE0A5B34CA2}" srcOrd="4" destOrd="0" presId="urn:microsoft.com/office/officeart/2008/layout/LinedList"/>
    <dgm:cxn modelId="{A78B2301-86D5-4CA7-B6CB-2EE8ED7507BC}" type="presParOf" srcId="{39D3052F-C9C6-4D47-AB13-5CE0A5B34CA2}" destId="{AA2C3870-F4ED-478C-9346-35FB9173AA02}" srcOrd="0" destOrd="0" presId="urn:microsoft.com/office/officeart/2008/layout/LinedList"/>
    <dgm:cxn modelId="{0ED67DEE-DB87-4F45-B851-02E7DAD7B0AC}" type="presParOf" srcId="{39D3052F-C9C6-4D47-AB13-5CE0A5B34CA2}" destId="{23703C6A-6FE4-41BB-9949-859DADD05575}" srcOrd="1" destOrd="0" presId="urn:microsoft.com/office/officeart/2008/layout/LinedList"/>
    <dgm:cxn modelId="{E4A71D39-EAF2-408B-BD2D-A861D007FDC1}" type="presParOf" srcId="{39D3052F-C9C6-4D47-AB13-5CE0A5B34CA2}" destId="{715CDB89-ED54-4AC9-A67E-FEBD1A05366A}" srcOrd="2" destOrd="0" presId="urn:microsoft.com/office/officeart/2008/layout/LinedList"/>
    <dgm:cxn modelId="{E5593239-CF27-43C2-B0AE-60AE45105BC9}" type="presParOf" srcId="{1889C750-3193-4F86-9FCB-E4EA05966F72}" destId="{2B15F8CB-957A-4437-A399-872C31FD59F4}" srcOrd="5" destOrd="0" presId="urn:microsoft.com/office/officeart/2008/layout/LinedList"/>
    <dgm:cxn modelId="{A9AEF2D5-F17E-4D51-A1C7-826D253ADB0B}" type="presParOf" srcId="{1889C750-3193-4F86-9FCB-E4EA05966F72}" destId="{360EB952-9982-496F-8698-2CAB1CB8B842}" srcOrd="6" destOrd="0" presId="urn:microsoft.com/office/officeart/2008/layout/LinedList"/>
    <dgm:cxn modelId="{C70D4902-D137-4328-9207-F3C2F046CB7B}" type="presParOf" srcId="{6206AB7C-AC72-4F85-B683-AADF32845709}" destId="{BAC6BAE4-1DC9-4892-8028-F7DE9A163660}" srcOrd="6" destOrd="0" presId="urn:microsoft.com/office/officeart/2008/layout/LinedList"/>
    <dgm:cxn modelId="{D1F78560-CC70-46D9-B791-1770CDC5C6DE}" type="presParOf" srcId="{6206AB7C-AC72-4F85-B683-AADF32845709}" destId="{EBDA2D76-FE1A-44D2-9421-4FD909C1CBAE}" srcOrd="7" destOrd="0" presId="urn:microsoft.com/office/officeart/2008/layout/LinedList"/>
    <dgm:cxn modelId="{A02ECB22-2185-442C-B080-B1ED48D79F40}" type="presParOf" srcId="{EBDA2D76-FE1A-44D2-9421-4FD909C1CBAE}" destId="{7033ACB1-F86A-4317-A056-F0EECC27451B}" srcOrd="0" destOrd="0" presId="urn:microsoft.com/office/officeart/2008/layout/LinedList"/>
    <dgm:cxn modelId="{A4266C95-684E-4EBF-B9A4-14F0A3659A96}" type="presParOf" srcId="{EBDA2D76-FE1A-44D2-9421-4FD909C1CBAE}" destId="{0E4E2129-C489-4D5B-8A2C-FBCD777789EA}" srcOrd="1" destOrd="0" presId="urn:microsoft.com/office/officeart/2008/layout/LinedList"/>
    <dgm:cxn modelId="{370C144F-FBE2-4872-BC5B-040FA6C05E7A}" type="presParOf" srcId="{0E4E2129-C489-4D5B-8A2C-FBCD777789EA}" destId="{FBCF040E-2E8B-465A-83B6-3409EC46A82C}" srcOrd="0" destOrd="0" presId="urn:microsoft.com/office/officeart/2008/layout/LinedList"/>
    <dgm:cxn modelId="{8A0E358F-3F2E-4EC3-9259-C6390BA0884C}" type="presParOf" srcId="{0E4E2129-C489-4D5B-8A2C-FBCD777789EA}" destId="{A7E58560-4914-43F7-AEB7-C8DBE90D0D83}" srcOrd="1" destOrd="0" presId="urn:microsoft.com/office/officeart/2008/layout/LinedList"/>
    <dgm:cxn modelId="{5EC6A7A5-76BC-4442-8A3C-7AC655FCA778}" type="presParOf" srcId="{A7E58560-4914-43F7-AEB7-C8DBE90D0D83}" destId="{22AF4CAC-E797-4B1F-9752-308B309CAA54}" srcOrd="0" destOrd="0" presId="urn:microsoft.com/office/officeart/2008/layout/LinedList"/>
    <dgm:cxn modelId="{618B0135-8C9F-445C-991D-6007130E989A}" type="presParOf" srcId="{A7E58560-4914-43F7-AEB7-C8DBE90D0D83}" destId="{15693747-9DA4-4B83-A7BC-749B179B7DC0}" srcOrd="1" destOrd="0" presId="urn:microsoft.com/office/officeart/2008/layout/LinedList"/>
    <dgm:cxn modelId="{771DC981-C054-4A70-8A2E-705E14EE4EB3}" type="presParOf" srcId="{A7E58560-4914-43F7-AEB7-C8DBE90D0D83}" destId="{350556B8-1ED6-4D1F-9868-D472568E2D8A}" srcOrd="2" destOrd="0" presId="urn:microsoft.com/office/officeart/2008/layout/LinedList"/>
    <dgm:cxn modelId="{EE7C0F1A-59DD-484D-87FE-9FAD6B51AE2F}" type="presParOf" srcId="{0E4E2129-C489-4D5B-8A2C-FBCD777789EA}" destId="{8C323F1E-FFD7-447E-A6B8-E5EC0E1916C9}" srcOrd="2" destOrd="0" presId="urn:microsoft.com/office/officeart/2008/layout/LinedList"/>
    <dgm:cxn modelId="{2BF69D0F-7B43-4A3A-8616-EBF8553AB169}" type="presParOf" srcId="{0E4E2129-C489-4D5B-8A2C-FBCD777789EA}" destId="{9030E7F4-42A5-4A59-835B-6EF84AD78B20}" srcOrd="3" destOrd="0" presId="urn:microsoft.com/office/officeart/2008/layout/LinedList"/>
    <dgm:cxn modelId="{6DC9569F-6CCB-4F60-920F-C1AE2E4AF37B}" type="presParOf" srcId="{0E4E2129-C489-4D5B-8A2C-FBCD777789EA}" destId="{6BD04140-D38A-4DFF-AA2D-1444F4F0906E}" srcOrd="4" destOrd="0" presId="urn:microsoft.com/office/officeart/2008/layout/LinedList"/>
    <dgm:cxn modelId="{1DC8C1D6-CA87-463F-B2DD-D2CD88617923}" type="presParOf" srcId="{6BD04140-D38A-4DFF-AA2D-1444F4F0906E}" destId="{7A72B418-082C-4591-AD0A-2EA07378DA28}" srcOrd="0" destOrd="0" presId="urn:microsoft.com/office/officeart/2008/layout/LinedList"/>
    <dgm:cxn modelId="{1756BF93-E027-40B2-852D-01C3E96F4B8C}" type="presParOf" srcId="{6BD04140-D38A-4DFF-AA2D-1444F4F0906E}" destId="{7A8AD1BC-A703-4958-A50A-BFDC85A90185}" srcOrd="1" destOrd="0" presId="urn:microsoft.com/office/officeart/2008/layout/LinedList"/>
    <dgm:cxn modelId="{628C4CC3-3F79-47C8-A328-CABF3211CA6C}" type="presParOf" srcId="{6BD04140-D38A-4DFF-AA2D-1444F4F0906E}" destId="{26F0DCF0-CC57-4BC2-9DE1-25264F58473C}" srcOrd="2" destOrd="0" presId="urn:microsoft.com/office/officeart/2008/layout/LinedList"/>
    <dgm:cxn modelId="{845522D6-3AA8-4DA7-AC8F-1001D8789516}" type="presParOf" srcId="{0E4E2129-C489-4D5B-8A2C-FBCD777789EA}" destId="{599B5043-12A2-4B84-B88E-7DC8238A67C9}" srcOrd="5" destOrd="0" presId="urn:microsoft.com/office/officeart/2008/layout/LinedList"/>
    <dgm:cxn modelId="{452C95CC-7196-4A99-8B45-FEF3DF804EA8}" type="presParOf" srcId="{0E4E2129-C489-4D5B-8A2C-FBCD777789EA}" destId="{512F9188-3F5D-4385-B746-DA7BDAB1CDA3}" srcOrd="6" destOrd="0" presId="urn:microsoft.com/office/officeart/2008/layout/LinedList"/>
    <dgm:cxn modelId="{3AFB445A-7F9A-4FDB-B456-2CFE653836B5}" type="presParOf" srcId="{0E4E2129-C489-4D5B-8A2C-FBCD777789EA}" destId="{33E9362F-623C-431C-8D9F-F4189FD66FCC}" srcOrd="7" destOrd="0" presId="urn:microsoft.com/office/officeart/2008/layout/LinedList"/>
    <dgm:cxn modelId="{4E70AB6E-2658-4676-99F9-E27E245FF834}" type="presParOf" srcId="{33E9362F-623C-431C-8D9F-F4189FD66FCC}" destId="{146624FD-3CD6-450C-8970-3FC8D2E9AEB0}" srcOrd="0" destOrd="0" presId="urn:microsoft.com/office/officeart/2008/layout/LinedList"/>
    <dgm:cxn modelId="{3F868659-0A72-48E0-A89D-11300C98E35B}" type="presParOf" srcId="{33E9362F-623C-431C-8D9F-F4189FD66FCC}" destId="{49A6AAAF-1408-4FF6-B406-26EB8B30B061}" srcOrd="1" destOrd="0" presId="urn:microsoft.com/office/officeart/2008/layout/LinedList"/>
    <dgm:cxn modelId="{9FDC0A06-D737-456C-8C69-9BB733235B4A}" type="presParOf" srcId="{33E9362F-623C-431C-8D9F-F4189FD66FCC}" destId="{4BEBFC30-3803-4A7E-9FDF-715D393502E6}" srcOrd="2" destOrd="0" presId="urn:microsoft.com/office/officeart/2008/layout/LinedList"/>
    <dgm:cxn modelId="{659241E0-DB1C-4F90-B589-DA306DCB8CD3}" type="presParOf" srcId="{0E4E2129-C489-4D5B-8A2C-FBCD777789EA}" destId="{217B002A-69BA-40B7-B3BA-52D6159E7969}" srcOrd="8" destOrd="0" presId="urn:microsoft.com/office/officeart/2008/layout/LinedList"/>
    <dgm:cxn modelId="{2E9E9C24-CC44-49B6-A48F-F71310A6E22E}" type="presParOf" srcId="{0E4E2129-C489-4D5B-8A2C-FBCD777789EA}" destId="{22DC2190-BD47-4174-9A2C-B990892AE5C1}" srcOrd="9" destOrd="0" presId="urn:microsoft.com/office/officeart/2008/layout/LinedList"/>
    <dgm:cxn modelId="{A87D0ABC-820E-4524-8492-BF6DF051A8C7}" type="presParOf" srcId="{6206AB7C-AC72-4F85-B683-AADF32845709}" destId="{7952D4F7-C04F-4F0C-821A-E838F4BAE53D}" srcOrd="8" destOrd="0" presId="urn:microsoft.com/office/officeart/2008/layout/LinedList"/>
    <dgm:cxn modelId="{5B0E1B6E-01AF-40D6-A960-2978DA411D3D}" type="presParOf" srcId="{6206AB7C-AC72-4F85-B683-AADF32845709}" destId="{22E6727A-3864-44A5-97D9-11A53319CAE2}" srcOrd="9" destOrd="0" presId="urn:microsoft.com/office/officeart/2008/layout/LinedList"/>
    <dgm:cxn modelId="{7F35F58D-1E58-41D9-8F89-B60FAEE7BE9F}" type="presParOf" srcId="{22E6727A-3864-44A5-97D9-11A53319CAE2}" destId="{31D91EA9-EA67-45D6-9EA1-EB7053D010E9}" srcOrd="0" destOrd="0" presId="urn:microsoft.com/office/officeart/2008/layout/LinedList"/>
    <dgm:cxn modelId="{A724DEAD-8A59-4520-8DA9-174D26FFFD19}" type="presParOf" srcId="{22E6727A-3864-44A5-97D9-11A53319CAE2}" destId="{270319C8-C803-4EEA-B617-70B96D17A7D1}" srcOrd="1" destOrd="0" presId="urn:microsoft.com/office/officeart/2008/layout/LinedList"/>
    <dgm:cxn modelId="{E0C5C291-F759-4594-B5EA-2438F32FB8F1}" type="presParOf" srcId="{270319C8-C803-4EEA-B617-70B96D17A7D1}" destId="{269F4809-BA5A-467A-84B5-9132FAE1D3D5}" srcOrd="0" destOrd="0" presId="urn:microsoft.com/office/officeart/2008/layout/LinedList"/>
    <dgm:cxn modelId="{0D166705-7FC3-4F61-A9ED-A2BBF53FBE28}" type="presParOf" srcId="{270319C8-C803-4EEA-B617-70B96D17A7D1}" destId="{F5AEBECB-F063-4C15-BED0-77D1246B170B}" srcOrd="1" destOrd="0" presId="urn:microsoft.com/office/officeart/2008/layout/LinedList"/>
    <dgm:cxn modelId="{4196840D-6C17-4237-954E-856A1DBC3281}" type="presParOf" srcId="{F5AEBECB-F063-4C15-BED0-77D1246B170B}" destId="{8474B5F5-4BE8-4578-B6D9-2D6F34C5425D}" srcOrd="0" destOrd="0" presId="urn:microsoft.com/office/officeart/2008/layout/LinedList"/>
    <dgm:cxn modelId="{3EF39B6F-0840-4CE1-8411-D1CE49C430FE}" type="presParOf" srcId="{F5AEBECB-F063-4C15-BED0-77D1246B170B}" destId="{C6F44749-79B5-441B-8E8C-B0381A07CFB1}" srcOrd="1" destOrd="0" presId="urn:microsoft.com/office/officeart/2008/layout/LinedList"/>
    <dgm:cxn modelId="{CC6D809A-39E1-48CE-A8AE-6FBEC2CD3950}" type="presParOf" srcId="{F5AEBECB-F063-4C15-BED0-77D1246B170B}" destId="{880FE31F-35DD-411C-BE57-C0A552782825}" srcOrd="2" destOrd="0" presId="urn:microsoft.com/office/officeart/2008/layout/LinedList"/>
    <dgm:cxn modelId="{480BE007-1473-4679-86EC-D00E94EE6514}" type="presParOf" srcId="{270319C8-C803-4EEA-B617-70B96D17A7D1}" destId="{25E92F5F-116E-4673-877C-E710BEC240E3}" srcOrd="2" destOrd="0" presId="urn:microsoft.com/office/officeart/2008/layout/LinedList"/>
    <dgm:cxn modelId="{F828E5BA-4C83-4841-902D-E9A7BC8B8F5A}" type="presParOf" srcId="{270319C8-C803-4EEA-B617-70B96D17A7D1}" destId="{75F93C53-E837-45E2-AE71-2ECAF55B1CCC}" srcOrd="3" destOrd="0" presId="urn:microsoft.com/office/officeart/2008/layout/LinedList"/>
    <dgm:cxn modelId="{A348A12B-748B-4DF7-A4CE-9B9A692AA31C}" type="presParOf" srcId="{270319C8-C803-4EEA-B617-70B96D17A7D1}" destId="{192F1F3B-1DB9-46BA-BBFA-39796A56DFA5}" srcOrd="4" destOrd="0" presId="urn:microsoft.com/office/officeart/2008/layout/LinedList"/>
    <dgm:cxn modelId="{692A46FB-2618-42C2-9681-D4A16C0977AD}" type="presParOf" srcId="{192F1F3B-1DB9-46BA-BBFA-39796A56DFA5}" destId="{7B5A9BA8-834D-4382-8C2F-2F6084B82C37}" srcOrd="0" destOrd="0" presId="urn:microsoft.com/office/officeart/2008/layout/LinedList"/>
    <dgm:cxn modelId="{46BCF7A0-A854-417D-BD17-6A6366B289C3}" type="presParOf" srcId="{192F1F3B-1DB9-46BA-BBFA-39796A56DFA5}" destId="{46B0BE58-06C6-4A8E-A570-20160E81FC6F}" srcOrd="1" destOrd="0" presId="urn:microsoft.com/office/officeart/2008/layout/LinedList"/>
    <dgm:cxn modelId="{7EA8AF8E-AA3D-4870-BBFA-85F5DA0634C0}" type="presParOf" srcId="{192F1F3B-1DB9-46BA-BBFA-39796A56DFA5}" destId="{91B1A9F7-3C83-4C0E-859A-E884D2A1D33A}" srcOrd="2" destOrd="0" presId="urn:microsoft.com/office/officeart/2008/layout/LinedList"/>
    <dgm:cxn modelId="{A924EC5C-467A-431E-93FB-16879A612FC6}" type="presParOf" srcId="{270319C8-C803-4EEA-B617-70B96D17A7D1}" destId="{75184C0D-D0A7-4F05-8204-02FC184ABB06}" srcOrd="5" destOrd="0" presId="urn:microsoft.com/office/officeart/2008/layout/LinedList"/>
    <dgm:cxn modelId="{D881D2B5-7139-49CE-AC6F-27EB9ED84C39}" type="presParOf" srcId="{270319C8-C803-4EEA-B617-70B96D17A7D1}" destId="{291B476B-3917-4D18-B117-6356BE7AA814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75CB5-D2F4-4E0C-8BAB-57840B84297D}">
      <dsp:nvSpPr>
        <dsp:cNvPr id="0" name=""/>
        <dsp:cNvSpPr/>
      </dsp:nvSpPr>
      <dsp:spPr>
        <a:xfrm>
          <a:off x="0" y="153017"/>
          <a:ext cx="5786382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9088" tIns="166624" rIns="449088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kern="1200"/>
            <a:t>App Engine: Modernizes legacy applications by hosting them on a scalable, managed platform.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kern="1200"/>
            <a:t>Cloud Spanner: Migrates and manages operational data with global scalability and consistency.</a:t>
          </a:r>
          <a:endParaRPr lang="en-IN" sz="800" b="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kern="1200" dirty="0"/>
            <a:t>Cloud Run: Refactors workloads into containerized microservices for flexibility and efficiency.</a:t>
          </a:r>
          <a:endParaRPr lang="en-IN" sz="800" b="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kern="1200"/>
            <a:t>BigQuery: Enables advanced analytics and reporting on migrated data for actionable insights.</a:t>
          </a:r>
          <a:endParaRPr lang="en-IN" sz="800" b="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800" b="0" kern="1200"/>
            <a:t>Cloud Pub/Sub: Handles event-driven messaging for seamless integration between services.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kern="1200"/>
            <a:t>Cloud IAM: Secures access with role-based permissions for resources and users.</a:t>
          </a:r>
          <a:endParaRPr lang="en-IN" sz="800" b="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kern="1200"/>
            <a:t>Cloud DLP: Protects sensitive data by identifying and masking it during migration and processing.</a:t>
          </a:r>
          <a:endParaRPr lang="en-IN" sz="800" b="0" kern="1200"/>
        </a:p>
      </dsp:txBody>
      <dsp:txXfrm>
        <a:off x="0" y="153017"/>
        <a:ext cx="5786382" cy="1083600"/>
      </dsp:txXfrm>
    </dsp:sp>
    <dsp:sp modelId="{43726A9C-7033-41AA-BD55-7323C7BD4779}">
      <dsp:nvSpPr>
        <dsp:cNvPr id="0" name=""/>
        <dsp:cNvSpPr/>
      </dsp:nvSpPr>
      <dsp:spPr>
        <a:xfrm>
          <a:off x="289319" y="34937"/>
          <a:ext cx="4050467" cy="2361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3098" tIns="0" rIns="153098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i="0" kern="1200"/>
            <a:t>Migration Strategy for SQL Database Cluster to Google Cloud Spanner</a:t>
          </a:r>
          <a:endParaRPr lang="en-US" sz="800" kern="1200"/>
        </a:p>
      </dsp:txBody>
      <dsp:txXfrm>
        <a:off x="300847" y="46465"/>
        <a:ext cx="4027411" cy="213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5F778-EE76-4960-B807-AA01312CD0FA}">
      <dsp:nvSpPr>
        <dsp:cNvPr id="0" name=""/>
        <dsp:cNvSpPr/>
      </dsp:nvSpPr>
      <dsp:spPr>
        <a:xfrm>
          <a:off x="0" y="266378"/>
          <a:ext cx="4205288" cy="128204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377" tIns="229108" rIns="32637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/>
            <a:t>Inventory legacy systems and evaluate refactoring for App Engine and Cloud Run.</a:t>
          </a:r>
          <a:endParaRPr lang="en-US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kern="1200"/>
            <a:t>Analyze data migration needs for Cloud Spanner.</a:t>
          </a:r>
          <a:endParaRPr lang="en-IN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/>
            <a:t>Identify risks like downtime and compliance issues; plan mitigation.</a:t>
          </a:r>
          <a:endParaRPr lang="en-IN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/>
            <a:t>Define KPIs for performance, uptime, and compliance.</a:t>
          </a:r>
          <a:endParaRPr lang="en-IN" sz="1100" b="0" kern="1200" dirty="0"/>
        </a:p>
      </dsp:txBody>
      <dsp:txXfrm>
        <a:off x="0" y="266378"/>
        <a:ext cx="4205288" cy="1282049"/>
      </dsp:txXfrm>
    </dsp:sp>
    <dsp:sp modelId="{926AD9A3-4B85-4E32-9743-00DEFFF79546}">
      <dsp:nvSpPr>
        <dsp:cNvPr id="0" name=""/>
        <dsp:cNvSpPr/>
      </dsp:nvSpPr>
      <dsp:spPr>
        <a:xfrm>
          <a:off x="210264" y="104018"/>
          <a:ext cx="2943701" cy="3247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265" tIns="0" rIns="11126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Assessment Phase</a:t>
          </a:r>
          <a:endParaRPr lang="en-US" sz="1100" kern="1200" dirty="0"/>
        </a:p>
      </dsp:txBody>
      <dsp:txXfrm>
        <a:off x="226116" y="119870"/>
        <a:ext cx="2911997" cy="293016"/>
      </dsp:txXfrm>
    </dsp:sp>
    <dsp:sp modelId="{66481142-BC83-41A1-ABA4-FE4B50F89C41}">
      <dsp:nvSpPr>
        <dsp:cNvPr id="0" name=""/>
        <dsp:cNvSpPr/>
      </dsp:nvSpPr>
      <dsp:spPr>
        <a:xfrm>
          <a:off x="0" y="1770188"/>
          <a:ext cx="4205288" cy="14206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377" tIns="229108" rIns="32637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/>
            <a:t>Design workflows to refactor workloads to App Engine and Cloud Run.</a:t>
          </a:r>
          <a:endParaRPr lang="en-US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/>
            <a:t>Plan data migration workflows for Cloud Spanner.</a:t>
          </a:r>
          <a:endParaRPr lang="en-IN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/>
            <a:t>Develop disaster recovery using multi-regional Cloud Storage.</a:t>
          </a:r>
          <a:endParaRPr lang="en-IN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/>
            <a:t>Ensure GDPR and HIPAA compliance with Cloud DLP and IAM.</a:t>
          </a:r>
          <a:endParaRPr lang="en-IN" sz="1100" b="0" kern="1200" dirty="0"/>
        </a:p>
      </dsp:txBody>
      <dsp:txXfrm>
        <a:off x="0" y="1770188"/>
        <a:ext cx="4205288" cy="1420650"/>
      </dsp:txXfrm>
    </dsp:sp>
    <dsp:sp modelId="{21E0695D-8F87-47A9-9B18-300D13359677}">
      <dsp:nvSpPr>
        <dsp:cNvPr id="0" name=""/>
        <dsp:cNvSpPr/>
      </dsp:nvSpPr>
      <dsp:spPr>
        <a:xfrm>
          <a:off x="210264" y="1607828"/>
          <a:ext cx="2943701" cy="3247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265" tIns="0" rIns="11126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Preparation Phase : Set Up Cloud Services</a:t>
          </a:r>
          <a:endParaRPr lang="en-US" sz="1100" kern="1200" dirty="0"/>
        </a:p>
      </dsp:txBody>
      <dsp:txXfrm>
        <a:off x="226116" y="1623680"/>
        <a:ext cx="2911997" cy="293016"/>
      </dsp:txXfrm>
    </dsp:sp>
    <dsp:sp modelId="{5A5AF432-4906-4B0F-91F7-985AD8362393}">
      <dsp:nvSpPr>
        <dsp:cNvPr id="0" name=""/>
        <dsp:cNvSpPr/>
      </dsp:nvSpPr>
      <dsp:spPr>
        <a:xfrm>
          <a:off x="0" y="3412599"/>
          <a:ext cx="4205288" cy="11434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377" tIns="229108" rIns="32637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/>
            <a:t>Start with a pilot refactoring for less critical applications.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/>
            <a:t>Redesign applications for App Engine and Cloud Run.</a:t>
          </a:r>
          <a:endParaRPr lang="en-IN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/>
            <a:t>Migrate and transform data to Cloud Spanner using Database Migration Service.</a:t>
          </a:r>
          <a:endParaRPr lang="en-IN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/>
            <a:t>Implement event-driven workflows with Cloud Pub/Sub.</a:t>
          </a:r>
          <a:endParaRPr lang="en-IN" sz="1100" b="0" kern="1200" dirty="0"/>
        </a:p>
      </dsp:txBody>
      <dsp:txXfrm>
        <a:off x="0" y="3412599"/>
        <a:ext cx="4205288" cy="1143450"/>
      </dsp:txXfrm>
    </dsp:sp>
    <dsp:sp modelId="{4B2EDA51-6075-4ED5-8648-95D3A7B3B425}">
      <dsp:nvSpPr>
        <dsp:cNvPr id="0" name=""/>
        <dsp:cNvSpPr/>
      </dsp:nvSpPr>
      <dsp:spPr>
        <a:xfrm>
          <a:off x="210264" y="3250239"/>
          <a:ext cx="2943701" cy="3247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265" tIns="0" rIns="11126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Execution Phase</a:t>
          </a:r>
          <a:endParaRPr lang="en-US" sz="1100" kern="1200" dirty="0"/>
        </a:p>
      </dsp:txBody>
      <dsp:txXfrm>
        <a:off x="226116" y="3266091"/>
        <a:ext cx="2911997" cy="293016"/>
      </dsp:txXfrm>
    </dsp:sp>
    <dsp:sp modelId="{C20AF460-C708-490C-BDDB-0E99F57316FD}">
      <dsp:nvSpPr>
        <dsp:cNvPr id="0" name=""/>
        <dsp:cNvSpPr/>
      </dsp:nvSpPr>
      <dsp:spPr>
        <a:xfrm>
          <a:off x="0" y="4777809"/>
          <a:ext cx="4205288" cy="14206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377" tIns="229108" rIns="32637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Test functionality and scalability of refactored systems on App Engine and Cloud Run.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Validate data accuracy and performance in Cloud Spanner.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Conduct compliance audits using IAM policies and encrypted backups.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Simulate disaster recovery scenarios and finalize stakeholder approvals.</a:t>
          </a:r>
          <a:endParaRPr lang="en-IN" sz="1100" kern="1200" dirty="0"/>
        </a:p>
      </dsp:txBody>
      <dsp:txXfrm>
        <a:off x="0" y="4777809"/>
        <a:ext cx="4205288" cy="1420650"/>
      </dsp:txXfrm>
    </dsp:sp>
    <dsp:sp modelId="{B547CC35-E234-45C9-9A3A-4C9C29406F06}">
      <dsp:nvSpPr>
        <dsp:cNvPr id="0" name=""/>
        <dsp:cNvSpPr/>
      </dsp:nvSpPr>
      <dsp:spPr>
        <a:xfrm>
          <a:off x="210264" y="4615448"/>
          <a:ext cx="2943701" cy="3247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265" tIns="0" rIns="11126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Validation Phase</a:t>
          </a:r>
          <a:endParaRPr lang="en-US" sz="1100" kern="1200" dirty="0"/>
        </a:p>
      </dsp:txBody>
      <dsp:txXfrm>
        <a:off x="226116" y="4631300"/>
        <a:ext cx="2911997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C336D-86C9-4743-AC6C-270E59593498}">
      <dsp:nvSpPr>
        <dsp:cNvPr id="0" name=""/>
        <dsp:cNvSpPr/>
      </dsp:nvSpPr>
      <dsp:spPr>
        <a:xfrm>
          <a:off x="6887624" y="2392110"/>
          <a:ext cx="498261" cy="237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95"/>
              </a:lnTo>
              <a:lnTo>
                <a:pt x="498261" y="161595"/>
              </a:lnTo>
              <a:lnTo>
                <a:pt x="498261" y="23712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04467-ACE9-40CF-BD4A-BB1FC27F9E61}">
      <dsp:nvSpPr>
        <dsp:cNvPr id="0" name=""/>
        <dsp:cNvSpPr/>
      </dsp:nvSpPr>
      <dsp:spPr>
        <a:xfrm>
          <a:off x="6389363" y="2392110"/>
          <a:ext cx="498261" cy="237127"/>
        </a:xfrm>
        <a:custGeom>
          <a:avLst/>
          <a:gdLst/>
          <a:ahLst/>
          <a:cxnLst/>
          <a:rect l="0" t="0" r="0" b="0"/>
          <a:pathLst>
            <a:path>
              <a:moveTo>
                <a:pt x="498261" y="0"/>
              </a:moveTo>
              <a:lnTo>
                <a:pt x="498261" y="161595"/>
              </a:lnTo>
              <a:lnTo>
                <a:pt x="0" y="161595"/>
              </a:lnTo>
              <a:lnTo>
                <a:pt x="0" y="23712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80BD4-2273-472F-BC2A-784AD1FAA34B}">
      <dsp:nvSpPr>
        <dsp:cNvPr id="0" name=""/>
        <dsp:cNvSpPr/>
      </dsp:nvSpPr>
      <dsp:spPr>
        <a:xfrm>
          <a:off x="5891101" y="1637243"/>
          <a:ext cx="996523" cy="237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95"/>
              </a:lnTo>
              <a:lnTo>
                <a:pt x="996523" y="161595"/>
              </a:lnTo>
              <a:lnTo>
                <a:pt x="996523" y="23712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90536-E433-4D1C-9D7D-854E7D8657C1}">
      <dsp:nvSpPr>
        <dsp:cNvPr id="0" name=""/>
        <dsp:cNvSpPr/>
      </dsp:nvSpPr>
      <dsp:spPr>
        <a:xfrm>
          <a:off x="4894577" y="2392110"/>
          <a:ext cx="498261" cy="237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95"/>
              </a:lnTo>
              <a:lnTo>
                <a:pt x="498261" y="161595"/>
              </a:lnTo>
              <a:lnTo>
                <a:pt x="498261" y="23712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7245C-D072-4F19-8C29-D8DC9E6D0109}">
      <dsp:nvSpPr>
        <dsp:cNvPr id="0" name=""/>
        <dsp:cNvSpPr/>
      </dsp:nvSpPr>
      <dsp:spPr>
        <a:xfrm>
          <a:off x="4396315" y="2392110"/>
          <a:ext cx="498261" cy="237127"/>
        </a:xfrm>
        <a:custGeom>
          <a:avLst/>
          <a:gdLst/>
          <a:ahLst/>
          <a:cxnLst/>
          <a:rect l="0" t="0" r="0" b="0"/>
          <a:pathLst>
            <a:path>
              <a:moveTo>
                <a:pt x="498261" y="0"/>
              </a:moveTo>
              <a:lnTo>
                <a:pt x="498261" y="161595"/>
              </a:lnTo>
              <a:lnTo>
                <a:pt x="0" y="161595"/>
              </a:lnTo>
              <a:lnTo>
                <a:pt x="0" y="23712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A10F9-DC0E-4E58-B759-3EB5840068F9}">
      <dsp:nvSpPr>
        <dsp:cNvPr id="0" name=""/>
        <dsp:cNvSpPr/>
      </dsp:nvSpPr>
      <dsp:spPr>
        <a:xfrm>
          <a:off x="4894577" y="1637243"/>
          <a:ext cx="996523" cy="237127"/>
        </a:xfrm>
        <a:custGeom>
          <a:avLst/>
          <a:gdLst/>
          <a:ahLst/>
          <a:cxnLst/>
          <a:rect l="0" t="0" r="0" b="0"/>
          <a:pathLst>
            <a:path>
              <a:moveTo>
                <a:pt x="996523" y="0"/>
              </a:moveTo>
              <a:lnTo>
                <a:pt x="996523" y="161595"/>
              </a:lnTo>
              <a:lnTo>
                <a:pt x="0" y="161595"/>
              </a:lnTo>
              <a:lnTo>
                <a:pt x="0" y="23712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BEDEF-2749-45B4-909A-C80176B5DED4}">
      <dsp:nvSpPr>
        <dsp:cNvPr id="0" name=""/>
        <dsp:cNvSpPr/>
      </dsp:nvSpPr>
      <dsp:spPr>
        <a:xfrm>
          <a:off x="2901529" y="2392110"/>
          <a:ext cx="498261" cy="237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95"/>
              </a:lnTo>
              <a:lnTo>
                <a:pt x="498261" y="161595"/>
              </a:lnTo>
              <a:lnTo>
                <a:pt x="498261" y="23712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E7E5F-88B1-4784-B720-01DF42E20431}">
      <dsp:nvSpPr>
        <dsp:cNvPr id="0" name=""/>
        <dsp:cNvSpPr/>
      </dsp:nvSpPr>
      <dsp:spPr>
        <a:xfrm>
          <a:off x="2403267" y="2392110"/>
          <a:ext cx="498261" cy="237127"/>
        </a:xfrm>
        <a:custGeom>
          <a:avLst/>
          <a:gdLst/>
          <a:ahLst/>
          <a:cxnLst/>
          <a:rect l="0" t="0" r="0" b="0"/>
          <a:pathLst>
            <a:path>
              <a:moveTo>
                <a:pt x="498261" y="0"/>
              </a:moveTo>
              <a:lnTo>
                <a:pt x="498261" y="161595"/>
              </a:lnTo>
              <a:lnTo>
                <a:pt x="0" y="161595"/>
              </a:lnTo>
              <a:lnTo>
                <a:pt x="0" y="23712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40038-3DFE-4E4B-B076-3A877A72CDFF}">
      <dsp:nvSpPr>
        <dsp:cNvPr id="0" name=""/>
        <dsp:cNvSpPr/>
      </dsp:nvSpPr>
      <dsp:spPr>
        <a:xfrm>
          <a:off x="1905005" y="1637243"/>
          <a:ext cx="996523" cy="237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95"/>
              </a:lnTo>
              <a:lnTo>
                <a:pt x="996523" y="161595"/>
              </a:lnTo>
              <a:lnTo>
                <a:pt x="996523" y="23712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90232-DA68-4099-A905-50340E0C8C4A}">
      <dsp:nvSpPr>
        <dsp:cNvPr id="0" name=""/>
        <dsp:cNvSpPr/>
      </dsp:nvSpPr>
      <dsp:spPr>
        <a:xfrm>
          <a:off x="908481" y="2392110"/>
          <a:ext cx="498261" cy="237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95"/>
              </a:lnTo>
              <a:lnTo>
                <a:pt x="498261" y="161595"/>
              </a:lnTo>
              <a:lnTo>
                <a:pt x="498261" y="23712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DDFE4-1347-40C8-AF19-56A782B90151}">
      <dsp:nvSpPr>
        <dsp:cNvPr id="0" name=""/>
        <dsp:cNvSpPr/>
      </dsp:nvSpPr>
      <dsp:spPr>
        <a:xfrm>
          <a:off x="410220" y="2392110"/>
          <a:ext cx="498261" cy="237127"/>
        </a:xfrm>
        <a:custGeom>
          <a:avLst/>
          <a:gdLst/>
          <a:ahLst/>
          <a:cxnLst/>
          <a:rect l="0" t="0" r="0" b="0"/>
          <a:pathLst>
            <a:path>
              <a:moveTo>
                <a:pt x="498261" y="0"/>
              </a:moveTo>
              <a:lnTo>
                <a:pt x="498261" y="161595"/>
              </a:lnTo>
              <a:lnTo>
                <a:pt x="0" y="161595"/>
              </a:lnTo>
              <a:lnTo>
                <a:pt x="0" y="23712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C919D-FF0D-429F-9772-30460139AAED}">
      <dsp:nvSpPr>
        <dsp:cNvPr id="0" name=""/>
        <dsp:cNvSpPr/>
      </dsp:nvSpPr>
      <dsp:spPr>
        <a:xfrm>
          <a:off x="908481" y="1637243"/>
          <a:ext cx="996523" cy="237127"/>
        </a:xfrm>
        <a:custGeom>
          <a:avLst/>
          <a:gdLst/>
          <a:ahLst/>
          <a:cxnLst/>
          <a:rect l="0" t="0" r="0" b="0"/>
          <a:pathLst>
            <a:path>
              <a:moveTo>
                <a:pt x="996523" y="0"/>
              </a:moveTo>
              <a:lnTo>
                <a:pt x="996523" y="161595"/>
              </a:lnTo>
              <a:lnTo>
                <a:pt x="0" y="161595"/>
              </a:lnTo>
              <a:lnTo>
                <a:pt x="0" y="23712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E62C2-0F1C-4AB4-91CC-2A3C9243E779}">
      <dsp:nvSpPr>
        <dsp:cNvPr id="0" name=""/>
        <dsp:cNvSpPr/>
      </dsp:nvSpPr>
      <dsp:spPr>
        <a:xfrm>
          <a:off x="1497336" y="1119503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EC76B-035F-49EB-A18C-BD09983D0D40}">
      <dsp:nvSpPr>
        <dsp:cNvPr id="0" name=""/>
        <dsp:cNvSpPr/>
      </dsp:nvSpPr>
      <dsp:spPr>
        <a:xfrm>
          <a:off x="1587930" y="1205567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1" kern="1200" dirty="0"/>
            <a:t>Scalability Achieved</a:t>
          </a:r>
        </a:p>
      </dsp:txBody>
      <dsp:txXfrm>
        <a:off x="1603094" y="1220731"/>
        <a:ext cx="785009" cy="487411"/>
      </dsp:txXfrm>
    </dsp:sp>
    <dsp:sp modelId="{5CF25228-C9E1-44B2-A174-1A614FEB7E2E}">
      <dsp:nvSpPr>
        <dsp:cNvPr id="0" name=""/>
        <dsp:cNvSpPr/>
      </dsp:nvSpPr>
      <dsp:spPr>
        <a:xfrm>
          <a:off x="500813" y="1874370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DA182-5222-4AC2-8EA0-5E130881C397}">
      <dsp:nvSpPr>
        <dsp:cNvPr id="0" name=""/>
        <dsp:cNvSpPr/>
      </dsp:nvSpPr>
      <dsp:spPr>
        <a:xfrm>
          <a:off x="591406" y="1960433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0" kern="1200"/>
            <a:t>Dynamic Scaling:</a:t>
          </a:r>
          <a:endParaRPr lang="en-US" sz="600" b="0" kern="1200" dirty="0"/>
        </a:p>
      </dsp:txBody>
      <dsp:txXfrm>
        <a:off x="606570" y="1975597"/>
        <a:ext cx="785009" cy="487411"/>
      </dsp:txXfrm>
    </dsp:sp>
    <dsp:sp modelId="{93ACF5FB-A883-4C95-88BC-6796E1724673}">
      <dsp:nvSpPr>
        <dsp:cNvPr id="0" name=""/>
        <dsp:cNvSpPr/>
      </dsp:nvSpPr>
      <dsp:spPr>
        <a:xfrm>
          <a:off x="2551" y="2629237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44D66-3201-4EF0-A9D2-2291CA1C020F}">
      <dsp:nvSpPr>
        <dsp:cNvPr id="0" name=""/>
        <dsp:cNvSpPr/>
      </dsp:nvSpPr>
      <dsp:spPr>
        <a:xfrm>
          <a:off x="93144" y="2715300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/>
            <a:t>Applications automatically scale with App Engine and Cloud Run.</a:t>
          </a:r>
          <a:endParaRPr lang="en-IN" sz="600" b="0" kern="1200" dirty="0"/>
        </a:p>
      </dsp:txBody>
      <dsp:txXfrm>
        <a:off x="108308" y="2730464"/>
        <a:ext cx="785009" cy="487411"/>
      </dsp:txXfrm>
    </dsp:sp>
    <dsp:sp modelId="{785438A6-6F9C-46D3-A8B6-1FA154038CDA}">
      <dsp:nvSpPr>
        <dsp:cNvPr id="0" name=""/>
        <dsp:cNvSpPr/>
      </dsp:nvSpPr>
      <dsp:spPr>
        <a:xfrm>
          <a:off x="999075" y="2629237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36E82-6B22-43DD-A999-DB9096D53C04}">
      <dsp:nvSpPr>
        <dsp:cNvPr id="0" name=""/>
        <dsp:cNvSpPr/>
      </dsp:nvSpPr>
      <dsp:spPr>
        <a:xfrm>
          <a:off x="1089668" y="2715300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/>
            <a:t>Ensures cost-efficiency by allocating resources dynamically based on demand.</a:t>
          </a:r>
          <a:endParaRPr lang="en-IN" sz="600" b="0" kern="1200" dirty="0"/>
        </a:p>
      </dsp:txBody>
      <dsp:txXfrm>
        <a:off x="1104832" y="2730464"/>
        <a:ext cx="785009" cy="487411"/>
      </dsp:txXfrm>
    </dsp:sp>
    <dsp:sp modelId="{BAFB8102-57D4-4B55-A8B1-89E7A75CB552}">
      <dsp:nvSpPr>
        <dsp:cNvPr id="0" name=""/>
        <dsp:cNvSpPr/>
      </dsp:nvSpPr>
      <dsp:spPr>
        <a:xfrm>
          <a:off x="2493860" y="1874370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1870B-2849-4CF1-A1EA-EEFEE39B6C6B}">
      <dsp:nvSpPr>
        <dsp:cNvPr id="0" name=""/>
        <dsp:cNvSpPr/>
      </dsp:nvSpPr>
      <dsp:spPr>
        <a:xfrm>
          <a:off x="2584453" y="1960433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0" kern="1200" dirty="0"/>
            <a:t>Global Database Support:</a:t>
          </a:r>
        </a:p>
      </dsp:txBody>
      <dsp:txXfrm>
        <a:off x="2599617" y="1975597"/>
        <a:ext cx="785009" cy="487411"/>
      </dsp:txXfrm>
    </dsp:sp>
    <dsp:sp modelId="{600A0C6B-BAA2-4ABE-B7AD-26B5BFE10DE5}">
      <dsp:nvSpPr>
        <dsp:cNvPr id="0" name=""/>
        <dsp:cNvSpPr/>
      </dsp:nvSpPr>
      <dsp:spPr>
        <a:xfrm>
          <a:off x="1995598" y="2629237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35465-AB4F-4790-AF04-89F97E237FB1}">
      <dsp:nvSpPr>
        <dsp:cNvPr id="0" name=""/>
        <dsp:cNvSpPr/>
      </dsp:nvSpPr>
      <dsp:spPr>
        <a:xfrm>
          <a:off x="2086191" y="2715300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/>
            <a:t>Cloud Spanner enables seamless growth with multi-regional capabilities.</a:t>
          </a:r>
          <a:endParaRPr lang="en-IN" sz="600" b="0" kern="1200" dirty="0"/>
        </a:p>
      </dsp:txBody>
      <dsp:txXfrm>
        <a:off x="2101355" y="2730464"/>
        <a:ext cx="785009" cy="487411"/>
      </dsp:txXfrm>
    </dsp:sp>
    <dsp:sp modelId="{AE067DE6-39B9-402F-8A4C-201978E33B59}">
      <dsp:nvSpPr>
        <dsp:cNvPr id="0" name=""/>
        <dsp:cNvSpPr/>
      </dsp:nvSpPr>
      <dsp:spPr>
        <a:xfrm>
          <a:off x="2992122" y="2629237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856EF-C0E6-4BCF-8632-7063A8284858}">
      <dsp:nvSpPr>
        <dsp:cNvPr id="0" name=""/>
        <dsp:cNvSpPr/>
      </dsp:nvSpPr>
      <dsp:spPr>
        <a:xfrm>
          <a:off x="3082715" y="2715300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/>
            <a:t>Maintains strong consistency for global users, ensuring data accuracy.</a:t>
          </a:r>
          <a:endParaRPr lang="en-IN" sz="600" b="0" kern="1200" dirty="0"/>
        </a:p>
      </dsp:txBody>
      <dsp:txXfrm>
        <a:off x="3097879" y="2730464"/>
        <a:ext cx="785009" cy="487411"/>
      </dsp:txXfrm>
    </dsp:sp>
    <dsp:sp modelId="{2137D087-C905-4E7A-88AF-9432DDA3B53B}">
      <dsp:nvSpPr>
        <dsp:cNvPr id="0" name=""/>
        <dsp:cNvSpPr/>
      </dsp:nvSpPr>
      <dsp:spPr>
        <a:xfrm>
          <a:off x="5483432" y="1119503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2EC7A-D0C9-4661-AFC4-CF78E9127A7C}">
      <dsp:nvSpPr>
        <dsp:cNvPr id="0" name=""/>
        <dsp:cNvSpPr/>
      </dsp:nvSpPr>
      <dsp:spPr>
        <a:xfrm>
          <a:off x="5574025" y="1205567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1" kern="1200" dirty="0"/>
            <a:t>Enhanced Disaster Recovery</a:t>
          </a:r>
        </a:p>
      </dsp:txBody>
      <dsp:txXfrm>
        <a:off x="5589189" y="1220731"/>
        <a:ext cx="785009" cy="487411"/>
      </dsp:txXfrm>
    </dsp:sp>
    <dsp:sp modelId="{A8CCEA41-1703-4AFC-BD82-A05B59EE9497}">
      <dsp:nvSpPr>
        <dsp:cNvPr id="0" name=""/>
        <dsp:cNvSpPr/>
      </dsp:nvSpPr>
      <dsp:spPr>
        <a:xfrm>
          <a:off x="4486908" y="1874370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D64F8-3D10-4FB3-9EC2-D39DF705E70F}">
      <dsp:nvSpPr>
        <dsp:cNvPr id="0" name=""/>
        <dsp:cNvSpPr/>
      </dsp:nvSpPr>
      <dsp:spPr>
        <a:xfrm>
          <a:off x="4577501" y="1960433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0" kern="1200"/>
            <a:t>Multi-Regional Redundancy:</a:t>
          </a:r>
          <a:endParaRPr lang="en-US" sz="600" b="0" kern="1200" dirty="0"/>
        </a:p>
      </dsp:txBody>
      <dsp:txXfrm>
        <a:off x="4592665" y="1975597"/>
        <a:ext cx="785009" cy="487411"/>
      </dsp:txXfrm>
    </dsp:sp>
    <dsp:sp modelId="{0BB1064E-760F-4D19-9B71-6BAABEDD95D6}">
      <dsp:nvSpPr>
        <dsp:cNvPr id="0" name=""/>
        <dsp:cNvSpPr/>
      </dsp:nvSpPr>
      <dsp:spPr>
        <a:xfrm>
          <a:off x="3988646" y="2629237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82DC7-342B-49FB-A35F-552E22037F9A}">
      <dsp:nvSpPr>
        <dsp:cNvPr id="0" name=""/>
        <dsp:cNvSpPr/>
      </dsp:nvSpPr>
      <dsp:spPr>
        <a:xfrm>
          <a:off x="4079239" y="2715300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/>
            <a:t>Data is replicated across regions using Cloud Spanner and Cloud Storage.</a:t>
          </a:r>
          <a:endParaRPr lang="en-IN" sz="600" b="0" kern="1200" dirty="0"/>
        </a:p>
      </dsp:txBody>
      <dsp:txXfrm>
        <a:off x="4094403" y="2730464"/>
        <a:ext cx="785009" cy="487411"/>
      </dsp:txXfrm>
    </dsp:sp>
    <dsp:sp modelId="{3011BA41-FEFF-4C55-84E9-6CC0E2D5B15B}">
      <dsp:nvSpPr>
        <dsp:cNvPr id="0" name=""/>
        <dsp:cNvSpPr/>
      </dsp:nvSpPr>
      <dsp:spPr>
        <a:xfrm>
          <a:off x="4985170" y="2629237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0427C-A39D-4321-86B9-CB489C9A9A30}">
      <dsp:nvSpPr>
        <dsp:cNvPr id="0" name=""/>
        <dsp:cNvSpPr/>
      </dsp:nvSpPr>
      <dsp:spPr>
        <a:xfrm>
          <a:off x="5075763" y="2715300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/>
            <a:t>Protects against single-region outages and ensures high availability.</a:t>
          </a:r>
          <a:endParaRPr lang="en-IN" sz="600" b="0" kern="1200" dirty="0"/>
        </a:p>
      </dsp:txBody>
      <dsp:txXfrm>
        <a:off x="5090927" y="2730464"/>
        <a:ext cx="785009" cy="487411"/>
      </dsp:txXfrm>
    </dsp:sp>
    <dsp:sp modelId="{A98A12B7-EC5B-4B3A-B8F6-725C15DAE94D}">
      <dsp:nvSpPr>
        <dsp:cNvPr id="0" name=""/>
        <dsp:cNvSpPr/>
      </dsp:nvSpPr>
      <dsp:spPr>
        <a:xfrm>
          <a:off x="6479956" y="1874370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25328-906E-41B9-9257-68BC1AC8904D}">
      <dsp:nvSpPr>
        <dsp:cNvPr id="0" name=""/>
        <dsp:cNvSpPr/>
      </dsp:nvSpPr>
      <dsp:spPr>
        <a:xfrm>
          <a:off x="6570549" y="1960433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0" kern="1200" dirty="0"/>
            <a:t>Automated Backups:</a:t>
          </a:r>
        </a:p>
      </dsp:txBody>
      <dsp:txXfrm>
        <a:off x="6585713" y="1975597"/>
        <a:ext cx="785009" cy="487411"/>
      </dsp:txXfrm>
    </dsp:sp>
    <dsp:sp modelId="{C1A6518E-327B-45DC-B981-030D23E35AB7}">
      <dsp:nvSpPr>
        <dsp:cNvPr id="0" name=""/>
        <dsp:cNvSpPr/>
      </dsp:nvSpPr>
      <dsp:spPr>
        <a:xfrm>
          <a:off x="5981694" y="2629237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C105E-BB78-4B2F-A043-841E1E0D0CD4}">
      <dsp:nvSpPr>
        <dsp:cNvPr id="0" name=""/>
        <dsp:cNvSpPr/>
      </dsp:nvSpPr>
      <dsp:spPr>
        <a:xfrm>
          <a:off x="6072287" y="2715300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/>
            <a:t>Ensure quick restoration and minimize the impact of unexpected failures.</a:t>
          </a:r>
          <a:endParaRPr lang="en-IN" sz="600" b="0" kern="1200" dirty="0"/>
        </a:p>
      </dsp:txBody>
      <dsp:txXfrm>
        <a:off x="6087451" y="2730464"/>
        <a:ext cx="785009" cy="487411"/>
      </dsp:txXfrm>
    </dsp:sp>
    <dsp:sp modelId="{56786EF4-0C79-407C-B27B-8FC54B087BFD}">
      <dsp:nvSpPr>
        <dsp:cNvPr id="0" name=""/>
        <dsp:cNvSpPr/>
      </dsp:nvSpPr>
      <dsp:spPr>
        <a:xfrm>
          <a:off x="6978218" y="2629237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05C4E-AFDE-4852-A085-9F959E9CF371}">
      <dsp:nvSpPr>
        <dsp:cNvPr id="0" name=""/>
        <dsp:cNvSpPr/>
      </dsp:nvSpPr>
      <dsp:spPr>
        <a:xfrm>
          <a:off x="7068811" y="2715300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/>
            <a:t>Backups are encrypted for added security.</a:t>
          </a:r>
          <a:endParaRPr lang="en-IN" sz="600" b="0" kern="1200" dirty="0"/>
        </a:p>
      </dsp:txBody>
      <dsp:txXfrm>
        <a:off x="7083975" y="2730464"/>
        <a:ext cx="785009" cy="4874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B07C1-2C86-4698-8415-BCB02EA51313}">
      <dsp:nvSpPr>
        <dsp:cNvPr id="0" name=""/>
        <dsp:cNvSpPr/>
      </dsp:nvSpPr>
      <dsp:spPr>
        <a:xfrm>
          <a:off x="6887624" y="2392110"/>
          <a:ext cx="498261" cy="237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95"/>
              </a:lnTo>
              <a:lnTo>
                <a:pt x="498261" y="161595"/>
              </a:lnTo>
              <a:lnTo>
                <a:pt x="498261" y="23712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27D6C-34C9-4F3A-9DD6-23E283B1E95C}">
      <dsp:nvSpPr>
        <dsp:cNvPr id="0" name=""/>
        <dsp:cNvSpPr/>
      </dsp:nvSpPr>
      <dsp:spPr>
        <a:xfrm>
          <a:off x="6389363" y="2392110"/>
          <a:ext cx="498261" cy="237127"/>
        </a:xfrm>
        <a:custGeom>
          <a:avLst/>
          <a:gdLst/>
          <a:ahLst/>
          <a:cxnLst/>
          <a:rect l="0" t="0" r="0" b="0"/>
          <a:pathLst>
            <a:path>
              <a:moveTo>
                <a:pt x="498261" y="0"/>
              </a:moveTo>
              <a:lnTo>
                <a:pt x="498261" y="161595"/>
              </a:lnTo>
              <a:lnTo>
                <a:pt x="0" y="161595"/>
              </a:lnTo>
              <a:lnTo>
                <a:pt x="0" y="23712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5F63F-CB2E-464C-AB87-4393828D3D8D}">
      <dsp:nvSpPr>
        <dsp:cNvPr id="0" name=""/>
        <dsp:cNvSpPr/>
      </dsp:nvSpPr>
      <dsp:spPr>
        <a:xfrm>
          <a:off x="5891101" y="1637243"/>
          <a:ext cx="996523" cy="237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95"/>
              </a:lnTo>
              <a:lnTo>
                <a:pt x="996523" y="161595"/>
              </a:lnTo>
              <a:lnTo>
                <a:pt x="996523" y="23712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2597B-5881-450E-BA83-011A8571CFE6}">
      <dsp:nvSpPr>
        <dsp:cNvPr id="0" name=""/>
        <dsp:cNvSpPr/>
      </dsp:nvSpPr>
      <dsp:spPr>
        <a:xfrm>
          <a:off x="4894577" y="2392110"/>
          <a:ext cx="498261" cy="237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95"/>
              </a:lnTo>
              <a:lnTo>
                <a:pt x="498261" y="161595"/>
              </a:lnTo>
              <a:lnTo>
                <a:pt x="498261" y="23712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1E85C-1F37-4D80-BD09-8DDECA90D8C2}">
      <dsp:nvSpPr>
        <dsp:cNvPr id="0" name=""/>
        <dsp:cNvSpPr/>
      </dsp:nvSpPr>
      <dsp:spPr>
        <a:xfrm>
          <a:off x="4396315" y="2392110"/>
          <a:ext cx="498261" cy="237127"/>
        </a:xfrm>
        <a:custGeom>
          <a:avLst/>
          <a:gdLst/>
          <a:ahLst/>
          <a:cxnLst/>
          <a:rect l="0" t="0" r="0" b="0"/>
          <a:pathLst>
            <a:path>
              <a:moveTo>
                <a:pt x="498261" y="0"/>
              </a:moveTo>
              <a:lnTo>
                <a:pt x="498261" y="161595"/>
              </a:lnTo>
              <a:lnTo>
                <a:pt x="0" y="161595"/>
              </a:lnTo>
              <a:lnTo>
                <a:pt x="0" y="23712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D1CDC8-0396-4603-AC3B-2057C018E8A3}">
      <dsp:nvSpPr>
        <dsp:cNvPr id="0" name=""/>
        <dsp:cNvSpPr/>
      </dsp:nvSpPr>
      <dsp:spPr>
        <a:xfrm>
          <a:off x="4894577" y="1637243"/>
          <a:ext cx="996523" cy="237127"/>
        </a:xfrm>
        <a:custGeom>
          <a:avLst/>
          <a:gdLst/>
          <a:ahLst/>
          <a:cxnLst/>
          <a:rect l="0" t="0" r="0" b="0"/>
          <a:pathLst>
            <a:path>
              <a:moveTo>
                <a:pt x="996523" y="0"/>
              </a:moveTo>
              <a:lnTo>
                <a:pt x="996523" y="161595"/>
              </a:lnTo>
              <a:lnTo>
                <a:pt x="0" y="161595"/>
              </a:lnTo>
              <a:lnTo>
                <a:pt x="0" y="23712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0B3DE-4D8F-453E-83AC-BB75F28C62A8}">
      <dsp:nvSpPr>
        <dsp:cNvPr id="0" name=""/>
        <dsp:cNvSpPr/>
      </dsp:nvSpPr>
      <dsp:spPr>
        <a:xfrm>
          <a:off x="2901529" y="2392110"/>
          <a:ext cx="498261" cy="237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95"/>
              </a:lnTo>
              <a:lnTo>
                <a:pt x="498261" y="161595"/>
              </a:lnTo>
              <a:lnTo>
                <a:pt x="498261" y="23712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DE39EB-D1F9-44D5-A0EC-32AE54DA4BEA}">
      <dsp:nvSpPr>
        <dsp:cNvPr id="0" name=""/>
        <dsp:cNvSpPr/>
      </dsp:nvSpPr>
      <dsp:spPr>
        <a:xfrm>
          <a:off x="2403267" y="2392110"/>
          <a:ext cx="498261" cy="237127"/>
        </a:xfrm>
        <a:custGeom>
          <a:avLst/>
          <a:gdLst/>
          <a:ahLst/>
          <a:cxnLst/>
          <a:rect l="0" t="0" r="0" b="0"/>
          <a:pathLst>
            <a:path>
              <a:moveTo>
                <a:pt x="498261" y="0"/>
              </a:moveTo>
              <a:lnTo>
                <a:pt x="498261" y="161595"/>
              </a:lnTo>
              <a:lnTo>
                <a:pt x="0" y="161595"/>
              </a:lnTo>
              <a:lnTo>
                <a:pt x="0" y="23712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0D2BB-C368-4225-85AE-30EF431A6892}">
      <dsp:nvSpPr>
        <dsp:cNvPr id="0" name=""/>
        <dsp:cNvSpPr/>
      </dsp:nvSpPr>
      <dsp:spPr>
        <a:xfrm>
          <a:off x="1905005" y="1637243"/>
          <a:ext cx="996523" cy="237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95"/>
              </a:lnTo>
              <a:lnTo>
                <a:pt x="996523" y="161595"/>
              </a:lnTo>
              <a:lnTo>
                <a:pt x="996523" y="23712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A4472-74E1-4828-99E0-75A9852FDDDD}">
      <dsp:nvSpPr>
        <dsp:cNvPr id="0" name=""/>
        <dsp:cNvSpPr/>
      </dsp:nvSpPr>
      <dsp:spPr>
        <a:xfrm>
          <a:off x="908481" y="2392110"/>
          <a:ext cx="498261" cy="237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95"/>
              </a:lnTo>
              <a:lnTo>
                <a:pt x="498261" y="161595"/>
              </a:lnTo>
              <a:lnTo>
                <a:pt x="498261" y="23712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37A72-4E28-4196-BB5E-AACAE3271C94}">
      <dsp:nvSpPr>
        <dsp:cNvPr id="0" name=""/>
        <dsp:cNvSpPr/>
      </dsp:nvSpPr>
      <dsp:spPr>
        <a:xfrm>
          <a:off x="410220" y="2392110"/>
          <a:ext cx="498261" cy="237127"/>
        </a:xfrm>
        <a:custGeom>
          <a:avLst/>
          <a:gdLst/>
          <a:ahLst/>
          <a:cxnLst/>
          <a:rect l="0" t="0" r="0" b="0"/>
          <a:pathLst>
            <a:path>
              <a:moveTo>
                <a:pt x="498261" y="0"/>
              </a:moveTo>
              <a:lnTo>
                <a:pt x="498261" y="161595"/>
              </a:lnTo>
              <a:lnTo>
                <a:pt x="0" y="161595"/>
              </a:lnTo>
              <a:lnTo>
                <a:pt x="0" y="23712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60958-8341-49A6-8B12-69CE38B8D5E9}">
      <dsp:nvSpPr>
        <dsp:cNvPr id="0" name=""/>
        <dsp:cNvSpPr/>
      </dsp:nvSpPr>
      <dsp:spPr>
        <a:xfrm>
          <a:off x="908481" y="1637243"/>
          <a:ext cx="996523" cy="237127"/>
        </a:xfrm>
        <a:custGeom>
          <a:avLst/>
          <a:gdLst/>
          <a:ahLst/>
          <a:cxnLst/>
          <a:rect l="0" t="0" r="0" b="0"/>
          <a:pathLst>
            <a:path>
              <a:moveTo>
                <a:pt x="996523" y="0"/>
              </a:moveTo>
              <a:lnTo>
                <a:pt x="996523" y="161595"/>
              </a:lnTo>
              <a:lnTo>
                <a:pt x="0" y="161595"/>
              </a:lnTo>
              <a:lnTo>
                <a:pt x="0" y="23712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AB01C4-8A5A-4F0C-B1D2-240BC7444397}">
      <dsp:nvSpPr>
        <dsp:cNvPr id="0" name=""/>
        <dsp:cNvSpPr/>
      </dsp:nvSpPr>
      <dsp:spPr>
        <a:xfrm>
          <a:off x="1497336" y="1119503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610B3-343B-4D17-9762-BA723706E049}">
      <dsp:nvSpPr>
        <dsp:cNvPr id="0" name=""/>
        <dsp:cNvSpPr/>
      </dsp:nvSpPr>
      <dsp:spPr>
        <a:xfrm>
          <a:off x="1587930" y="1205567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1" kern="1200" dirty="0"/>
            <a:t>Achieving Regulatory Compliance</a:t>
          </a:r>
        </a:p>
      </dsp:txBody>
      <dsp:txXfrm>
        <a:off x="1603094" y="1220731"/>
        <a:ext cx="785009" cy="487411"/>
      </dsp:txXfrm>
    </dsp:sp>
    <dsp:sp modelId="{276EC42F-7675-4788-91C5-9B6345C0CD05}">
      <dsp:nvSpPr>
        <dsp:cNvPr id="0" name=""/>
        <dsp:cNvSpPr/>
      </dsp:nvSpPr>
      <dsp:spPr>
        <a:xfrm>
          <a:off x="500813" y="1874370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6E48B-02BA-4A28-AE66-F798B52C3528}">
      <dsp:nvSpPr>
        <dsp:cNvPr id="0" name=""/>
        <dsp:cNvSpPr/>
      </dsp:nvSpPr>
      <dsp:spPr>
        <a:xfrm>
          <a:off x="591406" y="1960433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0" kern="1200"/>
            <a:t>Data Security:</a:t>
          </a:r>
          <a:endParaRPr lang="en-US" sz="600" b="0" kern="1200" dirty="0"/>
        </a:p>
      </dsp:txBody>
      <dsp:txXfrm>
        <a:off x="606570" y="1975597"/>
        <a:ext cx="785009" cy="487411"/>
      </dsp:txXfrm>
    </dsp:sp>
    <dsp:sp modelId="{E061811F-ECEC-40B1-8759-DC017046CD5A}">
      <dsp:nvSpPr>
        <dsp:cNvPr id="0" name=""/>
        <dsp:cNvSpPr/>
      </dsp:nvSpPr>
      <dsp:spPr>
        <a:xfrm>
          <a:off x="2551" y="2629237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EB2EE-0807-45D4-9B5E-4B95BE130508}">
      <dsp:nvSpPr>
        <dsp:cNvPr id="0" name=""/>
        <dsp:cNvSpPr/>
      </dsp:nvSpPr>
      <dsp:spPr>
        <a:xfrm>
          <a:off x="93144" y="2715300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/>
            <a:t>Cloud DLP safeguards sensitive data for GDPR and HIPAA adherence.</a:t>
          </a:r>
          <a:endParaRPr lang="en-IN" sz="600" b="0" kern="1200"/>
        </a:p>
      </dsp:txBody>
      <dsp:txXfrm>
        <a:off x="108308" y="2730464"/>
        <a:ext cx="785009" cy="487411"/>
      </dsp:txXfrm>
    </dsp:sp>
    <dsp:sp modelId="{D5D036D3-DB16-49E1-8E78-9E962A8D070C}">
      <dsp:nvSpPr>
        <dsp:cNvPr id="0" name=""/>
        <dsp:cNvSpPr/>
      </dsp:nvSpPr>
      <dsp:spPr>
        <a:xfrm>
          <a:off x="999075" y="2629237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C1D16-EE5C-40A2-977B-86375BAC042D}">
      <dsp:nvSpPr>
        <dsp:cNvPr id="0" name=""/>
        <dsp:cNvSpPr/>
      </dsp:nvSpPr>
      <dsp:spPr>
        <a:xfrm>
          <a:off x="1089668" y="2715300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/>
            <a:t>Automatically detects and masks personally identifiable information (PII).</a:t>
          </a:r>
          <a:endParaRPr lang="en-IN" sz="600" b="0" kern="1200"/>
        </a:p>
      </dsp:txBody>
      <dsp:txXfrm>
        <a:off x="1104832" y="2730464"/>
        <a:ext cx="785009" cy="487411"/>
      </dsp:txXfrm>
    </dsp:sp>
    <dsp:sp modelId="{4DFBE64B-DAA1-4982-B947-85BF38618F5E}">
      <dsp:nvSpPr>
        <dsp:cNvPr id="0" name=""/>
        <dsp:cNvSpPr/>
      </dsp:nvSpPr>
      <dsp:spPr>
        <a:xfrm>
          <a:off x="2493860" y="1874370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0DD00-4551-40F2-A587-D1E81F458F10}">
      <dsp:nvSpPr>
        <dsp:cNvPr id="0" name=""/>
        <dsp:cNvSpPr/>
      </dsp:nvSpPr>
      <dsp:spPr>
        <a:xfrm>
          <a:off x="2584453" y="1960433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0" kern="1200"/>
            <a:t>Access Control:</a:t>
          </a:r>
        </a:p>
      </dsp:txBody>
      <dsp:txXfrm>
        <a:off x="2599617" y="1975597"/>
        <a:ext cx="785009" cy="487411"/>
      </dsp:txXfrm>
    </dsp:sp>
    <dsp:sp modelId="{95663D12-D685-49A1-8B36-E3CBB7B9AF0C}">
      <dsp:nvSpPr>
        <dsp:cNvPr id="0" name=""/>
        <dsp:cNvSpPr/>
      </dsp:nvSpPr>
      <dsp:spPr>
        <a:xfrm>
          <a:off x="1995598" y="2629237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E2460-0CF9-4D2F-9C59-20F8EF550A2E}">
      <dsp:nvSpPr>
        <dsp:cNvPr id="0" name=""/>
        <dsp:cNvSpPr/>
      </dsp:nvSpPr>
      <dsp:spPr>
        <a:xfrm>
          <a:off x="2086191" y="2715300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0" kern="1200"/>
            <a:t>Cloud IAM enforces role-based permissions.</a:t>
          </a:r>
        </a:p>
      </dsp:txBody>
      <dsp:txXfrm>
        <a:off x="2101355" y="2730464"/>
        <a:ext cx="785009" cy="487411"/>
      </dsp:txXfrm>
    </dsp:sp>
    <dsp:sp modelId="{C21EC056-1E58-4945-8A94-2C2AACBD100B}">
      <dsp:nvSpPr>
        <dsp:cNvPr id="0" name=""/>
        <dsp:cNvSpPr/>
      </dsp:nvSpPr>
      <dsp:spPr>
        <a:xfrm>
          <a:off x="2992122" y="2629237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1FEDB-9B7D-4B6E-ABC3-BF35DF7F705E}">
      <dsp:nvSpPr>
        <dsp:cNvPr id="0" name=""/>
        <dsp:cNvSpPr/>
      </dsp:nvSpPr>
      <dsp:spPr>
        <a:xfrm>
          <a:off x="3082715" y="2715300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/>
            <a:t>Integrates with multi-factor authentication for additional protection.</a:t>
          </a:r>
          <a:endParaRPr lang="en-IN" sz="600" b="0" kern="1200" dirty="0"/>
        </a:p>
      </dsp:txBody>
      <dsp:txXfrm>
        <a:off x="3097879" y="2730464"/>
        <a:ext cx="785009" cy="487411"/>
      </dsp:txXfrm>
    </dsp:sp>
    <dsp:sp modelId="{3E14AC42-64A7-49D8-B5F3-FE351F1AA1FF}">
      <dsp:nvSpPr>
        <dsp:cNvPr id="0" name=""/>
        <dsp:cNvSpPr/>
      </dsp:nvSpPr>
      <dsp:spPr>
        <a:xfrm>
          <a:off x="5483432" y="1119503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2B9B7-8D79-4DC8-B2B3-E3DF01068824}">
      <dsp:nvSpPr>
        <dsp:cNvPr id="0" name=""/>
        <dsp:cNvSpPr/>
      </dsp:nvSpPr>
      <dsp:spPr>
        <a:xfrm>
          <a:off x="5574025" y="1205567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dirty="0"/>
            <a:t>Seamless Migration with Minimal Downtime</a:t>
          </a:r>
          <a:endParaRPr lang="en-IN" sz="600" b="1" kern="1200" dirty="0"/>
        </a:p>
      </dsp:txBody>
      <dsp:txXfrm>
        <a:off x="5589189" y="1220731"/>
        <a:ext cx="785009" cy="487411"/>
      </dsp:txXfrm>
    </dsp:sp>
    <dsp:sp modelId="{980B34FF-D1BD-432C-8077-806C40491B77}">
      <dsp:nvSpPr>
        <dsp:cNvPr id="0" name=""/>
        <dsp:cNvSpPr/>
      </dsp:nvSpPr>
      <dsp:spPr>
        <a:xfrm>
          <a:off x="4486908" y="1874370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44518-6DEE-48B3-8008-CC3D66EE15E0}">
      <dsp:nvSpPr>
        <dsp:cNvPr id="0" name=""/>
        <dsp:cNvSpPr/>
      </dsp:nvSpPr>
      <dsp:spPr>
        <a:xfrm>
          <a:off x="4577501" y="1960433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0" kern="1200"/>
            <a:t>Live Data Synchronization:</a:t>
          </a:r>
          <a:endParaRPr lang="en-US" sz="600" b="0" kern="1200" dirty="0"/>
        </a:p>
      </dsp:txBody>
      <dsp:txXfrm>
        <a:off x="4592665" y="1975597"/>
        <a:ext cx="785009" cy="487411"/>
      </dsp:txXfrm>
    </dsp:sp>
    <dsp:sp modelId="{34255F79-F24C-413F-B951-6442F003C360}">
      <dsp:nvSpPr>
        <dsp:cNvPr id="0" name=""/>
        <dsp:cNvSpPr/>
      </dsp:nvSpPr>
      <dsp:spPr>
        <a:xfrm>
          <a:off x="3988646" y="2629237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C928C-2340-45FA-A385-5FA4FCC4325A}">
      <dsp:nvSpPr>
        <dsp:cNvPr id="0" name=""/>
        <dsp:cNvSpPr/>
      </dsp:nvSpPr>
      <dsp:spPr>
        <a:xfrm>
          <a:off x="4079239" y="2715300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0" kern="1200"/>
            <a:t>Database Migration Service ensures uninterrupted operations.</a:t>
          </a:r>
        </a:p>
      </dsp:txBody>
      <dsp:txXfrm>
        <a:off x="4094403" y="2730464"/>
        <a:ext cx="785009" cy="487411"/>
      </dsp:txXfrm>
    </dsp:sp>
    <dsp:sp modelId="{FCAF203E-832E-48C9-8501-A84BFFC39F23}">
      <dsp:nvSpPr>
        <dsp:cNvPr id="0" name=""/>
        <dsp:cNvSpPr/>
      </dsp:nvSpPr>
      <dsp:spPr>
        <a:xfrm>
          <a:off x="4985170" y="2629237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10096-FBE7-4F64-87E8-DA960DA5A883}">
      <dsp:nvSpPr>
        <dsp:cNvPr id="0" name=""/>
        <dsp:cNvSpPr/>
      </dsp:nvSpPr>
      <dsp:spPr>
        <a:xfrm>
          <a:off x="5075763" y="2715300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/>
            <a:t>Synchronizes changes in real-time, minimizing migration lag.</a:t>
          </a:r>
          <a:endParaRPr lang="en-IN" sz="600" b="0" kern="1200"/>
        </a:p>
      </dsp:txBody>
      <dsp:txXfrm>
        <a:off x="5090927" y="2730464"/>
        <a:ext cx="785009" cy="487411"/>
      </dsp:txXfrm>
    </dsp:sp>
    <dsp:sp modelId="{DDC3C4EE-F6A0-4CD0-9A26-0E3BD6E4CA4E}">
      <dsp:nvSpPr>
        <dsp:cNvPr id="0" name=""/>
        <dsp:cNvSpPr/>
      </dsp:nvSpPr>
      <dsp:spPr>
        <a:xfrm>
          <a:off x="6479956" y="1874370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F7621-0572-4FBB-8AF9-256C3B62CAC5}">
      <dsp:nvSpPr>
        <dsp:cNvPr id="0" name=""/>
        <dsp:cNvSpPr/>
      </dsp:nvSpPr>
      <dsp:spPr>
        <a:xfrm>
          <a:off x="6570549" y="1960433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0" kern="1200"/>
            <a:t>Phased Approach:</a:t>
          </a:r>
        </a:p>
      </dsp:txBody>
      <dsp:txXfrm>
        <a:off x="6585713" y="1975597"/>
        <a:ext cx="785009" cy="487411"/>
      </dsp:txXfrm>
    </dsp:sp>
    <dsp:sp modelId="{7C0A8DF4-E9DC-49AB-9439-CED53D614694}">
      <dsp:nvSpPr>
        <dsp:cNvPr id="0" name=""/>
        <dsp:cNvSpPr/>
      </dsp:nvSpPr>
      <dsp:spPr>
        <a:xfrm>
          <a:off x="5981694" y="2629237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DE95E-540B-4E2B-9B1F-6B521639ADE4}">
      <dsp:nvSpPr>
        <dsp:cNvPr id="0" name=""/>
        <dsp:cNvSpPr/>
      </dsp:nvSpPr>
      <dsp:spPr>
        <a:xfrm>
          <a:off x="6072287" y="2715300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/>
            <a:t>Gradual migration reduces risks and ensures operational continuity.</a:t>
          </a:r>
          <a:endParaRPr lang="en-IN" sz="600" b="0" kern="1200"/>
        </a:p>
      </dsp:txBody>
      <dsp:txXfrm>
        <a:off x="6087451" y="2730464"/>
        <a:ext cx="785009" cy="487411"/>
      </dsp:txXfrm>
    </dsp:sp>
    <dsp:sp modelId="{DD61E11B-3FD2-4E50-8E62-2A12E28C6201}">
      <dsp:nvSpPr>
        <dsp:cNvPr id="0" name=""/>
        <dsp:cNvSpPr/>
      </dsp:nvSpPr>
      <dsp:spPr>
        <a:xfrm>
          <a:off x="6978218" y="2629237"/>
          <a:ext cx="815337" cy="5177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82046-0D7F-44D2-9EC1-DE5129789205}">
      <dsp:nvSpPr>
        <dsp:cNvPr id="0" name=""/>
        <dsp:cNvSpPr/>
      </dsp:nvSpPr>
      <dsp:spPr>
        <a:xfrm>
          <a:off x="7068811" y="2715300"/>
          <a:ext cx="815337" cy="5177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/>
            <a:t>Critical workloads are prioritized for early migration testing.</a:t>
          </a:r>
          <a:endParaRPr lang="en-IN" sz="600" b="0" kern="1200" dirty="0"/>
        </a:p>
      </dsp:txBody>
      <dsp:txXfrm>
        <a:off x="7083975" y="2730464"/>
        <a:ext cx="785009" cy="4874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05C82-50ED-4C4D-8C10-F9B05F0C64AF}">
      <dsp:nvSpPr>
        <dsp:cNvPr id="0" name=""/>
        <dsp:cNvSpPr/>
      </dsp:nvSpPr>
      <dsp:spPr>
        <a:xfrm>
          <a:off x="0" y="601"/>
          <a:ext cx="420528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AD78DB-B271-4B16-B60B-5F4DE03F8D97}">
      <dsp:nvSpPr>
        <dsp:cNvPr id="0" name=""/>
        <dsp:cNvSpPr/>
      </dsp:nvSpPr>
      <dsp:spPr>
        <a:xfrm>
          <a:off x="0" y="601"/>
          <a:ext cx="841057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/>
            <a:t>Improved Scalability and Performance</a:t>
          </a:r>
          <a:endParaRPr lang="en-IN" sz="900" b="0" i="0" kern="1200" dirty="0"/>
        </a:p>
      </dsp:txBody>
      <dsp:txXfrm>
        <a:off x="0" y="601"/>
        <a:ext cx="841057" cy="985279"/>
      </dsp:txXfrm>
    </dsp:sp>
    <dsp:sp modelId="{6D4A138D-1F4B-4014-9C6B-4ED118357A46}">
      <dsp:nvSpPr>
        <dsp:cNvPr id="0" name=""/>
        <dsp:cNvSpPr/>
      </dsp:nvSpPr>
      <dsp:spPr>
        <a:xfrm>
          <a:off x="904136" y="23501"/>
          <a:ext cx="3301151" cy="45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Dynamic Scaling: Auto-scaling with App Engine and Cloud Run ensures efficient handling of workloads.</a:t>
          </a:r>
        </a:p>
      </dsp:txBody>
      <dsp:txXfrm>
        <a:off x="904136" y="23501"/>
        <a:ext cx="3301151" cy="458000"/>
      </dsp:txXfrm>
    </dsp:sp>
    <dsp:sp modelId="{DC85E4A2-FF19-46D1-8346-CD55659C910A}">
      <dsp:nvSpPr>
        <dsp:cNvPr id="0" name=""/>
        <dsp:cNvSpPr/>
      </dsp:nvSpPr>
      <dsp:spPr>
        <a:xfrm>
          <a:off x="841057" y="481502"/>
          <a:ext cx="33642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01145D-7336-4A09-9614-3AED54CD0F7F}">
      <dsp:nvSpPr>
        <dsp:cNvPr id="0" name=""/>
        <dsp:cNvSpPr/>
      </dsp:nvSpPr>
      <dsp:spPr>
        <a:xfrm>
          <a:off x="904136" y="504402"/>
          <a:ext cx="3301151" cy="45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Enhanced Performance: Modern cloud infrastructure improves response times for critical operations.</a:t>
          </a:r>
          <a:endParaRPr lang="en-IN" sz="900" b="0" kern="1200" dirty="0"/>
        </a:p>
      </dsp:txBody>
      <dsp:txXfrm>
        <a:off x="904136" y="504402"/>
        <a:ext cx="3301151" cy="458000"/>
      </dsp:txXfrm>
    </dsp:sp>
    <dsp:sp modelId="{D7E1F4AE-4D9C-4D80-9481-669D2E0963D3}">
      <dsp:nvSpPr>
        <dsp:cNvPr id="0" name=""/>
        <dsp:cNvSpPr/>
      </dsp:nvSpPr>
      <dsp:spPr>
        <a:xfrm>
          <a:off x="841057" y="962403"/>
          <a:ext cx="33642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6CC7137-EDD8-4B06-A63F-308C94802DD6}">
      <dsp:nvSpPr>
        <dsp:cNvPr id="0" name=""/>
        <dsp:cNvSpPr/>
      </dsp:nvSpPr>
      <dsp:spPr>
        <a:xfrm>
          <a:off x="0" y="985880"/>
          <a:ext cx="4205288" cy="0"/>
        </a:xfrm>
        <a:prstGeom prst="line">
          <a:avLst/>
        </a:prstGeom>
        <a:gradFill rotWithShape="0">
          <a:gsLst>
            <a:gs pos="0">
              <a:schemeClr val="accent2">
                <a:hueOff val="-2587972"/>
                <a:satOff val="11465"/>
                <a:lumOff val="-421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587972"/>
                <a:satOff val="11465"/>
                <a:lumOff val="-421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587972"/>
                <a:satOff val="11465"/>
                <a:lumOff val="-421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587972"/>
              <a:satOff val="11465"/>
              <a:lumOff val="-42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9B8F7B-E5D9-445F-87D7-630EF6F81BAB}">
      <dsp:nvSpPr>
        <dsp:cNvPr id="0" name=""/>
        <dsp:cNvSpPr/>
      </dsp:nvSpPr>
      <dsp:spPr>
        <a:xfrm>
          <a:off x="0" y="985880"/>
          <a:ext cx="841057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/>
            <a:t>Cost Optimization</a:t>
          </a:r>
          <a:endParaRPr lang="en-US" sz="900" kern="1200" dirty="0"/>
        </a:p>
      </dsp:txBody>
      <dsp:txXfrm>
        <a:off x="0" y="985880"/>
        <a:ext cx="841057" cy="985279"/>
      </dsp:txXfrm>
    </dsp:sp>
    <dsp:sp modelId="{6E54D40B-377F-4A8C-95C9-B34DB9CD086D}">
      <dsp:nvSpPr>
        <dsp:cNvPr id="0" name=""/>
        <dsp:cNvSpPr/>
      </dsp:nvSpPr>
      <dsp:spPr>
        <a:xfrm>
          <a:off x="904136" y="1008780"/>
          <a:ext cx="3301151" cy="45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Lower Costs: Eliminates expensive hardware and maintenance needs.</a:t>
          </a:r>
        </a:p>
      </dsp:txBody>
      <dsp:txXfrm>
        <a:off x="904136" y="1008780"/>
        <a:ext cx="3301151" cy="458000"/>
      </dsp:txXfrm>
    </dsp:sp>
    <dsp:sp modelId="{E7C276EE-331F-4A2E-80D2-D1CF1773ECF8}">
      <dsp:nvSpPr>
        <dsp:cNvPr id="0" name=""/>
        <dsp:cNvSpPr/>
      </dsp:nvSpPr>
      <dsp:spPr>
        <a:xfrm>
          <a:off x="841057" y="1466781"/>
          <a:ext cx="33642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696E275-ABD5-46D4-A1FA-950FBD73368E}">
      <dsp:nvSpPr>
        <dsp:cNvPr id="0" name=""/>
        <dsp:cNvSpPr/>
      </dsp:nvSpPr>
      <dsp:spPr>
        <a:xfrm>
          <a:off x="904136" y="1489681"/>
          <a:ext cx="3301151" cy="45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Pay-As-You-Go: Usage-based billing with Cloud Spanner and BigQuery reduces waste.</a:t>
          </a:r>
          <a:endParaRPr lang="en-IN" sz="900" b="0" kern="1200" dirty="0"/>
        </a:p>
      </dsp:txBody>
      <dsp:txXfrm>
        <a:off x="904136" y="1489681"/>
        <a:ext cx="3301151" cy="458000"/>
      </dsp:txXfrm>
    </dsp:sp>
    <dsp:sp modelId="{E7391952-3631-46B3-A2FB-78C7FE5A7BBE}">
      <dsp:nvSpPr>
        <dsp:cNvPr id="0" name=""/>
        <dsp:cNvSpPr/>
      </dsp:nvSpPr>
      <dsp:spPr>
        <a:xfrm>
          <a:off x="841057" y="1947682"/>
          <a:ext cx="33642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ADDC08-92B0-457D-A6B8-938D3253F1CE}">
      <dsp:nvSpPr>
        <dsp:cNvPr id="0" name=""/>
        <dsp:cNvSpPr/>
      </dsp:nvSpPr>
      <dsp:spPr>
        <a:xfrm>
          <a:off x="0" y="1971160"/>
          <a:ext cx="4205288" cy="0"/>
        </a:xfrm>
        <a:prstGeom prst="line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A65D9F-5C33-4E55-A499-32FC8903E11E}">
      <dsp:nvSpPr>
        <dsp:cNvPr id="0" name=""/>
        <dsp:cNvSpPr/>
      </dsp:nvSpPr>
      <dsp:spPr>
        <a:xfrm>
          <a:off x="0" y="1971160"/>
          <a:ext cx="841057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/>
            <a:t>Enhanced Disaster Recovery</a:t>
          </a:r>
          <a:endParaRPr lang="en-US" sz="900" kern="1200" dirty="0"/>
        </a:p>
      </dsp:txBody>
      <dsp:txXfrm>
        <a:off x="0" y="1971160"/>
        <a:ext cx="841057" cy="985279"/>
      </dsp:txXfrm>
    </dsp:sp>
    <dsp:sp modelId="{1CEB12E4-F9C3-4550-A039-A867A7351056}">
      <dsp:nvSpPr>
        <dsp:cNvPr id="0" name=""/>
        <dsp:cNvSpPr/>
      </dsp:nvSpPr>
      <dsp:spPr>
        <a:xfrm>
          <a:off x="904136" y="1994060"/>
          <a:ext cx="3301151" cy="45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Multi-Regional Redundancy: Cloud Spanner and Cloud Storage ensure high availability.</a:t>
          </a:r>
          <a:endParaRPr lang="en-IN" sz="900" kern="1200" dirty="0"/>
        </a:p>
      </dsp:txBody>
      <dsp:txXfrm>
        <a:off x="904136" y="1994060"/>
        <a:ext cx="3301151" cy="458000"/>
      </dsp:txXfrm>
    </dsp:sp>
    <dsp:sp modelId="{2C96BB66-F4D8-4D3C-8F55-B8EBF9F780A7}">
      <dsp:nvSpPr>
        <dsp:cNvPr id="0" name=""/>
        <dsp:cNvSpPr/>
      </dsp:nvSpPr>
      <dsp:spPr>
        <a:xfrm>
          <a:off x="841057" y="2452061"/>
          <a:ext cx="33642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3703C6A-6FE4-41BB-9949-859DADD05575}">
      <dsp:nvSpPr>
        <dsp:cNvPr id="0" name=""/>
        <dsp:cNvSpPr/>
      </dsp:nvSpPr>
      <dsp:spPr>
        <a:xfrm>
          <a:off x="904136" y="2474961"/>
          <a:ext cx="3301151" cy="45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Fast Recovery: Automated backups minimize downtime during failures.</a:t>
          </a:r>
          <a:endParaRPr lang="en-IN" sz="900" b="0" kern="1200" dirty="0"/>
        </a:p>
      </dsp:txBody>
      <dsp:txXfrm>
        <a:off x="904136" y="2474961"/>
        <a:ext cx="3301151" cy="458000"/>
      </dsp:txXfrm>
    </dsp:sp>
    <dsp:sp modelId="{2B15F8CB-957A-4437-A399-872C31FD59F4}">
      <dsp:nvSpPr>
        <dsp:cNvPr id="0" name=""/>
        <dsp:cNvSpPr/>
      </dsp:nvSpPr>
      <dsp:spPr>
        <a:xfrm>
          <a:off x="841057" y="2932962"/>
          <a:ext cx="33642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AC6BAE4-1DC9-4892-8028-F7DE9A163660}">
      <dsp:nvSpPr>
        <dsp:cNvPr id="0" name=""/>
        <dsp:cNvSpPr/>
      </dsp:nvSpPr>
      <dsp:spPr>
        <a:xfrm>
          <a:off x="0" y="2956439"/>
          <a:ext cx="4205288" cy="0"/>
        </a:xfrm>
        <a:prstGeom prst="line">
          <a:avLst/>
        </a:prstGeom>
        <a:gradFill rotWithShape="0">
          <a:gsLst>
            <a:gs pos="0">
              <a:schemeClr val="accent2">
                <a:hueOff val="-7763915"/>
                <a:satOff val="34394"/>
                <a:lumOff val="-1264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7763915"/>
                <a:satOff val="34394"/>
                <a:lumOff val="-1264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7763915"/>
                <a:satOff val="34394"/>
                <a:lumOff val="-1264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763915"/>
              <a:satOff val="34394"/>
              <a:lumOff val="-126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33ACB1-F86A-4317-A056-F0EECC27451B}">
      <dsp:nvSpPr>
        <dsp:cNvPr id="0" name=""/>
        <dsp:cNvSpPr/>
      </dsp:nvSpPr>
      <dsp:spPr>
        <a:xfrm>
          <a:off x="0" y="2956439"/>
          <a:ext cx="841057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/>
            <a:t>Simplified Compliance and Security</a:t>
          </a:r>
          <a:endParaRPr lang="en-US" sz="900" kern="1200" dirty="0"/>
        </a:p>
      </dsp:txBody>
      <dsp:txXfrm>
        <a:off x="0" y="2956439"/>
        <a:ext cx="841057" cy="985279"/>
      </dsp:txXfrm>
    </dsp:sp>
    <dsp:sp modelId="{15693747-9DA4-4B83-A7BC-749B179B7DC0}">
      <dsp:nvSpPr>
        <dsp:cNvPr id="0" name=""/>
        <dsp:cNvSpPr/>
      </dsp:nvSpPr>
      <dsp:spPr>
        <a:xfrm>
          <a:off x="904136" y="2971834"/>
          <a:ext cx="3301151" cy="307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Regulatory Compliance: Tools like Cloud DLP and IAM simplify adherence to GDPR/HIPAA.</a:t>
          </a:r>
        </a:p>
      </dsp:txBody>
      <dsp:txXfrm>
        <a:off x="904136" y="2971834"/>
        <a:ext cx="3301151" cy="307899"/>
      </dsp:txXfrm>
    </dsp:sp>
    <dsp:sp modelId="{8C323F1E-FFD7-447E-A6B8-E5EC0E1916C9}">
      <dsp:nvSpPr>
        <dsp:cNvPr id="0" name=""/>
        <dsp:cNvSpPr/>
      </dsp:nvSpPr>
      <dsp:spPr>
        <a:xfrm>
          <a:off x="841057" y="3279734"/>
          <a:ext cx="33642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A8AD1BC-A703-4958-A50A-BFDC85A90185}">
      <dsp:nvSpPr>
        <dsp:cNvPr id="0" name=""/>
        <dsp:cNvSpPr/>
      </dsp:nvSpPr>
      <dsp:spPr>
        <a:xfrm>
          <a:off x="904136" y="3295129"/>
          <a:ext cx="3301151" cy="307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Enhanced Security: Data encryption and Cloud Audit Logs provide robust data protection.</a:t>
          </a:r>
          <a:endParaRPr lang="en-IN" sz="900" b="0" kern="1200" dirty="0"/>
        </a:p>
      </dsp:txBody>
      <dsp:txXfrm>
        <a:off x="904136" y="3295129"/>
        <a:ext cx="3301151" cy="307899"/>
      </dsp:txXfrm>
    </dsp:sp>
    <dsp:sp modelId="{599B5043-12A2-4B84-B88E-7DC8238A67C9}">
      <dsp:nvSpPr>
        <dsp:cNvPr id="0" name=""/>
        <dsp:cNvSpPr/>
      </dsp:nvSpPr>
      <dsp:spPr>
        <a:xfrm>
          <a:off x="841057" y="3603029"/>
          <a:ext cx="33642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9A6AAAF-1408-4FF6-B406-26EB8B30B061}">
      <dsp:nvSpPr>
        <dsp:cNvPr id="0" name=""/>
        <dsp:cNvSpPr/>
      </dsp:nvSpPr>
      <dsp:spPr>
        <a:xfrm>
          <a:off x="904136" y="3618424"/>
          <a:ext cx="3301151" cy="307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b="0" kern="1200" dirty="0"/>
        </a:p>
      </dsp:txBody>
      <dsp:txXfrm>
        <a:off x="904136" y="3618424"/>
        <a:ext cx="3301151" cy="307899"/>
      </dsp:txXfrm>
    </dsp:sp>
    <dsp:sp modelId="{217B002A-69BA-40B7-B3BA-52D6159E7969}">
      <dsp:nvSpPr>
        <dsp:cNvPr id="0" name=""/>
        <dsp:cNvSpPr/>
      </dsp:nvSpPr>
      <dsp:spPr>
        <a:xfrm>
          <a:off x="841057" y="3926324"/>
          <a:ext cx="33642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952D4F7-C04F-4F0C-821A-E838F4BAE53D}">
      <dsp:nvSpPr>
        <dsp:cNvPr id="0" name=""/>
        <dsp:cNvSpPr/>
      </dsp:nvSpPr>
      <dsp:spPr>
        <a:xfrm>
          <a:off x="0" y="3941719"/>
          <a:ext cx="4205288" cy="0"/>
        </a:xfrm>
        <a:prstGeom prst="line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D91EA9-EA67-45D6-9EA1-EB7053D010E9}">
      <dsp:nvSpPr>
        <dsp:cNvPr id="0" name=""/>
        <dsp:cNvSpPr/>
      </dsp:nvSpPr>
      <dsp:spPr>
        <a:xfrm>
          <a:off x="0" y="3941719"/>
          <a:ext cx="841057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/>
            <a:t>Advanced Analytics and Insights</a:t>
          </a:r>
        </a:p>
      </dsp:txBody>
      <dsp:txXfrm>
        <a:off x="0" y="3941719"/>
        <a:ext cx="841057" cy="985279"/>
      </dsp:txXfrm>
    </dsp:sp>
    <dsp:sp modelId="{C6F44749-79B5-441B-8E8C-B0381A07CFB1}">
      <dsp:nvSpPr>
        <dsp:cNvPr id="0" name=""/>
        <dsp:cNvSpPr/>
      </dsp:nvSpPr>
      <dsp:spPr>
        <a:xfrm>
          <a:off x="904136" y="3964619"/>
          <a:ext cx="3301151" cy="45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Real-Time Analytics: </a:t>
          </a:r>
          <a:r>
            <a:rPr lang="en-US" sz="900" b="0" kern="1200" dirty="0" err="1"/>
            <a:t>BigQuery</a:t>
          </a:r>
          <a:r>
            <a:rPr lang="en-US" sz="900" b="0" kern="1200" dirty="0"/>
            <a:t> enables faster decision-making with actionable insights.</a:t>
          </a:r>
          <a:endParaRPr lang="en-IN" sz="900" kern="1200" dirty="0"/>
        </a:p>
      </dsp:txBody>
      <dsp:txXfrm>
        <a:off x="904136" y="3964619"/>
        <a:ext cx="3301151" cy="458000"/>
      </dsp:txXfrm>
    </dsp:sp>
    <dsp:sp modelId="{25E92F5F-116E-4673-877C-E710BEC240E3}">
      <dsp:nvSpPr>
        <dsp:cNvPr id="0" name=""/>
        <dsp:cNvSpPr/>
      </dsp:nvSpPr>
      <dsp:spPr>
        <a:xfrm>
          <a:off x="841057" y="4422620"/>
          <a:ext cx="33642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6B0BE58-06C6-4A8E-A570-20160E81FC6F}">
      <dsp:nvSpPr>
        <dsp:cNvPr id="0" name=""/>
        <dsp:cNvSpPr/>
      </dsp:nvSpPr>
      <dsp:spPr>
        <a:xfrm>
          <a:off x="904136" y="4445520"/>
          <a:ext cx="3301151" cy="45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Improved Reporting: Consolidated data supports better strategic planning.</a:t>
          </a:r>
          <a:endParaRPr lang="en-IN" sz="900" b="0" kern="1200" dirty="0"/>
        </a:p>
      </dsp:txBody>
      <dsp:txXfrm>
        <a:off x="904136" y="4445520"/>
        <a:ext cx="3301151" cy="458000"/>
      </dsp:txXfrm>
    </dsp:sp>
    <dsp:sp modelId="{75184C0D-D0A7-4F05-8204-02FC184ABB06}">
      <dsp:nvSpPr>
        <dsp:cNvPr id="0" name=""/>
        <dsp:cNvSpPr/>
      </dsp:nvSpPr>
      <dsp:spPr>
        <a:xfrm>
          <a:off x="841057" y="4903521"/>
          <a:ext cx="33642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8EA02-96BE-4DF8-8B3A-2929C04E23DB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6863F-C773-4FBF-B5A6-DCB62C181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35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57818-BA98-8F5A-7C9C-73C12550F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A28233-B9FF-826D-B2D5-7CDDCD201F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6FC856-8FA6-C086-F577-D290974E8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82B7F-12CC-8B22-887C-54DDA3D04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6863F-C773-4FBF-B5A6-DCB62C18176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02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CD292-68A7-D179-EA45-481F33ADB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C9A50C-4BE2-26A2-6FCB-CD76149BF6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AA676F-4E40-77CC-E3EC-33E1D4A8A0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E3D9E-6462-36C4-02AF-15E27A4E7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6863F-C773-4FBF-B5A6-DCB62C18176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57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09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63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00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39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60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73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00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09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0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9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80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374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4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72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1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1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5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6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8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6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DA8EE1-1FFD-940E-4B37-35324EC71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1" y="640080"/>
            <a:ext cx="8183898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7" y="804672"/>
            <a:ext cx="7934706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31B03-6F77-9EFA-8EC1-7463F16C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46" y="1289303"/>
            <a:ext cx="722883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400" b="1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Legacy MainFrame </a:t>
            </a:r>
          </a:p>
        </p:txBody>
      </p:sp>
    </p:spTree>
    <p:extLst>
      <p:ext uri="{BB962C8B-B14F-4D97-AF65-F5344CB8AC3E}">
        <p14:creationId xmlns:p14="http://schemas.microsoft.com/office/powerpoint/2010/main" val="121923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39DD94-6E34-6E16-10C8-34B6070C2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090" y="1559052"/>
            <a:ext cx="770382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703F5-98CC-0A96-B807-910E3CAE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964692"/>
            <a:ext cx="5797296" cy="1188720"/>
          </a:xfrm>
          <a:prstGeom prst="ellipse">
            <a:avLst/>
          </a:prstGeom>
          <a:ln>
            <a:solidFill>
              <a:srgbClr val="404040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800"/>
              <a:t>Comparison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92C91-7402-C0F7-0BE5-A2E6C8611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071" y="2290916"/>
            <a:ext cx="7384025" cy="342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BAF860-62C2-B884-3125-F88AFB7F3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A6A53-01E9-AC24-3418-4E8B7DDC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781241"/>
            <a:ext cx="5797296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100" b="1">
                <a:solidFill>
                  <a:schemeClr val="bg1"/>
                </a:solidFill>
              </a:rPr>
              <a:t>High-Level Architecture</a:t>
            </a:r>
          </a:p>
        </p:txBody>
      </p:sp>
      <p:pic>
        <p:nvPicPr>
          <p:cNvPr id="3" name="Picture 2" descr="A diagram of a cloud computing system&#10;&#10;Description automatically generated">
            <a:extLst>
              <a:ext uri="{FF2B5EF4-FFF2-40B4-BE49-F238E27FC236}">
                <a16:creationId xmlns:a16="http://schemas.microsoft.com/office/drawing/2014/main" id="{B7749A93-296B-A333-7AD9-AD5413242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727" y="643467"/>
            <a:ext cx="5026545" cy="257610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114CBB-E945-3B5C-426D-C9085DB1C6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37885"/>
              </p:ext>
            </p:extLst>
          </p:nvPr>
        </p:nvGraphicFramePr>
        <p:xfrm>
          <a:off x="1678809" y="4846076"/>
          <a:ext cx="5786382" cy="1271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7463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AB6950-9AC4-78F5-2438-B6005FB0D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96EDD0E-3640-EAF1-A8FF-B4F79A29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C4D28D-9D20-55B2-B0C9-561193A40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BB80E-5577-63C4-CB40-521CC17D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681103"/>
            <a:ext cx="2522980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Migration Strategy for Legacy System to Google Cloud</a:t>
            </a:r>
            <a:endParaRPr lang="en-CA" sz="1600" dirty="0">
              <a:solidFill>
                <a:schemeClr val="bg1"/>
              </a:solidFill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29EA056-37E8-3A93-1250-FB10D6855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498719"/>
              </p:ext>
            </p:extLst>
          </p:nvPr>
        </p:nvGraphicFramePr>
        <p:xfrm>
          <a:off x="4214812" y="275303"/>
          <a:ext cx="4205288" cy="6302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8097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3261BC-8C98-28E1-141E-CEE1FCD5B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A403B-B930-7C19-4E9F-3BA47C8B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Challenges Overcome with Modernization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F6F957-BB2F-925A-BB69-8332756D6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230551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51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3FFB21-E633-02A1-F0BB-BBB2EDCBB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AABB7-C940-5A0E-F858-B14C577B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Challenges Overcome with Modernization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EC7B9B-DEFC-6D2C-8EED-EF9773A39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396189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438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87CDAC-E5E4-1C6F-2323-FE40B7E6A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6AB8-1113-4EB2-7594-311C0FA7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83" y="2286000"/>
            <a:ext cx="17145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1300">
                <a:solidFill>
                  <a:srgbClr val="FFFFFF"/>
                </a:solidFill>
              </a:rPr>
              <a:t>Comparison </a:t>
            </a:r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A409A096-AE86-77EB-D011-84C0D2C7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439" y="2121408"/>
            <a:ext cx="1961388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FA13FF-3032-5D20-F277-93757172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8512" y="640080"/>
            <a:ext cx="5747004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379AE4-7C5D-613F-D94C-8B4823BAE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5385" y="802767"/>
            <a:ext cx="5493258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3B579-536D-EE45-BC9E-385AC99D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348" y="954785"/>
            <a:ext cx="5155332" cy="46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2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39253-A58A-90D7-25D4-08D25A21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681103"/>
            <a:ext cx="2522980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Benefits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C87B0A5-9133-C332-BEAB-115AB4EA3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333714"/>
              </p:ext>
            </p:extLst>
          </p:nvPr>
        </p:nvGraphicFramePr>
        <p:xfrm>
          <a:off x="4214812" y="965200"/>
          <a:ext cx="4205288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0587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367</TotalTime>
  <Words>641</Words>
  <Application>Microsoft Office PowerPoint</Application>
  <PresentationFormat>On-screen Show (4:3)</PresentationFormat>
  <Paragraphs>82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Parcel</vt:lpstr>
      <vt:lpstr>Office Theme</vt:lpstr>
      <vt:lpstr>Legacy MainFrame </vt:lpstr>
      <vt:lpstr>Comparison </vt:lpstr>
      <vt:lpstr>High-Level Architecture</vt:lpstr>
      <vt:lpstr>Migration Strategy for Legacy System to Google Cloud</vt:lpstr>
      <vt:lpstr>Challenges Overcome with Modernization</vt:lpstr>
      <vt:lpstr>Challenges Overcome with Modernization</vt:lpstr>
      <vt:lpstr>Comparison </vt:lpstr>
      <vt:lpstr>Benefits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Deval Bhungaliya</dc:creator>
  <cp:keywords/>
  <dc:description>generated using python-pptx</dc:description>
  <cp:lastModifiedBy>Deval Bhungaliya</cp:lastModifiedBy>
  <cp:revision>32</cp:revision>
  <dcterms:created xsi:type="dcterms:W3CDTF">2013-01-27T09:14:16Z</dcterms:created>
  <dcterms:modified xsi:type="dcterms:W3CDTF">2024-12-03T01:40:15Z</dcterms:modified>
  <cp:category/>
</cp:coreProperties>
</file>