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0" r:id="rId4"/>
    <p:sldId id="274" r:id="rId5"/>
    <p:sldId id="280" r:id="rId6"/>
    <p:sldId id="277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94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databases/use-spanner-at-low-cost-with-granular-instance-sizing?utm_source=chatgpt.com" TargetMode="External"/><Relationship Id="rId1" Type="http://schemas.openxmlformats.org/officeDocument/2006/relationships/hyperlink" Target="https://cloud.google.com/spanner/docs/cuds?utm_source=chatgpt.com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databases/use-spanner-at-low-cost-with-granular-instance-sizing?utm_source=chatgpt.com" TargetMode="External"/><Relationship Id="rId1" Type="http://schemas.openxmlformats.org/officeDocument/2006/relationships/hyperlink" Target="https://cloud.google.com/spanner/docs/cuds?utm_source=chatgpt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i="0" dirty="0"/>
            <a:t>Migration Strategy for SQL Database Cluster to Google Cloud Spanner</a:t>
          </a:r>
          <a:endParaRPr lang="en-US" dirty="0"/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 custT="1"/>
      <dgm:spPr/>
      <dgm:t>
        <a:bodyPr/>
        <a:lstStyle/>
        <a:p>
          <a:r>
            <a:rPr lang="en-US" sz="1100" b="1" i="0"/>
            <a:t>Primary Instance</a:t>
          </a:r>
          <a:r>
            <a:rPr lang="en-US" sz="1100" b="0" i="0"/>
            <a:t>: Cloud Spanner multi-region configuration to handle distributed workloads and global user access.</a:t>
          </a:r>
          <a:endParaRPr lang="en-US" sz="1100" b="0"/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84058E2C-090B-4766-8E5D-C766308EC77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/>
            <a:t>Backup and Recovery</a:t>
          </a:r>
          <a:r>
            <a:rPr lang="en-US" sz="1100" b="0" i="0"/>
            <a:t>: Continuous backups and point-in-time recovery for operational resilience.</a:t>
          </a:r>
        </a:p>
      </dgm:t>
    </dgm:pt>
    <dgm:pt modelId="{35CE978D-204C-4E5F-A593-882EDF836699}" type="parTrans" cxnId="{F3C4BAB7-ECD3-46E6-BAD1-80A0FE8F3A2C}">
      <dgm:prSet/>
      <dgm:spPr/>
      <dgm:t>
        <a:bodyPr/>
        <a:lstStyle/>
        <a:p>
          <a:endParaRPr lang="en-IN"/>
        </a:p>
      </dgm:t>
    </dgm:pt>
    <dgm:pt modelId="{1680033A-3BF2-463B-8BC3-BF3F29FC79DB}" type="sibTrans" cxnId="{F3C4BAB7-ECD3-46E6-BAD1-80A0FE8F3A2C}">
      <dgm:prSet/>
      <dgm:spPr/>
      <dgm:t>
        <a:bodyPr/>
        <a:lstStyle/>
        <a:p>
          <a:endParaRPr lang="en-IN"/>
        </a:p>
      </dgm:t>
    </dgm:pt>
    <dgm:pt modelId="{1F37F48B-0AC7-484B-9ABD-1C4E01AD101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1" i="0" dirty="0"/>
            <a:t>Integration</a:t>
          </a:r>
          <a:r>
            <a:rPr lang="en-US" sz="1100" b="0" i="0" dirty="0"/>
            <a:t>: Integration with other systems, such as ERP, Legacy Mainframe System (Payroll and Reporting) and public-facing e-commerce applications, using APIs and Cloud Pub/Sub for real-time data flow.</a:t>
          </a:r>
        </a:p>
      </dgm:t>
    </dgm:pt>
    <dgm:pt modelId="{B729DCF1-73B9-4FF4-B997-F04D5FE600F6}" type="parTrans" cxnId="{DF6DA004-4BB0-4B32-B290-5880FD0BAB40}">
      <dgm:prSet/>
      <dgm:spPr/>
      <dgm:t>
        <a:bodyPr/>
        <a:lstStyle/>
        <a:p>
          <a:endParaRPr lang="en-IN"/>
        </a:p>
      </dgm:t>
    </dgm:pt>
    <dgm:pt modelId="{4F4881A2-6C43-49DC-A09A-732ED82D7664}" type="sibTrans" cxnId="{DF6DA004-4BB0-4B32-B290-5880FD0BAB40}">
      <dgm:prSet/>
      <dgm:spPr/>
      <dgm:t>
        <a:bodyPr/>
        <a:lstStyle/>
        <a:p>
          <a:endParaRPr lang="en-IN"/>
        </a:p>
      </dgm:t>
    </dgm:pt>
    <dgm:pt modelId="{4C376911-515D-4CFB-B481-44E819D75F08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D31FC5A3-03D2-4978-AA28-50062545DA64}" type="pres">
      <dgm:prSet presAssocID="{80918227-D8A1-4ED4-8327-7EAA288ED3AA}" presName="parentLin" presStyleCnt="0"/>
      <dgm:spPr/>
    </dgm:pt>
    <dgm:pt modelId="{D42EB4B5-54D7-4EB2-BF51-85E0FA735EC0}" type="pres">
      <dgm:prSet presAssocID="{80918227-D8A1-4ED4-8327-7EAA288ED3AA}" presName="parentLeftMargin" presStyleLbl="node1" presStyleIdx="0" presStyleCnt="1"/>
      <dgm:spPr/>
    </dgm:pt>
    <dgm:pt modelId="{3D8E45CB-6D8F-4DA1-9BDF-FDF421A87D82}" type="pres">
      <dgm:prSet presAssocID="{80918227-D8A1-4ED4-8327-7EAA288ED3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32E38E-0200-4111-9C1B-3C85EC065E5C}" type="pres">
      <dgm:prSet presAssocID="{80918227-D8A1-4ED4-8327-7EAA288ED3AA}" presName="negativeSpace" presStyleCnt="0"/>
      <dgm:spPr/>
    </dgm:pt>
    <dgm:pt modelId="{E09A5838-E0E0-478B-8723-6B3C46E2BF49}" type="pres">
      <dgm:prSet presAssocID="{80918227-D8A1-4ED4-8327-7EAA288ED3AA}" presName="childText" presStyleLbl="conFgAcc1" presStyleIdx="0" presStyleCnt="1" custScaleY="110758" custLinFactNeighborX="-998" custLinFactNeighborY="57821">
        <dgm:presLayoutVars>
          <dgm:bulletEnabled val="1"/>
        </dgm:presLayoutVars>
      </dgm:prSet>
      <dgm:spPr/>
    </dgm:pt>
  </dgm:ptLst>
  <dgm:cxnLst>
    <dgm:cxn modelId="{DF6DA004-4BB0-4B32-B290-5880FD0BAB40}" srcId="{80918227-D8A1-4ED4-8327-7EAA288ED3AA}" destId="{1F37F48B-0AC7-484B-9ABD-1C4E01AD1018}" srcOrd="2" destOrd="0" parTransId="{B729DCF1-73B9-4FF4-B997-F04D5FE600F6}" sibTransId="{4F4881A2-6C43-49DC-A09A-732ED82D7664}"/>
    <dgm:cxn modelId="{9429DF07-8C6E-4F44-8FAA-980CB3311783}" type="presOf" srcId="{80918227-D8A1-4ED4-8327-7EAA288ED3AA}" destId="{D42EB4B5-54D7-4EB2-BF51-85E0FA735EC0}" srcOrd="0" destOrd="0" presId="urn:microsoft.com/office/officeart/2005/8/layout/list1"/>
    <dgm:cxn modelId="{A9493A08-17AC-4D64-AD2C-5364F40C91AA}" type="presOf" srcId="{80918227-D8A1-4ED4-8327-7EAA288ED3AA}" destId="{3D8E45CB-6D8F-4DA1-9BDF-FDF421A87D82}" srcOrd="1" destOrd="0" presId="urn:microsoft.com/office/officeart/2005/8/layout/list1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E054C368-F034-42F8-A12B-1E9E18FACD7A}" type="presOf" srcId="{1F37F48B-0AC7-484B-9ABD-1C4E01AD1018}" destId="{E09A5838-E0E0-478B-8723-6B3C46E2BF49}" srcOrd="0" destOrd="2" presId="urn:microsoft.com/office/officeart/2005/8/layout/list1"/>
    <dgm:cxn modelId="{64D713AF-B16C-4F76-AECD-628B2BD1FEC8}" type="presOf" srcId="{228991A8-CEDD-4F70-8E0D-02EDD7FA074A}" destId="{E09A5838-E0E0-478B-8723-6B3C46E2BF49}" srcOrd="0" destOrd="0" presId="urn:microsoft.com/office/officeart/2005/8/layout/list1"/>
    <dgm:cxn modelId="{F3C4BAB7-ECD3-46E6-BAD1-80A0FE8F3A2C}" srcId="{80918227-D8A1-4ED4-8327-7EAA288ED3AA}" destId="{84058E2C-090B-4766-8E5D-C766308EC770}" srcOrd="1" destOrd="0" parTransId="{35CE978D-204C-4E5F-A593-882EDF836699}" sibTransId="{1680033A-3BF2-463B-8BC3-BF3F29FC79DB}"/>
    <dgm:cxn modelId="{D68CD5C0-192B-4F38-82EA-6EF3CB4EB164}" type="presOf" srcId="{C72AAAB4-9ACD-4DE4-A4EC-AD007100DF4E}" destId="{4C376911-515D-4CFB-B481-44E819D75F08}" srcOrd="0" destOrd="0" presId="urn:microsoft.com/office/officeart/2005/8/layout/list1"/>
    <dgm:cxn modelId="{EA2F67CA-75DB-457C-A170-18240028171C}" type="presOf" srcId="{84058E2C-090B-4766-8E5D-C766308EC770}" destId="{E09A5838-E0E0-478B-8723-6B3C46E2BF49}" srcOrd="0" destOrd="1" presId="urn:microsoft.com/office/officeart/2005/8/layout/list1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8BFE4885-123D-4625-BC6F-C5287B10BF88}" type="presParOf" srcId="{4C376911-515D-4CFB-B481-44E819D75F08}" destId="{D31FC5A3-03D2-4978-AA28-50062545DA64}" srcOrd="0" destOrd="0" presId="urn:microsoft.com/office/officeart/2005/8/layout/list1"/>
    <dgm:cxn modelId="{9C2E5E66-46C2-4433-A390-A8A23A92F156}" type="presParOf" srcId="{D31FC5A3-03D2-4978-AA28-50062545DA64}" destId="{D42EB4B5-54D7-4EB2-BF51-85E0FA735EC0}" srcOrd="0" destOrd="0" presId="urn:microsoft.com/office/officeart/2005/8/layout/list1"/>
    <dgm:cxn modelId="{08EF7938-8162-4719-BDCD-65D06C711A15}" type="presParOf" srcId="{D31FC5A3-03D2-4978-AA28-50062545DA64}" destId="{3D8E45CB-6D8F-4DA1-9BDF-FDF421A87D82}" srcOrd="1" destOrd="0" presId="urn:microsoft.com/office/officeart/2005/8/layout/list1"/>
    <dgm:cxn modelId="{1A2E2E79-1356-4145-95C8-6931CD68A78B}" type="presParOf" srcId="{4C376911-515D-4CFB-B481-44E819D75F08}" destId="{3D32E38E-0200-4111-9C1B-3C85EC065E5C}" srcOrd="1" destOrd="0" presId="urn:microsoft.com/office/officeart/2005/8/layout/list1"/>
    <dgm:cxn modelId="{536A35E8-29DF-416C-86A4-168B1CC69234}" type="presParOf" srcId="{4C376911-515D-4CFB-B481-44E819D75F08}" destId="{E09A5838-E0E0-478B-8723-6B3C46E2BF4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Assessment Phase</a:t>
          </a:r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US" b="0" dirty="0"/>
            <a:t>Identify dependencies with applications (ERP, e-commerce) and other databases.</a:t>
          </a:r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US" b="1" dirty="0"/>
            <a:t>Preparation Phase : Set Up Cloud Spanner</a:t>
          </a:r>
          <a:endParaRPr lang="en-IN" b="1" dirty="0"/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US" b="0" dirty="0"/>
            <a:t>Create a multi-region Spanner instance to handle global workloads.</a:t>
          </a:r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5D55554E-3137-4576-A5AD-03F61ABB24E1}">
      <dgm:prSet/>
      <dgm:spPr/>
      <dgm:t>
        <a:bodyPr/>
        <a:lstStyle/>
        <a:p>
          <a:r>
            <a:rPr lang="en-IN" b="1" dirty="0"/>
            <a:t>Execution Phase</a:t>
          </a:r>
          <a:endParaRPr lang="en-US" dirty="0"/>
        </a:p>
      </dgm:t>
    </dgm:pt>
    <dgm:pt modelId="{96B760ED-FC9D-4D70-A817-87C9CE99F76A}" type="parTrans" cxnId="{D7A59936-FECF-4BFE-8E4B-A9934C7B249C}">
      <dgm:prSet/>
      <dgm:spPr/>
      <dgm:t>
        <a:bodyPr/>
        <a:lstStyle/>
        <a:p>
          <a:endParaRPr lang="en-US"/>
        </a:p>
      </dgm:t>
    </dgm:pt>
    <dgm:pt modelId="{6518A88B-C640-42E0-AB9A-390BDD4277D7}" type="sibTrans" cxnId="{D7A59936-FECF-4BFE-8E4B-A9934C7B249C}">
      <dgm:prSet/>
      <dgm:spPr/>
      <dgm:t>
        <a:bodyPr/>
        <a:lstStyle/>
        <a:p>
          <a:endParaRPr lang="en-US"/>
        </a:p>
      </dgm:t>
    </dgm:pt>
    <dgm:pt modelId="{15307EB0-DCBA-45A7-83A7-DEFFCD60D2A2}">
      <dgm:prSet/>
      <dgm:spPr/>
      <dgm:t>
        <a:bodyPr/>
        <a:lstStyle/>
        <a:p>
          <a:r>
            <a:rPr lang="en-US" b="0" dirty="0"/>
            <a:t>Perform the migration with minimal disruption to ongoing operations:</a:t>
          </a:r>
        </a:p>
      </dgm:t>
    </dgm:pt>
    <dgm:pt modelId="{1FB4E482-ABB8-4378-BCD9-876B9754015C}" type="parTrans" cxnId="{B7CE8224-E68B-48A5-8DEC-0ABA41141A38}">
      <dgm:prSet/>
      <dgm:spPr/>
      <dgm:t>
        <a:bodyPr/>
        <a:lstStyle/>
        <a:p>
          <a:endParaRPr lang="en-US"/>
        </a:p>
      </dgm:t>
    </dgm:pt>
    <dgm:pt modelId="{55A326FB-F9EA-4B39-9464-AC97D1775237}" type="sibTrans" cxnId="{B7CE8224-E68B-48A5-8DEC-0ABA41141A38}">
      <dgm:prSet/>
      <dgm:spPr/>
      <dgm:t>
        <a:bodyPr/>
        <a:lstStyle/>
        <a:p>
          <a:endParaRPr lang="en-US"/>
        </a:p>
      </dgm:t>
    </dgm:pt>
    <dgm:pt modelId="{5C0F0294-06DA-4380-8EDC-7EA5DD14AE74}">
      <dgm:prSet/>
      <dgm:spPr/>
      <dgm:t>
        <a:bodyPr/>
        <a:lstStyle/>
        <a:p>
          <a:r>
            <a:rPr lang="en-US" b="0" dirty="0"/>
            <a:t>Evaluate existing compliance requirements for GDPR, HIPAA, and other relevant regulations.</a:t>
          </a:r>
          <a:endParaRPr lang="en-IN" b="0" dirty="0"/>
        </a:p>
      </dgm:t>
    </dgm:pt>
    <dgm:pt modelId="{597AC6D1-2197-4E10-8B17-D56154CD2526}" type="parTrans" cxnId="{E1F778D9-F163-486D-9B99-F27D02B1A1BC}">
      <dgm:prSet/>
      <dgm:spPr/>
      <dgm:t>
        <a:bodyPr/>
        <a:lstStyle/>
        <a:p>
          <a:endParaRPr lang="en-IN"/>
        </a:p>
      </dgm:t>
    </dgm:pt>
    <dgm:pt modelId="{5891F70D-08CC-4C73-A2AF-977E4E3E2C40}" type="sibTrans" cxnId="{E1F778D9-F163-486D-9B99-F27D02B1A1BC}">
      <dgm:prSet/>
      <dgm:spPr/>
      <dgm:t>
        <a:bodyPr/>
        <a:lstStyle/>
        <a:p>
          <a:endParaRPr lang="en-IN"/>
        </a:p>
      </dgm:t>
    </dgm:pt>
    <dgm:pt modelId="{FC3A2A7B-2CC9-4A7A-8EA7-F517400FCB14}">
      <dgm:prSet/>
      <dgm:spPr/>
      <dgm:t>
        <a:bodyPr/>
        <a:lstStyle/>
        <a:p>
          <a:r>
            <a:rPr lang="en-US" b="0" dirty="0"/>
            <a:t>Define a </a:t>
          </a:r>
          <a:r>
            <a:rPr lang="en-US" b="1" i="1" u="sng" dirty="0"/>
            <a:t>phased migration approach</a:t>
          </a:r>
          <a:r>
            <a:rPr lang="en-US" b="0" dirty="0"/>
            <a:t>, starting with </a:t>
          </a:r>
          <a:r>
            <a:rPr lang="en-US" b="1" i="1" u="sng" dirty="0"/>
            <a:t>less critical workloads</a:t>
          </a:r>
          <a:r>
            <a:rPr lang="en-US" b="0" dirty="0"/>
            <a:t>.</a:t>
          </a:r>
          <a:endParaRPr lang="en-IN" b="0" dirty="0"/>
        </a:p>
      </dgm:t>
    </dgm:pt>
    <dgm:pt modelId="{520488C0-61B7-4526-AC45-1AFFD33CD85E}" type="parTrans" cxnId="{700D025B-065D-47A8-A802-8A6A211FC35B}">
      <dgm:prSet/>
      <dgm:spPr/>
      <dgm:t>
        <a:bodyPr/>
        <a:lstStyle/>
        <a:p>
          <a:endParaRPr lang="en-IN"/>
        </a:p>
      </dgm:t>
    </dgm:pt>
    <dgm:pt modelId="{E071384B-6EB2-4C53-8DAE-827B1E35E0CB}" type="sibTrans" cxnId="{700D025B-065D-47A8-A802-8A6A211FC35B}">
      <dgm:prSet/>
      <dgm:spPr/>
      <dgm:t>
        <a:bodyPr/>
        <a:lstStyle/>
        <a:p>
          <a:endParaRPr lang="en-IN"/>
        </a:p>
      </dgm:t>
    </dgm:pt>
    <dgm:pt modelId="{D39773EF-C089-4439-A4A2-E790332CD281}">
      <dgm:prSet/>
      <dgm:spPr/>
      <dgm:t>
        <a:bodyPr/>
        <a:lstStyle/>
        <a:p>
          <a:r>
            <a:rPr lang="en-US" b="0" dirty="0"/>
            <a:t>Create a rollback plan to mitigate issues during migration.</a:t>
          </a:r>
          <a:endParaRPr lang="en-IN" b="0" dirty="0"/>
        </a:p>
      </dgm:t>
    </dgm:pt>
    <dgm:pt modelId="{1C0800D8-8992-4E3B-8824-A0CE88373663}" type="parTrans" cxnId="{ECFEBA43-E3C4-42E5-BD41-EC4ADC3AF344}">
      <dgm:prSet/>
      <dgm:spPr/>
      <dgm:t>
        <a:bodyPr/>
        <a:lstStyle/>
        <a:p>
          <a:endParaRPr lang="en-IN"/>
        </a:p>
      </dgm:t>
    </dgm:pt>
    <dgm:pt modelId="{DD535420-5175-4AE1-BAE6-D711972CE0AB}" type="sibTrans" cxnId="{ECFEBA43-E3C4-42E5-BD41-EC4ADC3AF344}">
      <dgm:prSet/>
      <dgm:spPr/>
      <dgm:t>
        <a:bodyPr/>
        <a:lstStyle/>
        <a:p>
          <a:endParaRPr lang="en-IN"/>
        </a:p>
      </dgm:t>
    </dgm:pt>
    <dgm:pt modelId="{BE9F40B4-A172-47EB-953A-5DBA4344B56D}">
      <dgm:prSet/>
      <dgm:spPr/>
      <dgm:t>
        <a:bodyPr/>
        <a:lstStyle/>
        <a:p>
          <a:r>
            <a:rPr lang="en-US" b="0" dirty="0"/>
            <a:t>Configure instance settings for high availability and performance.</a:t>
          </a:r>
          <a:endParaRPr lang="en-IN" b="0" dirty="0"/>
        </a:p>
      </dgm:t>
    </dgm:pt>
    <dgm:pt modelId="{AA7BC07C-9722-4D11-8A25-3710C950345D}" type="parTrans" cxnId="{28DF2334-8C6C-417D-843F-B83C02493137}">
      <dgm:prSet/>
      <dgm:spPr/>
      <dgm:t>
        <a:bodyPr/>
        <a:lstStyle/>
        <a:p>
          <a:endParaRPr lang="en-IN"/>
        </a:p>
      </dgm:t>
    </dgm:pt>
    <dgm:pt modelId="{D0419F83-008E-4A32-93EA-7DFE5521E0F0}" type="sibTrans" cxnId="{28DF2334-8C6C-417D-843F-B83C02493137}">
      <dgm:prSet/>
      <dgm:spPr/>
      <dgm:t>
        <a:bodyPr/>
        <a:lstStyle/>
        <a:p>
          <a:endParaRPr lang="en-IN"/>
        </a:p>
      </dgm:t>
    </dgm:pt>
    <dgm:pt modelId="{EF44E646-B2D2-45B2-ABB7-2DEFC930F02F}">
      <dgm:prSet/>
      <dgm:spPr/>
      <dgm:t>
        <a:bodyPr/>
        <a:lstStyle/>
        <a:p>
          <a:r>
            <a:rPr lang="en-US" b="0" dirty="0"/>
            <a:t>Configure firewall rules to allow only authorized traffic between Spanner and dependent applications.</a:t>
          </a:r>
          <a:endParaRPr lang="en-IN" b="0" dirty="0"/>
        </a:p>
      </dgm:t>
    </dgm:pt>
    <dgm:pt modelId="{F177F716-65FE-44B3-87A6-69DA4DFF88A8}" type="parTrans" cxnId="{E6FC7F6F-912D-4F6B-868A-FDAD103C7076}">
      <dgm:prSet/>
      <dgm:spPr/>
      <dgm:t>
        <a:bodyPr/>
        <a:lstStyle/>
        <a:p>
          <a:endParaRPr lang="en-IN"/>
        </a:p>
      </dgm:t>
    </dgm:pt>
    <dgm:pt modelId="{F9445652-462C-484B-BBB4-18F218E60275}" type="sibTrans" cxnId="{E6FC7F6F-912D-4F6B-868A-FDAD103C7076}">
      <dgm:prSet/>
      <dgm:spPr/>
      <dgm:t>
        <a:bodyPr/>
        <a:lstStyle/>
        <a:p>
          <a:endParaRPr lang="en-IN"/>
        </a:p>
      </dgm:t>
    </dgm:pt>
    <dgm:pt modelId="{4ED8A965-12D1-4E11-90DD-E3F9B76EB3EF}">
      <dgm:prSet/>
      <dgm:spPr/>
      <dgm:t>
        <a:bodyPr/>
        <a:lstStyle/>
        <a:p>
          <a:r>
            <a:rPr lang="en-US" b="0" dirty="0"/>
            <a:t>Use </a:t>
          </a:r>
          <a:r>
            <a:rPr lang="en-US" b="1" i="1" u="sng" dirty="0"/>
            <a:t>Database Migration Service (DMS) </a:t>
          </a:r>
          <a:r>
            <a:rPr lang="en-US" b="0" dirty="0"/>
            <a:t>to establish a replication pipeline for </a:t>
          </a:r>
          <a:r>
            <a:rPr lang="en-US" b="1" i="1" u="sng" dirty="0"/>
            <a:t>real-time data sync during migration</a:t>
          </a:r>
          <a:r>
            <a:rPr lang="en-US" b="0" dirty="0"/>
            <a:t>.</a:t>
          </a:r>
          <a:endParaRPr lang="en-IN" b="0" dirty="0"/>
        </a:p>
      </dgm:t>
    </dgm:pt>
    <dgm:pt modelId="{BC913F48-859A-41C5-A214-8445CEB2A5A5}" type="parTrans" cxnId="{FA4B6F22-D447-4F2C-935B-4E6584324FC9}">
      <dgm:prSet/>
      <dgm:spPr/>
      <dgm:t>
        <a:bodyPr/>
        <a:lstStyle/>
        <a:p>
          <a:endParaRPr lang="en-IN"/>
        </a:p>
      </dgm:t>
    </dgm:pt>
    <dgm:pt modelId="{A0E04930-4214-42AB-931B-E5A097D0DC19}" type="sibTrans" cxnId="{FA4B6F22-D447-4F2C-935B-4E6584324FC9}">
      <dgm:prSet/>
      <dgm:spPr/>
      <dgm:t>
        <a:bodyPr/>
        <a:lstStyle/>
        <a:p>
          <a:endParaRPr lang="en-IN"/>
        </a:p>
      </dgm:t>
    </dgm:pt>
    <dgm:pt modelId="{CFB5D5DC-BAB1-4CEE-BE81-E9858A635575}">
      <dgm:prSet/>
      <dgm:spPr/>
      <dgm:t>
        <a:bodyPr/>
        <a:lstStyle/>
        <a:p>
          <a:r>
            <a:rPr lang="en-US" b="0" dirty="0"/>
            <a:t>Set up automated backups in the source database for safety before initiating migration.</a:t>
          </a:r>
          <a:endParaRPr lang="en-IN" b="0" dirty="0"/>
        </a:p>
      </dgm:t>
    </dgm:pt>
    <dgm:pt modelId="{82039C75-B258-4BCC-B922-04E33178C824}" type="parTrans" cxnId="{E5D6EBF9-D6FA-42CF-BF19-DDBA01D8577D}">
      <dgm:prSet/>
      <dgm:spPr/>
      <dgm:t>
        <a:bodyPr/>
        <a:lstStyle/>
        <a:p>
          <a:endParaRPr lang="en-IN"/>
        </a:p>
      </dgm:t>
    </dgm:pt>
    <dgm:pt modelId="{E807C0EC-5864-493C-A941-9E60D6C67136}" type="sibTrans" cxnId="{E5D6EBF9-D6FA-42CF-BF19-DDBA01D8577D}">
      <dgm:prSet/>
      <dgm:spPr/>
      <dgm:t>
        <a:bodyPr/>
        <a:lstStyle/>
        <a:p>
          <a:endParaRPr lang="en-IN"/>
        </a:p>
      </dgm:t>
    </dgm:pt>
    <dgm:pt modelId="{F5C6ED27-79F2-45A9-9E6A-857A474800D5}">
      <dgm:prSet/>
      <dgm:spPr/>
      <dgm:t>
        <a:bodyPr/>
        <a:lstStyle/>
        <a:p>
          <a:r>
            <a:rPr lang="en-US" b="0" dirty="0"/>
            <a:t>Enable </a:t>
          </a:r>
          <a:r>
            <a:rPr lang="en-US" b="1" i="1" u="sng" dirty="0"/>
            <a:t>continuous data replication </a:t>
          </a:r>
          <a:r>
            <a:rPr lang="en-US" b="0" dirty="0"/>
            <a:t>from the </a:t>
          </a:r>
          <a:r>
            <a:rPr lang="en-US" b="1" i="1" u="sng" dirty="0"/>
            <a:t>source database to Cloud Spanner using DMS</a:t>
          </a:r>
          <a:r>
            <a:rPr lang="en-US" b="0" dirty="0"/>
            <a:t>.</a:t>
          </a:r>
          <a:endParaRPr lang="en-IN" b="0" dirty="0"/>
        </a:p>
      </dgm:t>
    </dgm:pt>
    <dgm:pt modelId="{08119E3E-EDC2-4266-B989-C0044A4A5020}" type="parTrans" cxnId="{4555EA08-5928-4D87-8357-811D0AEB05A4}">
      <dgm:prSet/>
      <dgm:spPr/>
      <dgm:t>
        <a:bodyPr/>
        <a:lstStyle/>
        <a:p>
          <a:endParaRPr lang="en-IN"/>
        </a:p>
      </dgm:t>
    </dgm:pt>
    <dgm:pt modelId="{0C59C079-8CB7-4CCA-9F14-6C17C9F6FDE4}" type="sibTrans" cxnId="{4555EA08-5928-4D87-8357-811D0AEB05A4}">
      <dgm:prSet/>
      <dgm:spPr/>
      <dgm:t>
        <a:bodyPr/>
        <a:lstStyle/>
        <a:p>
          <a:endParaRPr lang="en-IN"/>
        </a:p>
      </dgm:t>
    </dgm:pt>
    <dgm:pt modelId="{1BCE14A4-B35B-4102-A2D9-A622B6CCDD76}">
      <dgm:prSet/>
      <dgm:spPr/>
      <dgm:t>
        <a:bodyPr/>
        <a:lstStyle/>
        <a:p>
          <a:r>
            <a:rPr lang="en-US" b="0" dirty="0"/>
            <a:t>Monitor replication to ensure consistency between source and target databases.</a:t>
          </a:r>
          <a:endParaRPr lang="en-IN" b="0" dirty="0"/>
        </a:p>
      </dgm:t>
    </dgm:pt>
    <dgm:pt modelId="{3006954A-63E2-4275-AA9D-016DCBF48F34}" type="parTrans" cxnId="{0CEF403E-E2E5-4B8F-BE1F-5FDCA712A6B7}">
      <dgm:prSet/>
      <dgm:spPr/>
      <dgm:t>
        <a:bodyPr/>
        <a:lstStyle/>
        <a:p>
          <a:endParaRPr lang="en-IN"/>
        </a:p>
      </dgm:t>
    </dgm:pt>
    <dgm:pt modelId="{87A62904-E568-4448-9352-374C543467AA}" type="sibTrans" cxnId="{0CEF403E-E2E5-4B8F-BE1F-5FDCA712A6B7}">
      <dgm:prSet/>
      <dgm:spPr/>
      <dgm:t>
        <a:bodyPr/>
        <a:lstStyle/>
        <a:p>
          <a:endParaRPr lang="en-IN"/>
        </a:p>
      </dgm:t>
    </dgm:pt>
    <dgm:pt modelId="{76EA912A-A0DE-4173-89BA-AFCA31C55A1A}">
      <dgm:prSet/>
      <dgm:spPr/>
      <dgm:t>
        <a:bodyPr/>
        <a:lstStyle/>
        <a:p>
          <a:r>
            <a:rPr lang="en-US" b="0" dirty="0"/>
            <a:t>Test connectivity between applications (ERP, e-commerce) and Cloud Spanner.</a:t>
          </a:r>
          <a:endParaRPr lang="en-IN" b="0" dirty="0"/>
        </a:p>
      </dgm:t>
    </dgm:pt>
    <dgm:pt modelId="{DE2CE382-62CC-40A8-BD90-43E872C611E2}" type="parTrans" cxnId="{92771731-8111-490D-A5B2-4931D9A55FB3}">
      <dgm:prSet/>
      <dgm:spPr/>
      <dgm:t>
        <a:bodyPr/>
        <a:lstStyle/>
        <a:p>
          <a:endParaRPr lang="en-IN"/>
        </a:p>
      </dgm:t>
    </dgm:pt>
    <dgm:pt modelId="{68EB25A8-F508-48A5-99B8-8FBE073C2DA2}" type="sibTrans" cxnId="{92771731-8111-490D-A5B2-4931D9A55FB3}">
      <dgm:prSet/>
      <dgm:spPr/>
      <dgm:t>
        <a:bodyPr/>
        <a:lstStyle/>
        <a:p>
          <a:endParaRPr lang="en-IN"/>
        </a:p>
      </dgm:t>
    </dgm:pt>
    <dgm:pt modelId="{DCCF20C2-8C38-4003-8196-54728F794764}">
      <dgm:prSet/>
      <dgm:spPr/>
      <dgm:t>
        <a:bodyPr/>
        <a:lstStyle/>
        <a:p>
          <a:r>
            <a:rPr lang="en-US" b="0" dirty="0"/>
            <a:t>Implement API or Pub/Sub connections for real-time data flow.</a:t>
          </a:r>
          <a:endParaRPr lang="en-IN" b="0" dirty="0"/>
        </a:p>
      </dgm:t>
    </dgm:pt>
    <dgm:pt modelId="{4033E88F-0E46-4467-B16D-338C1A69B212}" type="parTrans" cxnId="{2B51FC13-477F-4CFF-A164-17DD2D7D3472}">
      <dgm:prSet/>
      <dgm:spPr/>
      <dgm:t>
        <a:bodyPr/>
        <a:lstStyle/>
        <a:p>
          <a:endParaRPr lang="en-IN"/>
        </a:p>
      </dgm:t>
    </dgm:pt>
    <dgm:pt modelId="{F365F53F-D97A-47C3-9AF6-55ADAD09B4B3}" type="sibTrans" cxnId="{2B51FC13-477F-4CFF-A164-17DD2D7D3472}">
      <dgm:prSet/>
      <dgm:spPr/>
      <dgm:t>
        <a:bodyPr/>
        <a:lstStyle/>
        <a:p>
          <a:endParaRPr lang="en-IN"/>
        </a:p>
      </dgm:t>
    </dgm:pt>
    <dgm:pt modelId="{7CC7AC46-D0AD-48E4-9582-EFD51659CF36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69098D79-1456-4897-80C2-86F84C80AB1F}" type="pres">
      <dgm:prSet presAssocID="{80918227-D8A1-4ED4-8327-7EAA288ED3AA}" presName="parentLin" presStyleCnt="0"/>
      <dgm:spPr/>
    </dgm:pt>
    <dgm:pt modelId="{8870BDBF-3566-48BE-A294-653EBFE11EFA}" type="pres">
      <dgm:prSet presAssocID="{80918227-D8A1-4ED4-8327-7EAA288ED3AA}" presName="parentLeftMargin" presStyleLbl="node1" presStyleIdx="0" presStyleCnt="3"/>
      <dgm:spPr/>
    </dgm:pt>
    <dgm:pt modelId="{E344DC9C-0B77-4BCB-8995-2812E8E99B34}" type="pres">
      <dgm:prSet presAssocID="{80918227-D8A1-4ED4-8327-7EAA288ED3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D24A04-FFE6-48D9-AD5B-8BDDE41EEF5F}" type="pres">
      <dgm:prSet presAssocID="{80918227-D8A1-4ED4-8327-7EAA288ED3AA}" presName="negativeSpace" presStyleCnt="0"/>
      <dgm:spPr/>
    </dgm:pt>
    <dgm:pt modelId="{B1392EBD-A95A-4740-8232-7EAFAB88250D}" type="pres">
      <dgm:prSet presAssocID="{80918227-D8A1-4ED4-8327-7EAA288ED3AA}" presName="childText" presStyleLbl="conFgAcc1" presStyleIdx="0" presStyleCnt="3">
        <dgm:presLayoutVars>
          <dgm:bulletEnabled val="1"/>
        </dgm:presLayoutVars>
      </dgm:prSet>
      <dgm:spPr/>
    </dgm:pt>
    <dgm:pt modelId="{E5168742-9412-479F-8770-E4EF8995F909}" type="pres">
      <dgm:prSet presAssocID="{0035CF2C-61E0-435D-9726-85587DACF005}" presName="spaceBetweenRectangles" presStyleCnt="0"/>
      <dgm:spPr/>
    </dgm:pt>
    <dgm:pt modelId="{586A4F17-866A-4671-988A-8AF14A51545A}" type="pres">
      <dgm:prSet presAssocID="{4BEA7813-5E1A-4A0C-A8CF-50480CFFFFE7}" presName="parentLin" presStyleCnt="0"/>
      <dgm:spPr/>
    </dgm:pt>
    <dgm:pt modelId="{75E02CC9-2F39-41B1-B586-C210E0222E71}" type="pres">
      <dgm:prSet presAssocID="{4BEA7813-5E1A-4A0C-A8CF-50480CFFFFE7}" presName="parentLeftMargin" presStyleLbl="node1" presStyleIdx="0" presStyleCnt="3"/>
      <dgm:spPr/>
    </dgm:pt>
    <dgm:pt modelId="{678DF1E1-5BAB-4359-9EB2-DC54988BCB68}" type="pres">
      <dgm:prSet presAssocID="{4BEA7813-5E1A-4A0C-A8CF-50480CFFFF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F173CD-A6B0-48AE-942D-D015E49E0DC9}" type="pres">
      <dgm:prSet presAssocID="{4BEA7813-5E1A-4A0C-A8CF-50480CFFFFE7}" presName="negativeSpace" presStyleCnt="0"/>
      <dgm:spPr/>
    </dgm:pt>
    <dgm:pt modelId="{8FF76C69-ED31-46DA-8426-31FF4778E8AA}" type="pres">
      <dgm:prSet presAssocID="{4BEA7813-5E1A-4A0C-A8CF-50480CFFFFE7}" presName="childText" presStyleLbl="conFgAcc1" presStyleIdx="1" presStyleCnt="3">
        <dgm:presLayoutVars>
          <dgm:bulletEnabled val="1"/>
        </dgm:presLayoutVars>
      </dgm:prSet>
      <dgm:spPr/>
    </dgm:pt>
    <dgm:pt modelId="{541A1214-6675-47F4-905C-7A7B0B2B892B}" type="pres">
      <dgm:prSet presAssocID="{F0826DD0-C467-4392-A062-79D72D7E8624}" presName="spaceBetweenRectangles" presStyleCnt="0"/>
      <dgm:spPr/>
    </dgm:pt>
    <dgm:pt modelId="{AFC3A542-5DF0-4D2F-970F-F80C1A73D16E}" type="pres">
      <dgm:prSet presAssocID="{5D55554E-3137-4576-A5AD-03F61ABB24E1}" presName="parentLin" presStyleCnt="0"/>
      <dgm:spPr/>
    </dgm:pt>
    <dgm:pt modelId="{0187BE7E-B2CE-4EC5-B4BE-A30A89A3E5CB}" type="pres">
      <dgm:prSet presAssocID="{5D55554E-3137-4576-A5AD-03F61ABB24E1}" presName="parentLeftMargin" presStyleLbl="node1" presStyleIdx="1" presStyleCnt="3"/>
      <dgm:spPr/>
    </dgm:pt>
    <dgm:pt modelId="{75FA12F8-93B4-47DA-886E-913BD53E4EDD}" type="pres">
      <dgm:prSet presAssocID="{5D55554E-3137-4576-A5AD-03F61ABB24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AC5DA-DFD5-4954-B317-84FDA92E2583}" type="pres">
      <dgm:prSet presAssocID="{5D55554E-3137-4576-A5AD-03F61ABB24E1}" presName="negativeSpace" presStyleCnt="0"/>
      <dgm:spPr/>
    </dgm:pt>
    <dgm:pt modelId="{2E2B710D-AC22-4D4E-B30B-C1E535952731}" type="pres">
      <dgm:prSet presAssocID="{5D55554E-3137-4576-A5AD-03F61ABB24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55EA08-5928-4D87-8357-811D0AEB05A4}" srcId="{5D55554E-3137-4576-A5AD-03F61ABB24E1}" destId="{F5C6ED27-79F2-45A9-9E6A-857A474800D5}" srcOrd="1" destOrd="0" parTransId="{08119E3E-EDC2-4266-B989-C0044A4A5020}" sibTransId="{0C59C079-8CB7-4CCA-9F14-6C17C9F6FDE4}"/>
    <dgm:cxn modelId="{2B51FC13-477F-4CFF-A164-17DD2D7D3472}" srcId="{5D55554E-3137-4576-A5AD-03F61ABB24E1}" destId="{DCCF20C2-8C38-4003-8196-54728F794764}" srcOrd="4" destOrd="0" parTransId="{4033E88F-0E46-4467-B16D-338C1A69B212}" sibTransId="{F365F53F-D97A-47C3-9AF6-55ADAD09B4B3}"/>
    <dgm:cxn modelId="{449D3C1A-5D5A-44B8-A5DA-A909184F5D80}" type="presOf" srcId="{BCF23B95-A272-464E-AF0D-ADA451115E5F}" destId="{8FF76C69-ED31-46DA-8426-31FF4778E8AA}" srcOrd="0" destOrd="0" presId="urn:microsoft.com/office/officeart/2005/8/layout/list1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AE900922-9434-4C3A-9851-62EB7FD00F2D}" type="presOf" srcId="{C72AAAB4-9ACD-4DE4-A4EC-AD007100DF4E}" destId="{7CC7AC46-D0AD-48E4-9582-EFD51659CF36}" srcOrd="0" destOrd="0" presId="urn:microsoft.com/office/officeart/2005/8/layout/list1"/>
    <dgm:cxn modelId="{FA4B6F22-D447-4F2C-935B-4E6584324FC9}" srcId="{4BEA7813-5E1A-4A0C-A8CF-50480CFFFFE7}" destId="{4ED8A965-12D1-4E11-90DD-E3F9B76EB3EF}" srcOrd="3" destOrd="0" parTransId="{BC913F48-859A-41C5-A214-8445CEB2A5A5}" sibTransId="{A0E04930-4214-42AB-931B-E5A097D0DC19}"/>
    <dgm:cxn modelId="{B7CE8224-E68B-48A5-8DEC-0ABA41141A38}" srcId="{5D55554E-3137-4576-A5AD-03F61ABB24E1}" destId="{15307EB0-DCBA-45A7-83A7-DEFFCD60D2A2}" srcOrd="0" destOrd="0" parTransId="{1FB4E482-ABB8-4378-BCD9-876B9754015C}" sibTransId="{55A326FB-F9EA-4B39-9464-AC97D1775237}"/>
    <dgm:cxn modelId="{5B63D424-89A9-480C-8607-1FA84140AC10}" type="presOf" srcId="{4ED8A965-12D1-4E11-90DD-E3F9B76EB3EF}" destId="{8FF76C69-ED31-46DA-8426-31FF4778E8AA}" srcOrd="0" destOrd="3" presId="urn:microsoft.com/office/officeart/2005/8/layout/list1"/>
    <dgm:cxn modelId="{92771731-8111-490D-A5B2-4931D9A55FB3}" srcId="{5D55554E-3137-4576-A5AD-03F61ABB24E1}" destId="{76EA912A-A0DE-4173-89BA-AFCA31C55A1A}" srcOrd="3" destOrd="0" parTransId="{DE2CE382-62CC-40A8-BD90-43E872C611E2}" sibTransId="{68EB25A8-F508-48A5-99B8-8FBE073C2DA2}"/>
    <dgm:cxn modelId="{F6924C33-BDA0-436A-A94B-820E0C967572}" type="presOf" srcId="{15307EB0-DCBA-45A7-83A7-DEFFCD60D2A2}" destId="{2E2B710D-AC22-4D4E-B30B-C1E535952731}" srcOrd="0" destOrd="0" presId="urn:microsoft.com/office/officeart/2005/8/layout/list1"/>
    <dgm:cxn modelId="{28DF2334-8C6C-417D-843F-B83C02493137}" srcId="{4BEA7813-5E1A-4A0C-A8CF-50480CFFFFE7}" destId="{BE9F40B4-A172-47EB-953A-5DBA4344B56D}" srcOrd="1" destOrd="0" parTransId="{AA7BC07C-9722-4D11-8A25-3710C950345D}" sibTransId="{D0419F83-008E-4A32-93EA-7DFE5521E0F0}"/>
    <dgm:cxn modelId="{D7A59936-FECF-4BFE-8E4B-A9934C7B249C}" srcId="{C72AAAB4-9ACD-4DE4-A4EC-AD007100DF4E}" destId="{5D55554E-3137-4576-A5AD-03F61ABB24E1}" srcOrd="2" destOrd="0" parTransId="{96B760ED-FC9D-4D70-A817-87C9CE99F76A}" sibTransId="{6518A88B-C640-42E0-AB9A-390BDD4277D7}"/>
    <dgm:cxn modelId="{0711B839-C2CB-4077-BE89-DA418CF8F40A}" type="presOf" srcId="{CFB5D5DC-BAB1-4CEE-BE81-E9858A635575}" destId="{8FF76C69-ED31-46DA-8426-31FF4778E8AA}" srcOrd="0" destOrd="4" presId="urn:microsoft.com/office/officeart/2005/8/layout/list1"/>
    <dgm:cxn modelId="{E321913B-C1E1-4271-BD38-2FD7D5D1C9D3}" type="presOf" srcId="{DCCF20C2-8C38-4003-8196-54728F794764}" destId="{2E2B710D-AC22-4D4E-B30B-C1E535952731}" srcOrd="0" destOrd="4" presId="urn:microsoft.com/office/officeart/2005/8/layout/list1"/>
    <dgm:cxn modelId="{0CEF403E-E2E5-4B8F-BE1F-5FDCA712A6B7}" srcId="{5D55554E-3137-4576-A5AD-03F61ABB24E1}" destId="{1BCE14A4-B35B-4102-A2D9-A622B6CCDD76}" srcOrd="2" destOrd="0" parTransId="{3006954A-63E2-4275-AA9D-016DCBF48F34}" sibTransId="{87A62904-E568-4448-9352-374C543467AA}"/>
    <dgm:cxn modelId="{700D025B-065D-47A8-A802-8A6A211FC35B}" srcId="{80918227-D8A1-4ED4-8327-7EAA288ED3AA}" destId="{FC3A2A7B-2CC9-4A7A-8EA7-F517400FCB14}" srcOrd="2" destOrd="0" parTransId="{520488C0-61B7-4526-AC45-1AFFD33CD85E}" sibTransId="{E071384B-6EB2-4C53-8DAE-827B1E35E0CB}"/>
    <dgm:cxn modelId="{35C98962-5452-436D-9669-FC2A0860A264}" type="presOf" srcId="{5D55554E-3137-4576-A5AD-03F61ABB24E1}" destId="{75FA12F8-93B4-47DA-886E-913BD53E4EDD}" srcOrd="1" destOrd="0" presId="urn:microsoft.com/office/officeart/2005/8/layout/list1"/>
    <dgm:cxn modelId="{ECFEBA43-E3C4-42E5-BD41-EC4ADC3AF344}" srcId="{80918227-D8A1-4ED4-8327-7EAA288ED3AA}" destId="{D39773EF-C089-4439-A4A2-E790332CD281}" srcOrd="3" destOrd="0" parTransId="{1C0800D8-8992-4E3B-8824-A0CE88373663}" sibTransId="{DD535420-5175-4AE1-BAE6-D711972CE0AB}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E6FC7F6F-912D-4F6B-868A-FDAD103C7076}" srcId="{4BEA7813-5E1A-4A0C-A8CF-50480CFFFFE7}" destId="{EF44E646-B2D2-45B2-ABB7-2DEFC930F02F}" srcOrd="2" destOrd="0" parTransId="{F177F716-65FE-44B3-87A6-69DA4DFF88A8}" sibTransId="{F9445652-462C-484B-BBB4-18F218E60275}"/>
    <dgm:cxn modelId="{AB082851-308F-47FF-8AAC-D6538465E418}" type="presOf" srcId="{228991A8-CEDD-4F70-8E0D-02EDD7FA074A}" destId="{B1392EBD-A95A-4740-8232-7EAFAB88250D}" srcOrd="0" destOrd="0" presId="urn:microsoft.com/office/officeart/2005/8/layout/list1"/>
    <dgm:cxn modelId="{0AD83A51-8CBD-4BB5-9FFB-760F43F3A869}" type="presOf" srcId="{4BEA7813-5E1A-4A0C-A8CF-50480CFFFFE7}" destId="{75E02CC9-2F39-41B1-B586-C210E0222E71}" srcOrd="0" destOrd="0" presId="urn:microsoft.com/office/officeart/2005/8/layout/list1"/>
    <dgm:cxn modelId="{31D7FD78-76F5-46E5-9FFD-E18F5F580403}" type="presOf" srcId="{5C0F0294-06DA-4380-8EDC-7EA5DD14AE74}" destId="{B1392EBD-A95A-4740-8232-7EAFAB88250D}" srcOrd="0" destOrd="1" presId="urn:microsoft.com/office/officeart/2005/8/layout/list1"/>
    <dgm:cxn modelId="{03D97C7D-A3C6-46DB-9573-5B41FD166EF3}" type="presOf" srcId="{FC3A2A7B-2CC9-4A7A-8EA7-F517400FCB14}" destId="{B1392EBD-A95A-4740-8232-7EAFAB88250D}" srcOrd="0" destOrd="2" presId="urn:microsoft.com/office/officeart/2005/8/layout/list1"/>
    <dgm:cxn modelId="{0631927D-FC1D-4283-9E5B-1933092AA21B}" type="presOf" srcId="{F5C6ED27-79F2-45A9-9E6A-857A474800D5}" destId="{2E2B710D-AC22-4D4E-B30B-C1E535952731}" srcOrd="0" destOrd="1" presId="urn:microsoft.com/office/officeart/2005/8/layout/list1"/>
    <dgm:cxn modelId="{5AE32A8D-0230-4670-BA4D-CC7FBE6E08A1}" type="presOf" srcId="{1BCE14A4-B35B-4102-A2D9-A622B6CCDD76}" destId="{2E2B710D-AC22-4D4E-B30B-C1E535952731}" srcOrd="0" destOrd="2" presId="urn:microsoft.com/office/officeart/2005/8/layout/list1"/>
    <dgm:cxn modelId="{3B932694-27B9-461F-B7B7-8CDEE79A8FAE}" type="presOf" srcId="{80918227-D8A1-4ED4-8327-7EAA288ED3AA}" destId="{8870BDBF-3566-48BE-A294-653EBFE11EFA}" srcOrd="0" destOrd="0" presId="urn:microsoft.com/office/officeart/2005/8/layout/list1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F52CDD9F-899C-4B3A-8467-806E22EEF8A1}" type="presOf" srcId="{EF44E646-B2D2-45B2-ABB7-2DEFC930F02F}" destId="{8FF76C69-ED31-46DA-8426-31FF4778E8AA}" srcOrd="0" destOrd="2" presId="urn:microsoft.com/office/officeart/2005/8/layout/list1"/>
    <dgm:cxn modelId="{D04E39AB-3B62-43B8-BA35-D2F52BEFA140}" type="presOf" srcId="{5D55554E-3137-4576-A5AD-03F61ABB24E1}" destId="{0187BE7E-B2CE-4EC5-B4BE-A30A89A3E5CB}" srcOrd="0" destOrd="0" presId="urn:microsoft.com/office/officeart/2005/8/layout/list1"/>
    <dgm:cxn modelId="{4DEF3EB0-13F0-4DA7-8B6B-19F5889EAC6C}" type="presOf" srcId="{4BEA7813-5E1A-4A0C-A8CF-50480CFFFFE7}" destId="{678DF1E1-5BAB-4359-9EB2-DC54988BCB68}" srcOrd="1" destOrd="0" presId="urn:microsoft.com/office/officeart/2005/8/layout/list1"/>
    <dgm:cxn modelId="{A5826BD3-E316-4175-B96A-1E5492470BEA}" type="presOf" srcId="{80918227-D8A1-4ED4-8327-7EAA288ED3AA}" destId="{E344DC9C-0B77-4BCB-8995-2812E8E99B34}" srcOrd="1" destOrd="0" presId="urn:microsoft.com/office/officeart/2005/8/layout/list1"/>
    <dgm:cxn modelId="{E1F778D9-F163-486D-9B99-F27D02B1A1BC}" srcId="{80918227-D8A1-4ED4-8327-7EAA288ED3AA}" destId="{5C0F0294-06DA-4380-8EDC-7EA5DD14AE74}" srcOrd="1" destOrd="0" parTransId="{597AC6D1-2197-4E10-8B17-D56154CD2526}" sibTransId="{5891F70D-08CC-4C73-A2AF-977E4E3E2C40}"/>
    <dgm:cxn modelId="{86DAD0E8-D985-4B11-919F-5E81BB4952FF}" type="presOf" srcId="{D39773EF-C089-4439-A4A2-E790332CD281}" destId="{B1392EBD-A95A-4740-8232-7EAFAB88250D}" srcOrd="0" destOrd="3" presId="urn:microsoft.com/office/officeart/2005/8/layout/list1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F7972DF3-C5E4-444A-80BE-FB8EC75E5B9C}" type="presOf" srcId="{76EA912A-A0DE-4173-89BA-AFCA31C55A1A}" destId="{2E2B710D-AC22-4D4E-B30B-C1E535952731}" srcOrd="0" destOrd="3" presId="urn:microsoft.com/office/officeart/2005/8/layout/list1"/>
    <dgm:cxn modelId="{71BEFFF5-0FAA-4B09-B5E5-6B6E8971710F}" type="presOf" srcId="{BE9F40B4-A172-47EB-953A-5DBA4344B56D}" destId="{8FF76C69-ED31-46DA-8426-31FF4778E8AA}" srcOrd="0" destOrd="1" presId="urn:microsoft.com/office/officeart/2005/8/layout/list1"/>
    <dgm:cxn modelId="{E5D6EBF9-D6FA-42CF-BF19-DDBA01D8577D}" srcId="{4BEA7813-5E1A-4A0C-A8CF-50480CFFFFE7}" destId="{CFB5D5DC-BAB1-4CEE-BE81-E9858A635575}" srcOrd="4" destOrd="0" parTransId="{82039C75-B258-4BCC-B922-04E33178C824}" sibTransId="{E807C0EC-5864-493C-A941-9E60D6C67136}"/>
    <dgm:cxn modelId="{5B929828-05D4-494C-8DE6-FA680DF78BB1}" type="presParOf" srcId="{7CC7AC46-D0AD-48E4-9582-EFD51659CF36}" destId="{69098D79-1456-4897-80C2-86F84C80AB1F}" srcOrd="0" destOrd="0" presId="urn:microsoft.com/office/officeart/2005/8/layout/list1"/>
    <dgm:cxn modelId="{862D36D6-55C2-4651-A0F6-551E2095D377}" type="presParOf" srcId="{69098D79-1456-4897-80C2-86F84C80AB1F}" destId="{8870BDBF-3566-48BE-A294-653EBFE11EFA}" srcOrd="0" destOrd="0" presId="urn:microsoft.com/office/officeart/2005/8/layout/list1"/>
    <dgm:cxn modelId="{667E43AD-A3BB-4439-A73D-4822785381DF}" type="presParOf" srcId="{69098D79-1456-4897-80C2-86F84C80AB1F}" destId="{E344DC9C-0B77-4BCB-8995-2812E8E99B34}" srcOrd="1" destOrd="0" presId="urn:microsoft.com/office/officeart/2005/8/layout/list1"/>
    <dgm:cxn modelId="{F50B2D1D-6EFF-4E55-B322-9F602CBA7A93}" type="presParOf" srcId="{7CC7AC46-D0AD-48E4-9582-EFD51659CF36}" destId="{61D24A04-FFE6-48D9-AD5B-8BDDE41EEF5F}" srcOrd="1" destOrd="0" presId="urn:microsoft.com/office/officeart/2005/8/layout/list1"/>
    <dgm:cxn modelId="{D739CF3A-B01B-40C2-BA96-C3E1568CE64D}" type="presParOf" srcId="{7CC7AC46-D0AD-48E4-9582-EFD51659CF36}" destId="{B1392EBD-A95A-4740-8232-7EAFAB88250D}" srcOrd="2" destOrd="0" presId="urn:microsoft.com/office/officeart/2005/8/layout/list1"/>
    <dgm:cxn modelId="{F1B1F9CD-A196-4888-A410-83207DFF1D6F}" type="presParOf" srcId="{7CC7AC46-D0AD-48E4-9582-EFD51659CF36}" destId="{E5168742-9412-479F-8770-E4EF8995F909}" srcOrd="3" destOrd="0" presId="urn:microsoft.com/office/officeart/2005/8/layout/list1"/>
    <dgm:cxn modelId="{9A6F60B6-43AF-4231-BD38-3A80D00649A1}" type="presParOf" srcId="{7CC7AC46-D0AD-48E4-9582-EFD51659CF36}" destId="{586A4F17-866A-4671-988A-8AF14A51545A}" srcOrd="4" destOrd="0" presId="urn:microsoft.com/office/officeart/2005/8/layout/list1"/>
    <dgm:cxn modelId="{06EC38E8-8438-4D08-AB0F-E922C37ADA9A}" type="presParOf" srcId="{586A4F17-866A-4671-988A-8AF14A51545A}" destId="{75E02CC9-2F39-41B1-B586-C210E0222E71}" srcOrd="0" destOrd="0" presId="urn:microsoft.com/office/officeart/2005/8/layout/list1"/>
    <dgm:cxn modelId="{B2A791DE-95F4-45CF-93AA-9690FEB0DC63}" type="presParOf" srcId="{586A4F17-866A-4671-988A-8AF14A51545A}" destId="{678DF1E1-5BAB-4359-9EB2-DC54988BCB68}" srcOrd="1" destOrd="0" presId="urn:microsoft.com/office/officeart/2005/8/layout/list1"/>
    <dgm:cxn modelId="{0171832B-1D14-4D12-9EF7-56CD7F73AF00}" type="presParOf" srcId="{7CC7AC46-D0AD-48E4-9582-EFD51659CF36}" destId="{6EF173CD-A6B0-48AE-942D-D015E49E0DC9}" srcOrd="5" destOrd="0" presId="urn:microsoft.com/office/officeart/2005/8/layout/list1"/>
    <dgm:cxn modelId="{40458C2D-9551-4692-9CF0-0FAC62D80307}" type="presParOf" srcId="{7CC7AC46-D0AD-48E4-9582-EFD51659CF36}" destId="{8FF76C69-ED31-46DA-8426-31FF4778E8AA}" srcOrd="6" destOrd="0" presId="urn:microsoft.com/office/officeart/2005/8/layout/list1"/>
    <dgm:cxn modelId="{75840FDB-5CE7-49E1-876C-BE0980305B01}" type="presParOf" srcId="{7CC7AC46-D0AD-48E4-9582-EFD51659CF36}" destId="{541A1214-6675-47F4-905C-7A7B0B2B892B}" srcOrd="7" destOrd="0" presId="urn:microsoft.com/office/officeart/2005/8/layout/list1"/>
    <dgm:cxn modelId="{0B2F1E4B-5654-48EE-A6F8-68A4AAF9F50F}" type="presParOf" srcId="{7CC7AC46-D0AD-48E4-9582-EFD51659CF36}" destId="{AFC3A542-5DF0-4D2F-970F-F80C1A73D16E}" srcOrd="8" destOrd="0" presId="urn:microsoft.com/office/officeart/2005/8/layout/list1"/>
    <dgm:cxn modelId="{BC64C4BA-3E8B-4A36-9A60-AF103BD21C5D}" type="presParOf" srcId="{AFC3A542-5DF0-4D2F-970F-F80C1A73D16E}" destId="{0187BE7E-B2CE-4EC5-B4BE-A30A89A3E5CB}" srcOrd="0" destOrd="0" presId="urn:microsoft.com/office/officeart/2005/8/layout/list1"/>
    <dgm:cxn modelId="{2B979A04-D867-46AB-BF7C-6ACF5C568FBB}" type="presParOf" srcId="{AFC3A542-5DF0-4D2F-970F-F80C1A73D16E}" destId="{75FA12F8-93B4-47DA-886E-913BD53E4EDD}" srcOrd="1" destOrd="0" presId="urn:microsoft.com/office/officeart/2005/8/layout/list1"/>
    <dgm:cxn modelId="{27A3DD75-E83C-40FD-82A9-F0B77778326E}" type="presParOf" srcId="{7CC7AC46-D0AD-48E4-9582-EFD51659CF36}" destId="{8B5AC5DA-DFD5-4954-B317-84FDA92E2583}" srcOrd="9" destOrd="0" presId="urn:microsoft.com/office/officeart/2005/8/layout/list1"/>
    <dgm:cxn modelId="{CB086D24-384A-48E5-9A5D-6D2CB9482B1D}" type="presParOf" srcId="{7CC7AC46-D0AD-48E4-9582-EFD51659CF36}" destId="{2E2B710D-AC22-4D4E-B30B-C1E5359527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Validation and Go-Live</a:t>
          </a:r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US" b="0" dirty="0"/>
            <a:t>Ensure the migrated database is fully functional and ready for production</a:t>
          </a:r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IN" b="1" dirty="0"/>
            <a:t>Final Cutover</a:t>
          </a:r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US" b="0" dirty="0"/>
            <a:t>Schedule the cutover during off-peak hours.</a:t>
          </a:r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5D55554E-3137-4576-A5AD-03F61ABB24E1}">
      <dgm:prSet/>
      <dgm:spPr/>
      <dgm:t>
        <a:bodyPr/>
        <a:lstStyle/>
        <a:p>
          <a:r>
            <a:rPr lang="en-IN" b="1" dirty="0"/>
            <a:t>Post-Migration Validation</a:t>
          </a:r>
          <a:endParaRPr lang="en-US" dirty="0"/>
        </a:p>
      </dgm:t>
    </dgm:pt>
    <dgm:pt modelId="{96B760ED-FC9D-4D70-A817-87C9CE99F76A}" type="parTrans" cxnId="{D7A59936-FECF-4BFE-8E4B-A9934C7B249C}">
      <dgm:prSet/>
      <dgm:spPr/>
      <dgm:t>
        <a:bodyPr/>
        <a:lstStyle/>
        <a:p>
          <a:endParaRPr lang="en-US"/>
        </a:p>
      </dgm:t>
    </dgm:pt>
    <dgm:pt modelId="{6518A88B-C640-42E0-AB9A-390BDD4277D7}" type="sibTrans" cxnId="{D7A59936-FECF-4BFE-8E4B-A9934C7B249C}">
      <dgm:prSet/>
      <dgm:spPr/>
      <dgm:t>
        <a:bodyPr/>
        <a:lstStyle/>
        <a:p>
          <a:endParaRPr lang="en-US"/>
        </a:p>
      </dgm:t>
    </dgm:pt>
    <dgm:pt modelId="{15307EB0-DCBA-45A7-83A7-DEFFCD60D2A2}">
      <dgm:prSet/>
      <dgm:spPr/>
      <dgm:t>
        <a:bodyPr/>
        <a:lstStyle/>
        <a:p>
          <a:r>
            <a:rPr lang="en-US" b="0" dirty="0"/>
            <a:t>Verify all data is accessible and applications are functioning as expected.</a:t>
          </a:r>
        </a:p>
      </dgm:t>
    </dgm:pt>
    <dgm:pt modelId="{1FB4E482-ABB8-4378-BCD9-876B9754015C}" type="parTrans" cxnId="{B7CE8224-E68B-48A5-8DEC-0ABA41141A38}">
      <dgm:prSet/>
      <dgm:spPr/>
      <dgm:t>
        <a:bodyPr/>
        <a:lstStyle/>
        <a:p>
          <a:endParaRPr lang="en-US"/>
        </a:p>
      </dgm:t>
    </dgm:pt>
    <dgm:pt modelId="{55A326FB-F9EA-4B39-9464-AC97D1775237}" type="sibTrans" cxnId="{B7CE8224-E68B-48A5-8DEC-0ABA41141A38}">
      <dgm:prSet/>
      <dgm:spPr/>
      <dgm:t>
        <a:bodyPr/>
        <a:lstStyle/>
        <a:p>
          <a:endParaRPr lang="en-US"/>
        </a:p>
      </dgm:t>
    </dgm:pt>
    <dgm:pt modelId="{E42E53EA-62FE-419C-9EAB-EA6C6D0D369E}">
      <dgm:prSet/>
      <dgm:spPr/>
      <dgm:t>
        <a:bodyPr/>
        <a:lstStyle/>
        <a:p>
          <a:r>
            <a:rPr lang="en-US" b="0" dirty="0"/>
            <a:t>Conduct end-to-end testing of database operations, queries, and transactions.</a:t>
          </a:r>
          <a:endParaRPr lang="en-IN" b="0" dirty="0"/>
        </a:p>
      </dgm:t>
    </dgm:pt>
    <dgm:pt modelId="{9B708B24-82B1-4F82-A209-F75ACA86B2EB}" type="parTrans" cxnId="{1E97A744-C882-4E8C-9E74-64953E2ED5DE}">
      <dgm:prSet/>
      <dgm:spPr/>
      <dgm:t>
        <a:bodyPr/>
        <a:lstStyle/>
        <a:p>
          <a:endParaRPr lang="en-IN"/>
        </a:p>
      </dgm:t>
    </dgm:pt>
    <dgm:pt modelId="{B09186D1-41E9-43A4-A7A6-073FA439C1B0}" type="sibTrans" cxnId="{1E97A744-C882-4E8C-9E74-64953E2ED5DE}">
      <dgm:prSet/>
      <dgm:spPr/>
      <dgm:t>
        <a:bodyPr/>
        <a:lstStyle/>
        <a:p>
          <a:endParaRPr lang="en-IN"/>
        </a:p>
      </dgm:t>
    </dgm:pt>
    <dgm:pt modelId="{5A7D08BC-055E-44DE-BB64-F7775B661CB9}">
      <dgm:prSet/>
      <dgm:spPr/>
      <dgm:t>
        <a:bodyPr/>
        <a:lstStyle/>
        <a:p>
          <a:r>
            <a:rPr lang="en-US" b="0" dirty="0"/>
            <a:t>Test application interactions with Cloud Spanner to ensure no functionality is broken.</a:t>
          </a:r>
          <a:endParaRPr lang="en-IN" b="0" dirty="0"/>
        </a:p>
      </dgm:t>
    </dgm:pt>
    <dgm:pt modelId="{4ECDF034-43B6-4EBC-869B-ABB384A5173E}" type="parTrans" cxnId="{C5A67CD7-F50A-4C4A-B5DB-194275A6302A}">
      <dgm:prSet/>
      <dgm:spPr/>
      <dgm:t>
        <a:bodyPr/>
        <a:lstStyle/>
        <a:p>
          <a:endParaRPr lang="en-IN"/>
        </a:p>
      </dgm:t>
    </dgm:pt>
    <dgm:pt modelId="{460978CB-7757-4C04-8F92-37821EBD6D6D}" type="sibTrans" cxnId="{C5A67CD7-F50A-4C4A-B5DB-194275A6302A}">
      <dgm:prSet/>
      <dgm:spPr/>
      <dgm:t>
        <a:bodyPr/>
        <a:lstStyle/>
        <a:p>
          <a:endParaRPr lang="en-IN"/>
        </a:p>
      </dgm:t>
    </dgm:pt>
    <dgm:pt modelId="{535D3A05-3BF9-4066-A37C-34A605BA2DA3}">
      <dgm:prSet/>
      <dgm:spPr/>
      <dgm:t>
        <a:bodyPr/>
        <a:lstStyle/>
        <a:p>
          <a:r>
            <a:rPr lang="en-US" b="0" dirty="0"/>
            <a:t>Perform compliance checks to verify adherence to GDPR and HIPAA standards.</a:t>
          </a:r>
          <a:endParaRPr lang="en-IN" b="0" dirty="0"/>
        </a:p>
      </dgm:t>
    </dgm:pt>
    <dgm:pt modelId="{AFC29225-4F49-4DDA-95BA-43C5CE116D15}" type="parTrans" cxnId="{8FD989CE-EFA9-42BD-8512-2075451AA6C2}">
      <dgm:prSet/>
      <dgm:spPr/>
      <dgm:t>
        <a:bodyPr/>
        <a:lstStyle/>
        <a:p>
          <a:endParaRPr lang="en-IN"/>
        </a:p>
      </dgm:t>
    </dgm:pt>
    <dgm:pt modelId="{332B4DF3-6FF2-4E1D-8D4D-B782AA6F54BD}" type="sibTrans" cxnId="{8FD989CE-EFA9-42BD-8512-2075451AA6C2}">
      <dgm:prSet/>
      <dgm:spPr/>
      <dgm:t>
        <a:bodyPr/>
        <a:lstStyle/>
        <a:p>
          <a:endParaRPr lang="en-IN"/>
        </a:p>
      </dgm:t>
    </dgm:pt>
    <dgm:pt modelId="{B7D6A032-FABF-40BD-9D13-B076CAC5E46E}">
      <dgm:prSet/>
      <dgm:spPr/>
      <dgm:t>
        <a:bodyPr/>
        <a:lstStyle/>
        <a:p>
          <a:r>
            <a:rPr lang="en-US" b="0" dirty="0"/>
            <a:t>Halt writes on the source database, perform a final sync, and redirect applications to Cloud Spanner.</a:t>
          </a:r>
          <a:endParaRPr lang="en-IN" b="0" dirty="0"/>
        </a:p>
      </dgm:t>
    </dgm:pt>
    <dgm:pt modelId="{C3DC8FF6-1059-4849-B9BB-5BAD1D564527}" type="parTrans" cxnId="{78A2BB47-CACA-4AFA-9F85-B23FA7118038}">
      <dgm:prSet/>
      <dgm:spPr/>
      <dgm:t>
        <a:bodyPr/>
        <a:lstStyle/>
        <a:p>
          <a:endParaRPr lang="en-IN"/>
        </a:p>
      </dgm:t>
    </dgm:pt>
    <dgm:pt modelId="{FAFDF55D-78E0-42EA-9F34-939F9A4C3318}" type="sibTrans" cxnId="{78A2BB47-CACA-4AFA-9F85-B23FA7118038}">
      <dgm:prSet/>
      <dgm:spPr/>
      <dgm:t>
        <a:bodyPr/>
        <a:lstStyle/>
        <a:p>
          <a:endParaRPr lang="en-IN"/>
        </a:p>
      </dgm:t>
    </dgm:pt>
    <dgm:pt modelId="{55A18381-8999-4B4F-872B-452A4AB57DFF}">
      <dgm:prSet/>
      <dgm:spPr/>
      <dgm:t>
        <a:bodyPr/>
        <a:lstStyle/>
        <a:p>
          <a:r>
            <a:rPr lang="en-US" b="0" dirty="0"/>
            <a:t>Ensure downtime does not exceed the 4-hour limit.</a:t>
          </a:r>
          <a:endParaRPr lang="en-IN" b="0" dirty="0"/>
        </a:p>
      </dgm:t>
    </dgm:pt>
    <dgm:pt modelId="{3C2EE7D2-C977-4826-B958-25527710E5D4}" type="parTrans" cxnId="{BC0D2877-9429-4B27-88F6-8DFF3919CEC2}">
      <dgm:prSet/>
      <dgm:spPr/>
      <dgm:t>
        <a:bodyPr/>
        <a:lstStyle/>
        <a:p>
          <a:endParaRPr lang="en-IN"/>
        </a:p>
      </dgm:t>
    </dgm:pt>
    <dgm:pt modelId="{49BD18D5-5B12-4D9F-80EF-D4D24EC84B46}" type="sibTrans" cxnId="{BC0D2877-9429-4B27-88F6-8DFF3919CEC2}">
      <dgm:prSet/>
      <dgm:spPr/>
      <dgm:t>
        <a:bodyPr/>
        <a:lstStyle/>
        <a:p>
          <a:endParaRPr lang="en-IN"/>
        </a:p>
      </dgm:t>
    </dgm:pt>
    <dgm:pt modelId="{AE7063DA-BDBA-49FA-9887-A24B5D3058FA}">
      <dgm:prSet/>
      <dgm:spPr/>
      <dgm:t>
        <a:bodyPr/>
        <a:lstStyle/>
        <a:p>
          <a:r>
            <a:rPr lang="en-IN" b="0" dirty="0"/>
            <a:t>Conduct a final compliance audit.</a:t>
          </a:r>
        </a:p>
      </dgm:t>
    </dgm:pt>
    <dgm:pt modelId="{54EBEF13-F53D-4FF0-B18A-3A6D9AF464AB}" type="parTrans" cxnId="{5A52BA36-C601-49A3-8929-98878371B30A}">
      <dgm:prSet/>
      <dgm:spPr/>
      <dgm:t>
        <a:bodyPr/>
        <a:lstStyle/>
        <a:p>
          <a:endParaRPr lang="en-IN"/>
        </a:p>
      </dgm:t>
    </dgm:pt>
    <dgm:pt modelId="{A46A2479-1987-4E59-8F4B-9E83C595F655}" type="sibTrans" cxnId="{5A52BA36-C601-49A3-8929-98878371B30A}">
      <dgm:prSet/>
      <dgm:spPr/>
      <dgm:t>
        <a:bodyPr/>
        <a:lstStyle/>
        <a:p>
          <a:endParaRPr lang="en-IN"/>
        </a:p>
      </dgm:t>
    </dgm:pt>
    <dgm:pt modelId="{7CC7AC46-D0AD-48E4-9582-EFD51659CF36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69098D79-1456-4897-80C2-86F84C80AB1F}" type="pres">
      <dgm:prSet presAssocID="{80918227-D8A1-4ED4-8327-7EAA288ED3AA}" presName="parentLin" presStyleCnt="0"/>
      <dgm:spPr/>
    </dgm:pt>
    <dgm:pt modelId="{8870BDBF-3566-48BE-A294-653EBFE11EFA}" type="pres">
      <dgm:prSet presAssocID="{80918227-D8A1-4ED4-8327-7EAA288ED3AA}" presName="parentLeftMargin" presStyleLbl="node1" presStyleIdx="0" presStyleCnt="3"/>
      <dgm:spPr/>
    </dgm:pt>
    <dgm:pt modelId="{E344DC9C-0B77-4BCB-8995-2812E8E99B34}" type="pres">
      <dgm:prSet presAssocID="{80918227-D8A1-4ED4-8327-7EAA288ED3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D24A04-FFE6-48D9-AD5B-8BDDE41EEF5F}" type="pres">
      <dgm:prSet presAssocID="{80918227-D8A1-4ED4-8327-7EAA288ED3AA}" presName="negativeSpace" presStyleCnt="0"/>
      <dgm:spPr/>
    </dgm:pt>
    <dgm:pt modelId="{B1392EBD-A95A-4740-8232-7EAFAB88250D}" type="pres">
      <dgm:prSet presAssocID="{80918227-D8A1-4ED4-8327-7EAA288ED3AA}" presName="childText" presStyleLbl="conFgAcc1" presStyleIdx="0" presStyleCnt="3">
        <dgm:presLayoutVars>
          <dgm:bulletEnabled val="1"/>
        </dgm:presLayoutVars>
      </dgm:prSet>
      <dgm:spPr/>
    </dgm:pt>
    <dgm:pt modelId="{E5168742-9412-479F-8770-E4EF8995F909}" type="pres">
      <dgm:prSet presAssocID="{0035CF2C-61E0-435D-9726-85587DACF005}" presName="spaceBetweenRectangles" presStyleCnt="0"/>
      <dgm:spPr/>
    </dgm:pt>
    <dgm:pt modelId="{586A4F17-866A-4671-988A-8AF14A51545A}" type="pres">
      <dgm:prSet presAssocID="{4BEA7813-5E1A-4A0C-A8CF-50480CFFFFE7}" presName="parentLin" presStyleCnt="0"/>
      <dgm:spPr/>
    </dgm:pt>
    <dgm:pt modelId="{75E02CC9-2F39-41B1-B586-C210E0222E71}" type="pres">
      <dgm:prSet presAssocID="{4BEA7813-5E1A-4A0C-A8CF-50480CFFFFE7}" presName="parentLeftMargin" presStyleLbl="node1" presStyleIdx="0" presStyleCnt="3"/>
      <dgm:spPr/>
    </dgm:pt>
    <dgm:pt modelId="{678DF1E1-5BAB-4359-9EB2-DC54988BCB68}" type="pres">
      <dgm:prSet presAssocID="{4BEA7813-5E1A-4A0C-A8CF-50480CFFFF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F173CD-A6B0-48AE-942D-D015E49E0DC9}" type="pres">
      <dgm:prSet presAssocID="{4BEA7813-5E1A-4A0C-A8CF-50480CFFFFE7}" presName="negativeSpace" presStyleCnt="0"/>
      <dgm:spPr/>
    </dgm:pt>
    <dgm:pt modelId="{8FF76C69-ED31-46DA-8426-31FF4778E8AA}" type="pres">
      <dgm:prSet presAssocID="{4BEA7813-5E1A-4A0C-A8CF-50480CFFFFE7}" presName="childText" presStyleLbl="conFgAcc1" presStyleIdx="1" presStyleCnt="3">
        <dgm:presLayoutVars>
          <dgm:bulletEnabled val="1"/>
        </dgm:presLayoutVars>
      </dgm:prSet>
      <dgm:spPr/>
    </dgm:pt>
    <dgm:pt modelId="{541A1214-6675-47F4-905C-7A7B0B2B892B}" type="pres">
      <dgm:prSet presAssocID="{F0826DD0-C467-4392-A062-79D72D7E8624}" presName="spaceBetweenRectangles" presStyleCnt="0"/>
      <dgm:spPr/>
    </dgm:pt>
    <dgm:pt modelId="{AFC3A542-5DF0-4D2F-970F-F80C1A73D16E}" type="pres">
      <dgm:prSet presAssocID="{5D55554E-3137-4576-A5AD-03F61ABB24E1}" presName="parentLin" presStyleCnt="0"/>
      <dgm:spPr/>
    </dgm:pt>
    <dgm:pt modelId="{0187BE7E-B2CE-4EC5-B4BE-A30A89A3E5CB}" type="pres">
      <dgm:prSet presAssocID="{5D55554E-3137-4576-A5AD-03F61ABB24E1}" presName="parentLeftMargin" presStyleLbl="node1" presStyleIdx="1" presStyleCnt="3"/>
      <dgm:spPr/>
    </dgm:pt>
    <dgm:pt modelId="{75FA12F8-93B4-47DA-886E-913BD53E4EDD}" type="pres">
      <dgm:prSet presAssocID="{5D55554E-3137-4576-A5AD-03F61ABB24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AC5DA-DFD5-4954-B317-84FDA92E2583}" type="pres">
      <dgm:prSet presAssocID="{5D55554E-3137-4576-A5AD-03F61ABB24E1}" presName="negativeSpace" presStyleCnt="0"/>
      <dgm:spPr/>
    </dgm:pt>
    <dgm:pt modelId="{2E2B710D-AC22-4D4E-B30B-C1E535952731}" type="pres">
      <dgm:prSet presAssocID="{5D55554E-3137-4576-A5AD-03F61ABB24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9D3C1A-5D5A-44B8-A5DA-A909184F5D80}" type="presOf" srcId="{BCF23B95-A272-464E-AF0D-ADA451115E5F}" destId="{8FF76C69-ED31-46DA-8426-31FF4778E8AA}" srcOrd="0" destOrd="0" presId="urn:microsoft.com/office/officeart/2005/8/layout/list1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AE900922-9434-4C3A-9851-62EB7FD00F2D}" type="presOf" srcId="{C72AAAB4-9ACD-4DE4-A4EC-AD007100DF4E}" destId="{7CC7AC46-D0AD-48E4-9582-EFD51659CF36}" srcOrd="0" destOrd="0" presId="urn:microsoft.com/office/officeart/2005/8/layout/list1"/>
    <dgm:cxn modelId="{B7CE8224-E68B-48A5-8DEC-0ABA41141A38}" srcId="{5D55554E-3137-4576-A5AD-03F61ABB24E1}" destId="{15307EB0-DCBA-45A7-83A7-DEFFCD60D2A2}" srcOrd="0" destOrd="0" parTransId="{1FB4E482-ABB8-4378-BCD9-876B9754015C}" sibTransId="{55A326FB-F9EA-4B39-9464-AC97D1775237}"/>
    <dgm:cxn modelId="{F6924C33-BDA0-436A-A94B-820E0C967572}" type="presOf" srcId="{15307EB0-DCBA-45A7-83A7-DEFFCD60D2A2}" destId="{2E2B710D-AC22-4D4E-B30B-C1E535952731}" srcOrd="0" destOrd="0" presId="urn:microsoft.com/office/officeart/2005/8/layout/list1"/>
    <dgm:cxn modelId="{D7A59936-FECF-4BFE-8E4B-A9934C7B249C}" srcId="{C72AAAB4-9ACD-4DE4-A4EC-AD007100DF4E}" destId="{5D55554E-3137-4576-A5AD-03F61ABB24E1}" srcOrd="2" destOrd="0" parTransId="{96B760ED-FC9D-4D70-A817-87C9CE99F76A}" sibTransId="{6518A88B-C640-42E0-AB9A-390BDD4277D7}"/>
    <dgm:cxn modelId="{5A52BA36-C601-49A3-8929-98878371B30A}" srcId="{5D55554E-3137-4576-A5AD-03F61ABB24E1}" destId="{AE7063DA-BDBA-49FA-9887-A24B5D3058FA}" srcOrd="1" destOrd="0" parTransId="{54EBEF13-F53D-4FF0-B18A-3A6D9AF464AB}" sibTransId="{A46A2479-1987-4E59-8F4B-9E83C595F655}"/>
    <dgm:cxn modelId="{FBF4DC3B-A26F-4DBA-96E8-29F14B069911}" type="presOf" srcId="{55A18381-8999-4B4F-872B-452A4AB57DFF}" destId="{8FF76C69-ED31-46DA-8426-31FF4778E8AA}" srcOrd="0" destOrd="2" presId="urn:microsoft.com/office/officeart/2005/8/layout/list1"/>
    <dgm:cxn modelId="{35C98962-5452-436D-9669-FC2A0860A264}" type="presOf" srcId="{5D55554E-3137-4576-A5AD-03F61ABB24E1}" destId="{75FA12F8-93B4-47DA-886E-913BD53E4EDD}" srcOrd="1" destOrd="0" presId="urn:microsoft.com/office/officeart/2005/8/layout/list1"/>
    <dgm:cxn modelId="{1E97A744-C882-4E8C-9E74-64953E2ED5DE}" srcId="{80918227-D8A1-4ED4-8327-7EAA288ED3AA}" destId="{E42E53EA-62FE-419C-9EAB-EA6C6D0D369E}" srcOrd="1" destOrd="0" parTransId="{9B708B24-82B1-4F82-A209-F75ACA86B2EB}" sibTransId="{B09186D1-41E9-43A4-A7A6-073FA439C1B0}"/>
    <dgm:cxn modelId="{78A2BB47-CACA-4AFA-9F85-B23FA7118038}" srcId="{4BEA7813-5E1A-4A0C-A8CF-50480CFFFFE7}" destId="{B7D6A032-FABF-40BD-9D13-B076CAC5E46E}" srcOrd="1" destOrd="0" parTransId="{C3DC8FF6-1059-4849-B9BB-5BAD1D564527}" sibTransId="{FAFDF55D-78E0-42EA-9F34-939F9A4C3318}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911F0A50-B63B-4AF0-A8B6-011019F907B1}" type="presOf" srcId="{B7D6A032-FABF-40BD-9D13-B076CAC5E46E}" destId="{8FF76C69-ED31-46DA-8426-31FF4778E8AA}" srcOrd="0" destOrd="1" presId="urn:microsoft.com/office/officeart/2005/8/layout/list1"/>
    <dgm:cxn modelId="{D3F09C70-E45B-4577-A80D-A1AF525C7DDD}" type="presOf" srcId="{5A7D08BC-055E-44DE-BB64-F7775B661CB9}" destId="{B1392EBD-A95A-4740-8232-7EAFAB88250D}" srcOrd="0" destOrd="2" presId="urn:microsoft.com/office/officeart/2005/8/layout/list1"/>
    <dgm:cxn modelId="{AB082851-308F-47FF-8AAC-D6538465E418}" type="presOf" srcId="{228991A8-CEDD-4F70-8E0D-02EDD7FA074A}" destId="{B1392EBD-A95A-4740-8232-7EAFAB88250D}" srcOrd="0" destOrd="0" presId="urn:microsoft.com/office/officeart/2005/8/layout/list1"/>
    <dgm:cxn modelId="{0AD83A51-8CBD-4BB5-9FFB-760F43F3A869}" type="presOf" srcId="{4BEA7813-5E1A-4A0C-A8CF-50480CFFFFE7}" destId="{75E02CC9-2F39-41B1-B586-C210E0222E71}" srcOrd="0" destOrd="0" presId="urn:microsoft.com/office/officeart/2005/8/layout/list1"/>
    <dgm:cxn modelId="{1CA4A056-75DE-4638-99BD-54C9CFC0BD1D}" type="presOf" srcId="{AE7063DA-BDBA-49FA-9887-A24B5D3058FA}" destId="{2E2B710D-AC22-4D4E-B30B-C1E535952731}" srcOrd="0" destOrd="1" presId="urn:microsoft.com/office/officeart/2005/8/layout/list1"/>
    <dgm:cxn modelId="{BC0D2877-9429-4B27-88F6-8DFF3919CEC2}" srcId="{4BEA7813-5E1A-4A0C-A8CF-50480CFFFFE7}" destId="{55A18381-8999-4B4F-872B-452A4AB57DFF}" srcOrd="2" destOrd="0" parTransId="{3C2EE7D2-C977-4826-B958-25527710E5D4}" sibTransId="{49BD18D5-5B12-4D9F-80EF-D4D24EC84B46}"/>
    <dgm:cxn modelId="{BFE97991-2E20-4864-A4C3-B8B4C271B0DE}" type="presOf" srcId="{535D3A05-3BF9-4066-A37C-34A605BA2DA3}" destId="{B1392EBD-A95A-4740-8232-7EAFAB88250D}" srcOrd="0" destOrd="3" presId="urn:microsoft.com/office/officeart/2005/8/layout/list1"/>
    <dgm:cxn modelId="{3B932694-27B9-461F-B7B7-8CDEE79A8FAE}" type="presOf" srcId="{80918227-D8A1-4ED4-8327-7EAA288ED3AA}" destId="{8870BDBF-3566-48BE-A294-653EBFE11EFA}" srcOrd="0" destOrd="0" presId="urn:microsoft.com/office/officeart/2005/8/layout/list1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D04E39AB-3B62-43B8-BA35-D2F52BEFA140}" type="presOf" srcId="{5D55554E-3137-4576-A5AD-03F61ABB24E1}" destId="{0187BE7E-B2CE-4EC5-B4BE-A30A89A3E5CB}" srcOrd="0" destOrd="0" presId="urn:microsoft.com/office/officeart/2005/8/layout/list1"/>
    <dgm:cxn modelId="{4DEF3EB0-13F0-4DA7-8B6B-19F5889EAC6C}" type="presOf" srcId="{4BEA7813-5E1A-4A0C-A8CF-50480CFFFFE7}" destId="{678DF1E1-5BAB-4359-9EB2-DC54988BCB68}" srcOrd="1" destOrd="0" presId="urn:microsoft.com/office/officeart/2005/8/layout/list1"/>
    <dgm:cxn modelId="{8FD989CE-EFA9-42BD-8512-2075451AA6C2}" srcId="{80918227-D8A1-4ED4-8327-7EAA288ED3AA}" destId="{535D3A05-3BF9-4066-A37C-34A605BA2DA3}" srcOrd="3" destOrd="0" parTransId="{AFC29225-4F49-4DDA-95BA-43C5CE116D15}" sibTransId="{332B4DF3-6FF2-4E1D-8D4D-B782AA6F54BD}"/>
    <dgm:cxn modelId="{A5826BD3-E316-4175-B96A-1E5492470BEA}" type="presOf" srcId="{80918227-D8A1-4ED4-8327-7EAA288ED3AA}" destId="{E344DC9C-0B77-4BCB-8995-2812E8E99B34}" srcOrd="1" destOrd="0" presId="urn:microsoft.com/office/officeart/2005/8/layout/list1"/>
    <dgm:cxn modelId="{C5A67CD7-F50A-4C4A-B5DB-194275A6302A}" srcId="{80918227-D8A1-4ED4-8327-7EAA288ED3AA}" destId="{5A7D08BC-055E-44DE-BB64-F7775B661CB9}" srcOrd="2" destOrd="0" parTransId="{4ECDF034-43B6-4EBC-869B-ABB384A5173E}" sibTransId="{460978CB-7757-4C04-8F92-37821EBD6D6D}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35F127FA-7CF1-4999-A66E-EB8E2F356630}" type="presOf" srcId="{E42E53EA-62FE-419C-9EAB-EA6C6D0D369E}" destId="{B1392EBD-A95A-4740-8232-7EAFAB88250D}" srcOrd="0" destOrd="1" presId="urn:microsoft.com/office/officeart/2005/8/layout/list1"/>
    <dgm:cxn modelId="{5B929828-05D4-494C-8DE6-FA680DF78BB1}" type="presParOf" srcId="{7CC7AC46-D0AD-48E4-9582-EFD51659CF36}" destId="{69098D79-1456-4897-80C2-86F84C80AB1F}" srcOrd="0" destOrd="0" presId="urn:microsoft.com/office/officeart/2005/8/layout/list1"/>
    <dgm:cxn modelId="{862D36D6-55C2-4651-A0F6-551E2095D377}" type="presParOf" srcId="{69098D79-1456-4897-80C2-86F84C80AB1F}" destId="{8870BDBF-3566-48BE-A294-653EBFE11EFA}" srcOrd="0" destOrd="0" presId="urn:microsoft.com/office/officeart/2005/8/layout/list1"/>
    <dgm:cxn modelId="{667E43AD-A3BB-4439-A73D-4822785381DF}" type="presParOf" srcId="{69098D79-1456-4897-80C2-86F84C80AB1F}" destId="{E344DC9C-0B77-4BCB-8995-2812E8E99B34}" srcOrd="1" destOrd="0" presId="urn:microsoft.com/office/officeart/2005/8/layout/list1"/>
    <dgm:cxn modelId="{F50B2D1D-6EFF-4E55-B322-9F602CBA7A93}" type="presParOf" srcId="{7CC7AC46-D0AD-48E4-9582-EFD51659CF36}" destId="{61D24A04-FFE6-48D9-AD5B-8BDDE41EEF5F}" srcOrd="1" destOrd="0" presId="urn:microsoft.com/office/officeart/2005/8/layout/list1"/>
    <dgm:cxn modelId="{D739CF3A-B01B-40C2-BA96-C3E1568CE64D}" type="presParOf" srcId="{7CC7AC46-D0AD-48E4-9582-EFD51659CF36}" destId="{B1392EBD-A95A-4740-8232-7EAFAB88250D}" srcOrd="2" destOrd="0" presId="urn:microsoft.com/office/officeart/2005/8/layout/list1"/>
    <dgm:cxn modelId="{F1B1F9CD-A196-4888-A410-83207DFF1D6F}" type="presParOf" srcId="{7CC7AC46-D0AD-48E4-9582-EFD51659CF36}" destId="{E5168742-9412-479F-8770-E4EF8995F909}" srcOrd="3" destOrd="0" presId="urn:microsoft.com/office/officeart/2005/8/layout/list1"/>
    <dgm:cxn modelId="{9A6F60B6-43AF-4231-BD38-3A80D00649A1}" type="presParOf" srcId="{7CC7AC46-D0AD-48E4-9582-EFD51659CF36}" destId="{586A4F17-866A-4671-988A-8AF14A51545A}" srcOrd="4" destOrd="0" presId="urn:microsoft.com/office/officeart/2005/8/layout/list1"/>
    <dgm:cxn modelId="{06EC38E8-8438-4D08-AB0F-E922C37ADA9A}" type="presParOf" srcId="{586A4F17-866A-4671-988A-8AF14A51545A}" destId="{75E02CC9-2F39-41B1-B586-C210E0222E71}" srcOrd="0" destOrd="0" presId="urn:microsoft.com/office/officeart/2005/8/layout/list1"/>
    <dgm:cxn modelId="{B2A791DE-95F4-45CF-93AA-9690FEB0DC63}" type="presParOf" srcId="{586A4F17-866A-4671-988A-8AF14A51545A}" destId="{678DF1E1-5BAB-4359-9EB2-DC54988BCB68}" srcOrd="1" destOrd="0" presId="urn:microsoft.com/office/officeart/2005/8/layout/list1"/>
    <dgm:cxn modelId="{0171832B-1D14-4D12-9EF7-56CD7F73AF00}" type="presParOf" srcId="{7CC7AC46-D0AD-48E4-9582-EFD51659CF36}" destId="{6EF173CD-A6B0-48AE-942D-D015E49E0DC9}" srcOrd="5" destOrd="0" presId="urn:microsoft.com/office/officeart/2005/8/layout/list1"/>
    <dgm:cxn modelId="{40458C2D-9551-4692-9CF0-0FAC62D80307}" type="presParOf" srcId="{7CC7AC46-D0AD-48E4-9582-EFD51659CF36}" destId="{8FF76C69-ED31-46DA-8426-31FF4778E8AA}" srcOrd="6" destOrd="0" presId="urn:microsoft.com/office/officeart/2005/8/layout/list1"/>
    <dgm:cxn modelId="{75840FDB-5CE7-49E1-876C-BE0980305B01}" type="presParOf" srcId="{7CC7AC46-D0AD-48E4-9582-EFD51659CF36}" destId="{541A1214-6675-47F4-905C-7A7B0B2B892B}" srcOrd="7" destOrd="0" presId="urn:microsoft.com/office/officeart/2005/8/layout/list1"/>
    <dgm:cxn modelId="{0B2F1E4B-5654-48EE-A6F8-68A4AAF9F50F}" type="presParOf" srcId="{7CC7AC46-D0AD-48E4-9582-EFD51659CF36}" destId="{AFC3A542-5DF0-4D2F-970F-F80C1A73D16E}" srcOrd="8" destOrd="0" presId="urn:microsoft.com/office/officeart/2005/8/layout/list1"/>
    <dgm:cxn modelId="{BC64C4BA-3E8B-4A36-9A60-AF103BD21C5D}" type="presParOf" srcId="{AFC3A542-5DF0-4D2F-970F-F80C1A73D16E}" destId="{0187BE7E-B2CE-4EC5-B4BE-A30A89A3E5CB}" srcOrd="0" destOrd="0" presId="urn:microsoft.com/office/officeart/2005/8/layout/list1"/>
    <dgm:cxn modelId="{2B979A04-D867-46AB-BF7C-6ACF5C568FBB}" type="presParOf" srcId="{AFC3A542-5DF0-4D2F-970F-F80C1A73D16E}" destId="{75FA12F8-93B4-47DA-886E-913BD53E4EDD}" srcOrd="1" destOrd="0" presId="urn:microsoft.com/office/officeart/2005/8/layout/list1"/>
    <dgm:cxn modelId="{27A3DD75-E83C-40FD-82A9-F0B77778326E}" type="presParOf" srcId="{7CC7AC46-D0AD-48E4-9582-EFD51659CF36}" destId="{8B5AC5DA-DFD5-4954-B317-84FDA92E2583}" srcOrd="9" destOrd="0" presId="urn:microsoft.com/office/officeart/2005/8/layout/list1"/>
    <dgm:cxn modelId="{CB086D24-384A-48E5-9A5D-6D2CB9482B1D}" type="presParOf" srcId="{7CC7AC46-D0AD-48E4-9582-EFD51659CF36}" destId="{2E2B710D-AC22-4D4E-B30B-C1E5359527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i="0" dirty="0"/>
            <a:t>Assumptions</a:t>
          </a:r>
          <a:endParaRPr lang="en-IN" b="0" i="0" dirty="0"/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IN" b="1" i="0"/>
            <a:t>Compute Capacity</a:t>
          </a:r>
          <a:r>
            <a:rPr lang="en-IN" b="0" i="0"/>
            <a:t>: 10 nodes in a multi-region configuration.</a:t>
          </a:r>
          <a:endParaRPr lang="en-US" b="0" dirty="0"/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IN" b="1" i="0" dirty="0"/>
            <a:t>Estimated Monthly Costs</a:t>
          </a:r>
          <a:endParaRPr lang="en-US" dirty="0"/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en-US" b="1" i="0"/>
            <a:t>Compute Capacity</a:t>
          </a:r>
          <a:r>
            <a:rPr lang="en-US" b="0" i="0"/>
            <a:t>: 10 nodes × $3.00/node/hour × 730 hours ≈ $21,900.</a:t>
          </a:r>
          <a:endParaRPr lang="en-US" b="0" dirty="0"/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5D55554E-3137-4576-A5AD-03F61ABB24E1}">
      <dgm:prSet/>
      <dgm:spPr/>
      <dgm:t>
        <a:bodyPr/>
        <a:lstStyle/>
        <a:p>
          <a:r>
            <a:rPr lang="en-IN" b="1" i="0" dirty="0"/>
            <a:t>Cost Optimization</a:t>
          </a:r>
          <a:endParaRPr lang="en-US" dirty="0"/>
        </a:p>
      </dgm:t>
    </dgm:pt>
    <dgm:pt modelId="{96B760ED-FC9D-4D70-A817-87C9CE99F76A}" type="parTrans" cxnId="{D7A59936-FECF-4BFE-8E4B-A9934C7B249C}">
      <dgm:prSet/>
      <dgm:spPr/>
      <dgm:t>
        <a:bodyPr/>
        <a:lstStyle/>
        <a:p>
          <a:endParaRPr lang="en-US"/>
        </a:p>
      </dgm:t>
    </dgm:pt>
    <dgm:pt modelId="{6518A88B-C640-42E0-AB9A-390BDD4277D7}" type="sibTrans" cxnId="{D7A59936-FECF-4BFE-8E4B-A9934C7B249C}">
      <dgm:prSet/>
      <dgm:spPr/>
      <dgm:t>
        <a:bodyPr/>
        <a:lstStyle/>
        <a:p>
          <a:endParaRPr lang="en-US"/>
        </a:p>
      </dgm:t>
    </dgm:pt>
    <dgm:pt modelId="{15307EB0-DCBA-45A7-83A7-DEFFCD60D2A2}">
      <dgm:prSet/>
      <dgm:spPr/>
      <dgm:t>
        <a:bodyPr/>
        <a:lstStyle/>
        <a:p>
          <a:r>
            <a:rPr lang="en-US" b="1" i="0" dirty="0"/>
            <a:t>Committed Use Discounts</a:t>
          </a:r>
          <a:r>
            <a:rPr lang="en-US" b="0" i="0" dirty="0"/>
            <a:t>: Consider one-year or three-year commitments to receive discounts of up to 40% on compute capacity. </a:t>
          </a:r>
          <a:r>
            <a:rPr lang="en-IN" b="0" i="0" dirty="0">
              <a:hlinkClick xmlns:r="http://schemas.openxmlformats.org/officeDocument/2006/relationships" r:id="rId1" tooltip="https://cloud.google.com/spanner/docs/cuds?utm_source=chatgpt.com"/>
            </a:rPr>
            <a:t>Google Cloud</a:t>
          </a:r>
          <a:endParaRPr lang="en-US" b="0" dirty="0"/>
        </a:p>
      </dgm:t>
    </dgm:pt>
    <dgm:pt modelId="{1FB4E482-ABB8-4378-BCD9-876B9754015C}" type="parTrans" cxnId="{B7CE8224-E68B-48A5-8DEC-0ABA41141A38}">
      <dgm:prSet/>
      <dgm:spPr/>
      <dgm:t>
        <a:bodyPr/>
        <a:lstStyle/>
        <a:p>
          <a:endParaRPr lang="en-US"/>
        </a:p>
      </dgm:t>
    </dgm:pt>
    <dgm:pt modelId="{55A326FB-F9EA-4B39-9464-AC97D1775237}" type="sibTrans" cxnId="{B7CE8224-E68B-48A5-8DEC-0ABA41141A38}">
      <dgm:prSet/>
      <dgm:spPr/>
      <dgm:t>
        <a:bodyPr/>
        <a:lstStyle/>
        <a:p>
          <a:endParaRPr lang="en-US"/>
        </a:p>
      </dgm:t>
    </dgm:pt>
    <dgm:pt modelId="{585A6426-C6FD-485E-9735-DDBE7CA873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Storage</a:t>
          </a:r>
          <a:r>
            <a:rPr lang="en-US" b="0" i="0"/>
            <a:t>: 500 GB of data.</a:t>
          </a:r>
        </a:p>
      </dgm:t>
    </dgm:pt>
    <dgm:pt modelId="{BDEEBE02-5496-44AC-9CA5-1D583307CFCE}" type="parTrans" cxnId="{1DDD3C81-784F-448D-A4EB-74818AD072EE}">
      <dgm:prSet/>
      <dgm:spPr/>
      <dgm:t>
        <a:bodyPr/>
        <a:lstStyle/>
        <a:p>
          <a:endParaRPr lang="en-IN"/>
        </a:p>
      </dgm:t>
    </dgm:pt>
    <dgm:pt modelId="{6CD34E16-9C13-46F4-BA52-47D611705967}" type="sibTrans" cxnId="{1DDD3C81-784F-448D-A4EB-74818AD072EE}">
      <dgm:prSet/>
      <dgm:spPr/>
      <dgm:t>
        <a:bodyPr/>
        <a:lstStyle/>
        <a:p>
          <a:endParaRPr lang="en-IN"/>
        </a:p>
      </dgm:t>
    </dgm:pt>
    <dgm:pt modelId="{1DED20E3-B4AD-4667-ACE3-9FE94DEF88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Network Egress</a:t>
          </a:r>
          <a:r>
            <a:rPr lang="en-US" b="0" i="0" dirty="0"/>
            <a:t>: 200 GB per month.</a:t>
          </a:r>
        </a:p>
      </dgm:t>
    </dgm:pt>
    <dgm:pt modelId="{E3DA3E88-48EE-4503-90D4-878FEB77DD45}" type="parTrans" cxnId="{6A028F22-5E4F-4261-BCC1-0308EA3F8248}">
      <dgm:prSet/>
      <dgm:spPr/>
      <dgm:t>
        <a:bodyPr/>
        <a:lstStyle/>
        <a:p>
          <a:endParaRPr lang="en-IN"/>
        </a:p>
      </dgm:t>
    </dgm:pt>
    <dgm:pt modelId="{D99681F0-0BE5-44D3-8EF4-2E5072266197}" type="sibTrans" cxnId="{6A028F22-5E4F-4261-BCC1-0308EA3F8248}">
      <dgm:prSet/>
      <dgm:spPr/>
      <dgm:t>
        <a:bodyPr/>
        <a:lstStyle/>
        <a:p>
          <a:endParaRPr lang="en-IN"/>
        </a:p>
      </dgm:t>
    </dgm:pt>
    <dgm:pt modelId="{F9CDDF5B-6026-4C78-9C57-8977A7CD26D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/>
            <a:t>Storage</a:t>
          </a:r>
          <a:r>
            <a:rPr lang="en-IN" b="0" i="0"/>
            <a:t>: 500 GB × $0.30/GB ≈ $150.</a:t>
          </a:r>
        </a:p>
      </dgm:t>
    </dgm:pt>
    <dgm:pt modelId="{E6BD6536-B8FF-4B75-9411-F926E82DAB3E}" type="parTrans" cxnId="{FD921BEB-0575-4D2C-A38D-5DA22176086B}">
      <dgm:prSet/>
      <dgm:spPr/>
      <dgm:t>
        <a:bodyPr/>
        <a:lstStyle/>
        <a:p>
          <a:endParaRPr lang="en-IN"/>
        </a:p>
      </dgm:t>
    </dgm:pt>
    <dgm:pt modelId="{B3C24061-0882-4C40-B668-D444CF2AE155}" type="sibTrans" cxnId="{FD921BEB-0575-4D2C-A38D-5DA22176086B}">
      <dgm:prSet/>
      <dgm:spPr/>
      <dgm:t>
        <a:bodyPr/>
        <a:lstStyle/>
        <a:p>
          <a:endParaRPr lang="en-IN"/>
        </a:p>
      </dgm:t>
    </dgm:pt>
    <dgm:pt modelId="{DE4E8E5A-9506-4A91-9792-8DB9B70DC8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/>
            <a:t>Network Egress</a:t>
          </a:r>
          <a:r>
            <a:rPr lang="en-US" b="0" i="0"/>
            <a:t>: 200 GB × $0.12/GB ≈ $24.</a:t>
          </a:r>
        </a:p>
      </dgm:t>
    </dgm:pt>
    <dgm:pt modelId="{7C901ABA-A598-442F-81A9-E4103B0196E2}" type="parTrans" cxnId="{6926254B-F5F2-439D-98BA-57D5AB0AE15B}">
      <dgm:prSet/>
      <dgm:spPr/>
      <dgm:t>
        <a:bodyPr/>
        <a:lstStyle/>
        <a:p>
          <a:endParaRPr lang="en-IN"/>
        </a:p>
      </dgm:t>
    </dgm:pt>
    <dgm:pt modelId="{BC691998-BFB6-48DF-A6D5-893C687E2CC0}" type="sibTrans" cxnId="{6926254B-F5F2-439D-98BA-57D5AB0AE15B}">
      <dgm:prSet/>
      <dgm:spPr/>
      <dgm:t>
        <a:bodyPr/>
        <a:lstStyle/>
        <a:p>
          <a:endParaRPr lang="en-IN"/>
        </a:p>
      </dgm:t>
    </dgm:pt>
    <dgm:pt modelId="{BB896F82-E984-41AE-B2D1-AE77521B7DB2}">
      <dgm:prSet/>
      <dgm:spPr/>
      <dgm:t>
        <a:bodyPr/>
        <a:lstStyle/>
        <a:p>
          <a:r>
            <a:rPr lang="en-US" b="1" i="0" dirty="0"/>
            <a:t>Total Estimated Monthly Cost</a:t>
          </a:r>
          <a:r>
            <a:rPr lang="en-US" b="0" i="0" dirty="0"/>
            <a:t>: Approximately $22,074.</a:t>
          </a:r>
        </a:p>
      </dgm:t>
    </dgm:pt>
    <dgm:pt modelId="{B0508EBF-D155-4372-857E-3238ADD96769}" type="parTrans" cxnId="{85A1967C-5C36-4083-B0F3-BE619FD36BDF}">
      <dgm:prSet/>
      <dgm:spPr/>
      <dgm:t>
        <a:bodyPr/>
        <a:lstStyle/>
        <a:p>
          <a:endParaRPr lang="en-IN"/>
        </a:p>
      </dgm:t>
    </dgm:pt>
    <dgm:pt modelId="{9987415A-6A0F-4C85-9465-42DAB773580D}" type="sibTrans" cxnId="{85A1967C-5C36-4083-B0F3-BE619FD36BDF}">
      <dgm:prSet/>
      <dgm:spPr/>
      <dgm:t>
        <a:bodyPr/>
        <a:lstStyle/>
        <a:p>
          <a:endParaRPr lang="en-IN"/>
        </a:p>
      </dgm:t>
    </dgm:pt>
    <dgm:pt modelId="{C71A6976-4B96-4255-90D9-A1267ADA7DAA}">
      <dgm:prSet/>
      <dgm:spPr/>
      <dgm:t>
        <a:bodyPr/>
        <a:lstStyle/>
        <a:p>
          <a:r>
            <a:rPr lang="en-US" b="1" i="0" dirty="0"/>
            <a:t>Granular Instance Sizing</a:t>
          </a:r>
          <a:r>
            <a:rPr lang="en-US" b="0" i="0" dirty="0"/>
            <a:t>: Utilize granular instance sizing to align resources with workload demands, potentially reducing costs. </a:t>
          </a:r>
          <a:r>
            <a:rPr lang="en-IN" b="0" i="0" dirty="0">
              <a:hlinkClick xmlns:r="http://schemas.openxmlformats.org/officeDocument/2006/relationships" r:id="rId2" tooltip="https://cloud.google.com/blog/products/databases/use-spanner-at-low-cost-with-granular-instance-sizing?utm_source=chatgpt.com"/>
            </a:rPr>
            <a:t>Google Cloud</a:t>
          </a:r>
          <a:endParaRPr lang="en-US" b="0" dirty="0"/>
        </a:p>
      </dgm:t>
    </dgm:pt>
    <dgm:pt modelId="{CC80EF41-196A-4C29-92B3-8F1959D0CCD6}" type="parTrans" cxnId="{1B8E26E0-2ED6-4A13-BCE0-6041C0446F7A}">
      <dgm:prSet/>
      <dgm:spPr/>
      <dgm:t>
        <a:bodyPr/>
        <a:lstStyle/>
        <a:p>
          <a:endParaRPr lang="en-IN"/>
        </a:p>
      </dgm:t>
    </dgm:pt>
    <dgm:pt modelId="{B2BF49F0-0BF3-4282-836E-59F6B275EFBE}" type="sibTrans" cxnId="{1B8E26E0-2ED6-4A13-BCE0-6041C0446F7A}">
      <dgm:prSet/>
      <dgm:spPr/>
      <dgm:t>
        <a:bodyPr/>
        <a:lstStyle/>
        <a:p>
          <a:endParaRPr lang="en-IN"/>
        </a:p>
      </dgm:t>
    </dgm:pt>
    <dgm:pt modelId="{7CC7AC46-D0AD-48E4-9582-EFD51659CF36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69098D79-1456-4897-80C2-86F84C80AB1F}" type="pres">
      <dgm:prSet presAssocID="{80918227-D8A1-4ED4-8327-7EAA288ED3AA}" presName="parentLin" presStyleCnt="0"/>
      <dgm:spPr/>
    </dgm:pt>
    <dgm:pt modelId="{8870BDBF-3566-48BE-A294-653EBFE11EFA}" type="pres">
      <dgm:prSet presAssocID="{80918227-D8A1-4ED4-8327-7EAA288ED3AA}" presName="parentLeftMargin" presStyleLbl="node1" presStyleIdx="0" presStyleCnt="3"/>
      <dgm:spPr/>
    </dgm:pt>
    <dgm:pt modelId="{E344DC9C-0B77-4BCB-8995-2812E8E99B34}" type="pres">
      <dgm:prSet presAssocID="{80918227-D8A1-4ED4-8327-7EAA288ED3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D24A04-FFE6-48D9-AD5B-8BDDE41EEF5F}" type="pres">
      <dgm:prSet presAssocID="{80918227-D8A1-4ED4-8327-7EAA288ED3AA}" presName="negativeSpace" presStyleCnt="0"/>
      <dgm:spPr/>
    </dgm:pt>
    <dgm:pt modelId="{B1392EBD-A95A-4740-8232-7EAFAB88250D}" type="pres">
      <dgm:prSet presAssocID="{80918227-D8A1-4ED4-8327-7EAA288ED3AA}" presName="childText" presStyleLbl="conFgAcc1" presStyleIdx="0" presStyleCnt="3" custScaleY="103619">
        <dgm:presLayoutVars>
          <dgm:bulletEnabled val="1"/>
        </dgm:presLayoutVars>
      </dgm:prSet>
      <dgm:spPr/>
    </dgm:pt>
    <dgm:pt modelId="{E5168742-9412-479F-8770-E4EF8995F909}" type="pres">
      <dgm:prSet presAssocID="{0035CF2C-61E0-435D-9726-85587DACF005}" presName="spaceBetweenRectangles" presStyleCnt="0"/>
      <dgm:spPr/>
    </dgm:pt>
    <dgm:pt modelId="{586A4F17-866A-4671-988A-8AF14A51545A}" type="pres">
      <dgm:prSet presAssocID="{4BEA7813-5E1A-4A0C-A8CF-50480CFFFFE7}" presName="parentLin" presStyleCnt="0"/>
      <dgm:spPr/>
    </dgm:pt>
    <dgm:pt modelId="{75E02CC9-2F39-41B1-B586-C210E0222E71}" type="pres">
      <dgm:prSet presAssocID="{4BEA7813-5E1A-4A0C-A8CF-50480CFFFFE7}" presName="parentLeftMargin" presStyleLbl="node1" presStyleIdx="0" presStyleCnt="3"/>
      <dgm:spPr/>
    </dgm:pt>
    <dgm:pt modelId="{678DF1E1-5BAB-4359-9EB2-DC54988BCB68}" type="pres">
      <dgm:prSet presAssocID="{4BEA7813-5E1A-4A0C-A8CF-50480CFFFF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F173CD-A6B0-48AE-942D-D015E49E0DC9}" type="pres">
      <dgm:prSet presAssocID="{4BEA7813-5E1A-4A0C-A8CF-50480CFFFFE7}" presName="negativeSpace" presStyleCnt="0"/>
      <dgm:spPr/>
    </dgm:pt>
    <dgm:pt modelId="{8FF76C69-ED31-46DA-8426-31FF4778E8AA}" type="pres">
      <dgm:prSet presAssocID="{4BEA7813-5E1A-4A0C-A8CF-50480CFFFFE7}" presName="childText" presStyleLbl="conFgAcc1" presStyleIdx="1" presStyleCnt="3">
        <dgm:presLayoutVars>
          <dgm:bulletEnabled val="1"/>
        </dgm:presLayoutVars>
      </dgm:prSet>
      <dgm:spPr/>
    </dgm:pt>
    <dgm:pt modelId="{541A1214-6675-47F4-905C-7A7B0B2B892B}" type="pres">
      <dgm:prSet presAssocID="{F0826DD0-C467-4392-A062-79D72D7E8624}" presName="spaceBetweenRectangles" presStyleCnt="0"/>
      <dgm:spPr/>
    </dgm:pt>
    <dgm:pt modelId="{AFC3A542-5DF0-4D2F-970F-F80C1A73D16E}" type="pres">
      <dgm:prSet presAssocID="{5D55554E-3137-4576-A5AD-03F61ABB24E1}" presName="parentLin" presStyleCnt="0"/>
      <dgm:spPr/>
    </dgm:pt>
    <dgm:pt modelId="{0187BE7E-B2CE-4EC5-B4BE-A30A89A3E5CB}" type="pres">
      <dgm:prSet presAssocID="{5D55554E-3137-4576-A5AD-03F61ABB24E1}" presName="parentLeftMargin" presStyleLbl="node1" presStyleIdx="1" presStyleCnt="3"/>
      <dgm:spPr/>
    </dgm:pt>
    <dgm:pt modelId="{75FA12F8-93B4-47DA-886E-913BD53E4EDD}" type="pres">
      <dgm:prSet presAssocID="{5D55554E-3137-4576-A5AD-03F61ABB24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AC5DA-DFD5-4954-B317-84FDA92E2583}" type="pres">
      <dgm:prSet presAssocID="{5D55554E-3137-4576-A5AD-03F61ABB24E1}" presName="negativeSpace" presStyleCnt="0"/>
      <dgm:spPr/>
    </dgm:pt>
    <dgm:pt modelId="{2E2B710D-AC22-4D4E-B30B-C1E535952731}" type="pres">
      <dgm:prSet presAssocID="{5D55554E-3137-4576-A5AD-03F61ABB24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8C4702-4B11-4658-A5D4-CF435CC8DE1F}" type="presOf" srcId="{1DED20E3-B4AD-4667-ACE3-9FE94DEF8823}" destId="{B1392EBD-A95A-4740-8232-7EAFAB88250D}" srcOrd="0" destOrd="2" presId="urn:microsoft.com/office/officeart/2005/8/layout/list1"/>
    <dgm:cxn modelId="{449D3C1A-5D5A-44B8-A5DA-A909184F5D80}" type="presOf" srcId="{BCF23B95-A272-464E-AF0D-ADA451115E5F}" destId="{8FF76C69-ED31-46DA-8426-31FF4778E8AA}" srcOrd="0" destOrd="0" presId="urn:microsoft.com/office/officeart/2005/8/layout/list1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AE900922-9434-4C3A-9851-62EB7FD00F2D}" type="presOf" srcId="{C72AAAB4-9ACD-4DE4-A4EC-AD007100DF4E}" destId="{7CC7AC46-D0AD-48E4-9582-EFD51659CF36}" srcOrd="0" destOrd="0" presId="urn:microsoft.com/office/officeart/2005/8/layout/list1"/>
    <dgm:cxn modelId="{6A028F22-5E4F-4261-BCC1-0308EA3F8248}" srcId="{80918227-D8A1-4ED4-8327-7EAA288ED3AA}" destId="{1DED20E3-B4AD-4667-ACE3-9FE94DEF8823}" srcOrd="2" destOrd="0" parTransId="{E3DA3E88-48EE-4503-90D4-878FEB77DD45}" sibTransId="{D99681F0-0BE5-44D3-8EF4-2E5072266197}"/>
    <dgm:cxn modelId="{B7CE8224-E68B-48A5-8DEC-0ABA41141A38}" srcId="{5D55554E-3137-4576-A5AD-03F61ABB24E1}" destId="{15307EB0-DCBA-45A7-83A7-DEFFCD60D2A2}" srcOrd="0" destOrd="0" parTransId="{1FB4E482-ABB8-4378-BCD9-876B9754015C}" sibTransId="{55A326FB-F9EA-4B39-9464-AC97D1775237}"/>
    <dgm:cxn modelId="{F6924C33-BDA0-436A-A94B-820E0C967572}" type="presOf" srcId="{15307EB0-DCBA-45A7-83A7-DEFFCD60D2A2}" destId="{2E2B710D-AC22-4D4E-B30B-C1E535952731}" srcOrd="0" destOrd="0" presId="urn:microsoft.com/office/officeart/2005/8/layout/list1"/>
    <dgm:cxn modelId="{D7A59936-FECF-4BFE-8E4B-A9934C7B249C}" srcId="{C72AAAB4-9ACD-4DE4-A4EC-AD007100DF4E}" destId="{5D55554E-3137-4576-A5AD-03F61ABB24E1}" srcOrd="2" destOrd="0" parTransId="{96B760ED-FC9D-4D70-A817-87C9CE99F76A}" sibTransId="{6518A88B-C640-42E0-AB9A-390BDD4277D7}"/>
    <dgm:cxn modelId="{35C98962-5452-436D-9669-FC2A0860A264}" type="presOf" srcId="{5D55554E-3137-4576-A5AD-03F61ABB24E1}" destId="{75FA12F8-93B4-47DA-886E-913BD53E4EDD}" srcOrd="1" destOrd="0" presId="urn:microsoft.com/office/officeart/2005/8/layout/list1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6926254B-F5F2-439D-98BA-57D5AB0AE15B}" srcId="{4BEA7813-5E1A-4A0C-A8CF-50480CFFFFE7}" destId="{DE4E8E5A-9506-4A91-9792-8DB9B70DC824}" srcOrd="2" destOrd="0" parTransId="{7C901ABA-A598-442F-81A9-E4103B0196E2}" sibTransId="{BC691998-BFB6-48DF-A6D5-893C687E2CC0}"/>
    <dgm:cxn modelId="{394B986F-8923-4F69-81B0-E148FA67453D}" type="presOf" srcId="{F9CDDF5B-6026-4C78-9C57-8977A7CD26DD}" destId="{8FF76C69-ED31-46DA-8426-31FF4778E8AA}" srcOrd="0" destOrd="1" presId="urn:microsoft.com/office/officeart/2005/8/layout/list1"/>
    <dgm:cxn modelId="{76CE1B70-A76B-48C9-A058-80F96659D517}" type="presOf" srcId="{DE4E8E5A-9506-4A91-9792-8DB9B70DC824}" destId="{8FF76C69-ED31-46DA-8426-31FF4778E8AA}" srcOrd="0" destOrd="2" presId="urn:microsoft.com/office/officeart/2005/8/layout/list1"/>
    <dgm:cxn modelId="{AB082851-308F-47FF-8AAC-D6538465E418}" type="presOf" srcId="{228991A8-CEDD-4F70-8E0D-02EDD7FA074A}" destId="{B1392EBD-A95A-4740-8232-7EAFAB88250D}" srcOrd="0" destOrd="0" presId="urn:microsoft.com/office/officeart/2005/8/layout/list1"/>
    <dgm:cxn modelId="{0AD83A51-8CBD-4BB5-9FFB-760F43F3A869}" type="presOf" srcId="{4BEA7813-5E1A-4A0C-A8CF-50480CFFFFE7}" destId="{75E02CC9-2F39-41B1-B586-C210E0222E71}" srcOrd="0" destOrd="0" presId="urn:microsoft.com/office/officeart/2005/8/layout/list1"/>
    <dgm:cxn modelId="{85A1967C-5C36-4083-B0F3-BE619FD36BDF}" srcId="{4BEA7813-5E1A-4A0C-A8CF-50480CFFFFE7}" destId="{BB896F82-E984-41AE-B2D1-AE77521B7DB2}" srcOrd="3" destOrd="0" parTransId="{B0508EBF-D155-4372-857E-3238ADD96769}" sibTransId="{9987415A-6A0F-4C85-9465-42DAB773580D}"/>
    <dgm:cxn modelId="{1DDD3C81-784F-448D-A4EB-74818AD072EE}" srcId="{80918227-D8A1-4ED4-8327-7EAA288ED3AA}" destId="{585A6426-C6FD-485E-9735-DDBE7CA87369}" srcOrd="1" destOrd="0" parTransId="{BDEEBE02-5496-44AC-9CA5-1D583307CFCE}" sibTransId="{6CD34E16-9C13-46F4-BA52-47D611705967}"/>
    <dgm:cxn modelId="{3B932694-27B9-461F-B7B7-8CDEE79A8FAE}" type="presOf" srcId="{80918227-D8A1-4ED4-8327-7EAA288ED3AA}" destId="{8870BDBF-3566-48BE-A294-653EBFE11EFA}" srcOrd="0" destOrd="0" presId="urn:microsoft.com/office/officeart/2005/8/layout/list1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BB6750A9-912E-4935-8DE5-2C1FE02913F6}" type="presOf" srcId="{BB896F82-E984-41AE-B2D1-AE77521B7DB2}" destId="{8FF76C69-ED31-46DA-8426-31FF4778E8AA}" srcOrd="0" destOrd="3" presId="urn:microsoft.com/office/officeart/2005/8/layout/list1"/>
    <dgm:cxn modelId="{D04E39AB-3B62-43B8-BA35-D2F52BEFA140}" type="presOf" srcId="{5D55554E-3137-4576-A5AD-03F61ABB24E1}" destId="{0187BE7E-B2CE-4EC5-B4BE-A30A89A3E5CB}" srcOrd="0" destOrd="0" presId="urn:microsoft.com/office/officeart/2005/8/layout/list1"/>
    <dgm:cxn modelId="{4DEF3EB0-13F0-4DA7-8B6B-19F5889EAC6C}" type="presOf" srcId="{4BEA7813-5E1A-4A0C-A8CF-50480CFFFFE7}" destId="{678DF1E1-5BAB-4359-9EB2-DC54988BCB68}" srcOrd="1" destOrd="0" presId="urn:microsoft.com/office/officeart/2005/8/layout/list1"/>
    <dgm:cxn modelId="{A97AE6C4-FC77-486B-95D5-C538BD187640}" type="presOf" srcId="{C71A6976-4B96-4255-90D9-A1267ADA7DAA}" destId="{2E2B710D-AC22-4D4E-B30B-C1E535952731}" srcOrd="0" destOrd="1" presId="urn:microsoft.com/office/officeart/2005/8/layout/list1"/>
    <dgm:cxn modelId="{A5826BD3-E316-4175-B96A-1E5492470BEA}" type="presOf" srcId="{80918227-D8A1-4ED4-8327-7EAA288ED3AA}" destId="{E344DC9C-0B77-4BCB-8995-2812E8E99B34}" srcOrd="1" destOrd="0" presId="urn:microsoft.com/office/officeart/2005/8/layout/list1"/>
    <dgm:cxn modelId="{1B8E26E0-2ED6-4A13-BCE0-6041C0446F7A}" srcId="{5D55554E-3137-4576-A5AD-03F61ABB24E1}" destId="{C71A6976-4B96-4255-90D9-A1267ADA7DAA}" srcOrd="1" destOrd="0" parTransId="{CC80EF41-196A-4C29-92B3-8F1959D0CCD6}" sibTransId="{B2BF49F0-0BF3-4282-836E-59F6B275EFBE}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FD921BEB-0575-4D2C-A38D-5DA22176086B}" srcId="{4BEA7813-5E1A-4A0C-A8CF-50480CFFFFE7}" destId="{F9CDDF5B-6026-4C78-9C57-8977A7CD26DD}" srcOrd="1" destOrd="0" parTransId="{E6BD6536-B8FF-4B75-9411-F926E82DAB3E}" sibTransId="{B3C24061-0882-4C40-B668-D444CF2AE155}"/>
    <dgm:cxn modelId="{CBBCB9F7-3F6E-4869-9EAB-0FA026792C2E}" type="presOf" srcId="{585A6426-C6FD-485E-9735-DDBE7CA87369}" destId="{B1392EBD-A95A-4740-8232-7EAFAB88250D}" srcOrd="0" destOrd="1" presId="urn:microsoft.com/office/officeart/2005/8/layout/list1"/>
    <dgm:cxn modelId="{5B929828-05D4-494C-8DE6-FA680DF78BB1}" type="presParOf" srcId="{7CC7AC46-D0AD-48E4-9582-EFD51659CF36}" destId="{69098D79-1456-4897-80C2-86F84C80AB1F}" srcOrd="0" destOrd="0" presId="urn:microsoft.com/office/officeart/2005/8/layout/list1"/>
    <dgm:cxn modelId="{862D36D6-55C2-4651-A0F6-551E2095D377}" type="presParOf" srcId="{69098D79-1456-4897-80C2-86F84C80AB1F}" destId="{8870BDBF-3566-48BE-A294-653EBFE11EFA}" srcOrd="0" destOrd="0" presId="urn:microsoft.com/office/officeart/2005/8/layout/list1"/>
    <dgm:cxn modelId="{667E43AD-A3BB-4439-A73D-4822785381DF}" type="presParOf" srcId="{69098D79-1456-4897-80C2-86F84C80AB1F}" destId="{E344DC9C-0B77-4BCB-8995-2812E8E99B34}" srcOrd="1" destOrd="0" presId="urn:microsoft.com/office/officeart/2005/8/layout/list1"/>
    <dgm:cxn modelId="{F50B2D1D-6EFF-4E55-B322-9F602CBA7A93}" type="presParOf" srcId="{7CC7AC46-D0AD-48E4-9582-EFD51659CF36}" destId="{61D24A04-FFE6-48D9-AD5B-8BDDE41EEF5F}" srcOrd="1" destOrd="0" presId="urn:microsoft.com/office/officeart/2005/8/layout/list1"/>
    <dgm:cxn modelId="{D739CF3A-B01B-40C2-BA96-C3E1568CE64D}" type="presParOf" srcId="{7CC7AC46-D0AD-48E4-9582-EFD51659CF36}" destId="{B1392EBD-A95A-4740-8232-7EAFAB88250D}" srcOrd="2" destOrd="0" presId="urn:microsoft.com/office/officeart/2005/8/layout/list1"/>
    <dgm:cxn modelId="{F1B1F9CD-A196-4888-A410-83207DFF1D6F}" type="presParOf" srcId="{7CC7AC46-D0AD-48E4-9582-EFD51659CF36}" destId="{E5168742-9412-479F-8770-E4EF8995F909}" srcOrd="3" destOrd="0" presId="urn:microsoft.com/office/officeart/2005/8/layout/list1"/>
    <dgm:cxn modelId="{9A6F60B6-43AF-4231-BD38-3A80D00649A1}" type="presParOf" srcId="{7CC7AC46-D0AD-48E4-9582-EFD51659CF36}" destId="{586A4F17-866A-4671-988A-8AF14A51545A}" srcOrd="4" destOrd="0" presId="urn:microsoft.com/office/officeart/2005/8/layout/list1"/>
    <dgm:cxn modelId="{06EC38E8-8438-4D08-AB0F-E922C37ADA9A}" type="presParOf" srcId="{586A4F17-866A-4671-988A-8AF14A51545A}" destId="{75E02CC9-2F39-41B1-B586-C210E0222E71}" srcOrd="0" destOrd="0" presId="urn:microsoft.com/office/officeart/2005/8/layout/list1"/>
    <dgm:cxn modelId="{B2A791DE-95F4-45CF-93AA-9690FEB0DC63}" type="presParOf" srcId="{586A4F17-866A-4671-988A-8AF14A51545A}" destId="{678DF1E1-5BAB-4359-9EB2-DC54988BCB68}" srcOrd="1" destOrd="0" presId="urn:microsoft.com/office/officeart/2005/8/layout/list1"/>
    <dgm:cxn modelId="{0171832B-1D14-4D12-9EF7-56CD7F73AF00}" type="presParOf" srcId="{7CC7AC46-D0AD-48E4-9582-EFD51659CF36}" destId="{6EF173CD-A6B0-48AE-942D-D015E49E0DC9}" srcOrd="5" destOrd="0" presId="urn:microsoft.com/office/officeart/2005/8/layout/list1"/>
    <dgm:cxn modelId="{40458C2D-9551-4692-9CF0-0FAC62D80307}" type="presParOf" srcId="{7CC7AC46-D0AD-48E4-9582-EFD51659CF36}" destId="{8FF76C69-ED31-46DA-8426-31FF4778E8AA}" srcOrd="6" destOrd="0" presId="urn:microsoft.com/office/officeart/2005/8/layout/list1"/>
    <dgm:cxn modelId="{75840FDB-5CE7-49E1-876C-BE0980305B01}" type="presParOf" srcId="{7CC7AC46-D0AD-48E4-9582-EFD51659CF36}" destId="{541A1214-6675-47F4-905C-7A7B0B2B892B}" srcOrd="7" destOrd="0" presId="urn:microsoft.com/office/officeart/2005/8/layout/list1"/>
    <dgm:cxn modelId="{0B2F1E4B-5654-48EE-A6F8-68A4AAF9F50F}" type="presParOf" srcId="{7CC7AC46-D0AD-48E4-9582-EFD51659CF36}" destId="{AFC3A542-5DF0-4D2F-970F-F80C1A73D16E}" srcOrd="8" destOrd="0" presId="urn:microsoft.com/office/officeart/2005/8/layout/list1"/>
    <dgm:cxn modelId="{BC64C4BA-3E8B-4A36-9A60-AF103BD21C5D}" type="presParOf" srcId="{AFC3A542-5DF0-4D2F-970F-F80C1A73D16E}" destId="{0187BE7E-B2CE-4EC5-B4BE-A30A89A3E5CB}" srcOrd="0" destOrd="0" presId="urn:microsoft.com/office/officeart/2005/8/layout/list1"/>
    <dgm:cxn modelId="{2B979A04-D867-46AB-BF7C-6ACF5C568FBB}" type="presParOf" srcId="{AFC3A542-5DF0-4D2F-970F-F80C1A73D16E}" destId="{75FA12F8-93B4-47DA-886E-913BD53E4EDD}" srcOrd="1" destOrd="0" presId="urn:microsoft.com/office/officeart/2005/8/layout/list1"/>
    <dgm:cxn modelId="{27A3DD75-E83C-40FD-82A9-F0B77778326E}" type="presParOf" srcId="{7CC7AC46-D0AD-48E4-9582-EFD51659CF36}" destId="{8B5AC5DA-DFD5-4954-B317-84FDA92E2583}" srcOrd="9" destOrd="0" presId="urn:microsoft.com/office/officeart/2005/8/layout/list1"/>
    <dgm:cxn modelId="{CB086D24-384A-48E5-9A5D-6D2CB9482B1D}" type="presParOf" srcId="{7CC7AC46-D0AD-48E4-9582-EFD51659CF36}" destId="{2E2B710D-AC22-4D4E-B30B-C1E5359527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2AAAB4-9ACD-4DE4-A4EC-AD007100DF4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0918227-D8A1-4ED4-8327-7EAA288ED3AA}">
      <dgm:prSet/>
      <dgm:spPr/>
      <dgm:t>
        <a:bodyPr/>
        <a:lstStyle/>
        <a:p>
          <a:r>
            <a:rPr lang="en-IN" b="1" dirty="0"/>
            <a:t>Global Performance</a:t>
          </a:r>
          <a:endParaRPr lang="en-IN" b="0" i="0" dirty="0"/>
        </a:p>
      </dgm:t>
    </dgm:pt>
    <dgm:pt modelId="{3A647CAB-8BD5-4256-89F1-D18ADFDF467D}" type="parTrans" cxnId="{161339EA-3541-4704-8DF6-FD3684FCAF0D}">
      <dgm:prSet/>
      <dgm:spPr/>
      <dgm:t>
        <a:bodyPr/>
        <a:lstStyle/>
        <a:p>
          <a:endParaRPr lang="en-US"/>
        </a:p>
      </dgm:t>
    </dgm:pt>
    <dgm:pt modelId="{0035CF2C-61E0-435D-9726-85587DACF005}" type="sibTrans" cxnId="{161339EA-3541-4704-8DF6-FD3684FCAF0D}">
      <dgm:prSet/>
      <dgm:spPr/>
      <dgm:t>
        <a:bodyPr/>
        <a:lstStyle/>
        <a:p>
          <a:endParaRPr lang="en-US"/>
        </a:p>
      </dgm:t>
    </dgm:pt>
    <dgm:pt modelId="{228991A8-CEDD-4F70-8E0D-02EDD7FA074A}">
      <dgm:prSet/>
      <dgm:spPr/>
      <dgm:t>
        <a:bodyPr/>
        <a:lstStyle/>
        <a:p>
          <a:r>
            <a:rPr lang="en-US" b="0" dirty="0"/>
            <a:t>Ensures low-latency access for users across 10 countries.</a:t>
          </a:r>
        </a:p>
      </dgm:t>
    </dgm:pt>
    <dgm:pt modelId="{F3AC3F5D-A132-473A-83F9-2250867BBC51}" type="parTrans" cxnId="{086BD11F-6C76-451A-B7DE-2F6C4A0DA00B}">
      <dgm:prSet/>
      <dgm:spPr/>
      <dgm:t>
        <a:bodyPr/>
        <a:lstStyle/>
        <a:p>
          <a:endParaRPr lang="en-US"/>
        </a:p>
      </dgm:t>
    </dgm:pt>
    <dgm:pt modelId="{074041BD-BFB5-43BD-9A28-9FDABBACE6C7}" type="sibTrans" cxnId="{086BD11F-6C76-451A-B7DE-2F6C4A0DA00B}">
      <dgm:prSet/>
      <dgm:spPr/>
      <dgm:t>
        <a:bodyPr/>
        <a:lstStyle/>
        <a:p>
          <a:endParaRPr lang="en-US"/>
        </a:p>
      </dgm:t>
    </dgm:pt>
    <dgm:pt modelId="{4BEA7813-5E1A-4A0C-A8CF-50480CFFFFE7}">
      <dgm:prSet/>
      <dgm:spPr/>
      <dgm:t>
        <a:bodyPr/>
        <a:lstStyle/>
        <a:p>
          <a:r>
            <a:rPr lang="en-IN" b="1" dirty="0"/>
            <a:t>High Availability</a:t>
          </a:r>
          <a:endParaRPr lang="en-US" dirty="0"/>
        </a:p>
      </dgm:t>
    </dgm:pt>
    <dgm:pt modelId="{11A16F8F-2C29-4FDB-95AA-B202B8CA58C5}" type="parTrans" cxnId="{0D7AEE47-0E80-4B88-8007-0D79DC0A3D9E}">
      <dgm:prSet/>
      <dgm:spPr/>
      <dgm:t>
        <a:bodyPr/>
        <a:lstStyle/>
        <a:p>
          <a:endParaRPr lang="en-US"/>
        </a:p>
      </dgm:t>
    </dgm:pt>
    <dgm:pt modelId="{F0826DD0-C467-4392-A062-79D72D7E8624}" type="sibTrans" cxnId="{0D7AEE47-0E80-4B88-8007-0D79DC0A3D9E}">
      <dgm:prSet/>
      <dgm:spPr/>
      <dgm:t>
        <a:bodyPr/>
        <a:lstStyle/>
        <a:p>
          <a:endParaRPr lang="en-US"/>
        </a:p>
      </dgm:t>
    </dgm:pt>
    <dgm:pt modelId="{BCF23B95-A272-464E-AF0D-ADA451115E5F}">
      <dgm:prSet/>
      <dgm:spPr/>
      <dgm:t>
        <a:bodyPr/>
        <a:lstStyle/>
        <a:p>
          <a:r>
            <a:rPr lang="fr-FR" b="0" dirty="0"/>
            <a:t>Multi-</a:t>
          </a:r>
          <a:r>
            <a:rPr lang="fr-FR" b="0" dirty="0" err="1"/>
            <a:t>region</a:t>
          </a:r>
          <a:r>
            <a:rPr lang="fr-FR" b="0" dirty="0"/>
            <a:t> réplication </a:t>
          </a:r>
          <a:r>
            <a:rPr lang="fr-FR" b="0" dirty="0" err="1"/>
            <a:t>provides</a:t>
          </a:r>
          <a:r>
            <a:rPr lang="fr-FR" b="0" dirty="0"/>
            <a:t> 99.999% uptime.</a:t>
          </a:r>
          <a:endParaRPr lang="en-US" b="0" dirty="0"/>
        </a:p>
      </dgm:t>
    </dgm:pt>
    <dgm:pt modelId="{9B005E22-BFEF-4FB5-B3DF-7F67F21D1D14}" type="parTrans" cxnId="{C9A03C9B-1B0A-47BA-9BE1-A026AD4CB075}">
      <dgm:prSet/>
      <dgm:spPr/>
      <dgm:t>
        <a:bodyPr/>
        <a:lstStyle/>
        <a:p>
          <a:endParaRPr lang="en-US"/>
        </a:p>
      </dgm:t>
    </dgm:pt>
    <dgm:pt modelId="{78EC6365-6FB9-40D6-9967-2E700164FAB0}" type="sibTrans" cxnId="{C9A03C9B-1B0A-47BA-9BE1-A026AD4CB075}">
      <dgm:prSet/>
      <dgm:spPr/>
      <dgm:t>
        <a:bodyPr/>
        <a:lstStyle/>
        <a:p>
          <a:endParaRPr lang="en-US"/>
        </a:p>
      </dgm:t>
    </dgm:pt>
    <dgm:pt modelId="{5D55554E-3137-4576-A5AD-03F61ABB24E1}">
      <dgm:prSet/>
      <dgm:spPr/>
      <dgm:t>
        <a:bodyPr/>
        <a:lstStyle/>
        <a:p>
          <a:r>
            <a:rPr lang="en-IN" b="1" dirty="0"/>
            <a:t>Regulatory Compliance</a:t>
          </a:r>
          <a:endParaRPr lang="en-US" dirty="0"/>
        </a:p>
      </dgm:t>
    </dgm:pt>
    <dgm:pt modelId="{96B760ED-FC9D-4D70-A817-87C9CE99F76A}" type="parTrans" cxnId="{D7A59936-FECF-4BFE-8E4B-A9934C7B249C}">
      <dgm:prSet/>
      <dgm:spPr/>
      <dgm:t>
        <a:bodyPr/>
        <a:lstStyle/>
        <a:p>
          <a:endParaRPr lang="en-US"/>
        </a:p>
      </dgm:t>
    </dgm:pt>
    <dgm:pt modelId="{6518A88B-C640-42E0-AB9A-390BDD4277D7}" type="sibTrans" cxnId="{D7A59936-FECF-4BFE-8E4B-A9934C7B249C}">
      <dgm:prSet/>
      <dgm:spPr/>
      <dgm:t>
        <a:bodyPr/>
        <a:lstStyle/>
        <a:p>
          <a:endParaRPr lang="en-US"/>
        </a:p>
      </dgm:t>
    </dgm:pt>
    <dgm:pt modelId="{15307EB0-DCBA-45A7-83A7-DEFFCD60D2A2}">
      <dgm:prSet/>
      <dgm:spPr/>
      <dgm:t>
        <a:bodyPr/>
        <a:lstStyle/>
        <a:p>
          <a:r>
            <a:rPr lang="en-US" b="0" dirty="0"/>
            <a:t>Comprehensive tools for GDPR and HIPAA compliance.</a:t>
          </a:r>
        </a:p>
      </dgm:t>
    </dgm:pt>
    <dgm:pt modelId="{1FB4E482-ABB8-4378-BCD9-876B9754015C}" type="parTrans" cxnId="{B7CE8224-E68B-48A5-8DEC-0ABA41141A38}">
      <dgm:prSet/>
      <dgm:spPr/>
      <dgm:t>
        <a:bodyPr/>
        <a:lstStyle/>
        <a:p>
          <a:endParaRPr lang="en-US"/>
        </a:p>
      </dgm:t>
    </dgm:pt>
    <dgm:pt modelId="{55A326FB-F9EA-4B39-9464-AC97D1775237}" type="sibTrans" cxnId="{B7CE8224-E68B-48A5-8DEC-0ABA41141A38}">
      <dgm:prSet/>
      <dgm:spPr/>
      <dgm:t>
        <a:bodyPr/>
        <a:lstStyle/>
        <a:p>
          <a:endParaRPr lang="en-US"/>
        </a:p>
      </dgm:t>
    </dgm:pt>
    <dgm:pt modelId="{3DF6B1CD-D86D-474E-BB32-D2BE39641F33}">
      <dgm:prSet/>
      <dgm:spPr/>
      <dgm:t>
        <a:bodyPr/>
        <a:lstStyle/>
        <a:p>
          <a:r>
            <a:rPr lang="en-IN" b="1" dirty="0"/>
            <a:t>Operational Simplicity</a:t>
          </a:r>
          <a:endParaRPr lang="en-US" dirty="0"/>
        </a:p>
      </dgm:t>
    </dgm:pt>
    <dgm:pt modelId="{D1166035-683A-48DD-9CB5-E4026D6C9015}" type="parTrans" cxnId="{C58D21CC-0526-46D1-8554-4FA7ABC4F58E}">
      <dgm:prSet/>
      <dgm:spPr/>
      <dgm:t>
        <a:bodyPr/>
        <a:lstStyle/>
        <a:p>
          <a:endParaRPr lang="en-IN"/>
        </a:p>
      </dgm:t>
    </dgm:pt>
    <dgm:pt modelId="{660F6950-EAEC-4725-B30A-1406AD1ED5BA}" type="sibTrans" cxnId="{C58D21CC-0526-46D1-8554-4FA7ABC4F58E}">
      <dgm:prSet/>
      <dgm:spPr/>
      <dgm:t>
        <a:bodyPr/>
        <a:lstStyle/>
        <a:p>
          <a:endParaRPr lang="en-IN"/>
        </a:p>
      </dgm:t>
    </dgm:pt>
    <dgm:pt modelId="{6D7ADC6C-7A50-4EAF-ABAA-2081DCF26A7F}">
      <dgm:prSet/>
      <dgm:spPr/>
      <dgm:t>
        <a:bodyPr/>
        <a:lstStyle/>
        <a:p>
          <a:r>
            <a:rPr lang="en-US" b="0" dirty="0"/>
            <a:t>Fully managed service eliminates hardware and maintenance </a:t>
          </a:r>
          <a:r>
            <a:rPr lang="en-IN" b="0" dirty="0"/>
            <a:t>overhead.</a:t>
          </a:r>
          <a:endParaRPr lang="en-IN" dirty="0"/>
        </a:p>
      </dgm:t>
    </dgm:pt>
    <dgm:pt modelId="{E783017A-14F5-4D35-8E1C-1DD7FFF26E06}" type="parTrans" cxnId="{D109A890-6C72-4103-90F0-C638FC25913A}">
      <dgm:prSet/>
      <dgm:spPr/>
      <dgm:t>
        <a:bodyPr/>
        <a:lstStyle/>
        <a:p>
          <a:endParaRPr lang="en-IN"/>
        </a:p>
      </dgm:t>
    </dgm:pt>
    <dgm:pt modelId="{1C047D60-6254-403F-BD00-FC315EA2C9DB}" type="sibTrans" cxnId="{D109A890-6C72-4103-90F0-C638FC25913A}">
      <dgm:prSet/>
      <dgm:spPr/>
      <dgm:t>
        <a:bodyPr/>
        <a:lstStyle/>
        <a:p>
          <a:endParaRPr lang="en-IN"/>
        </a:p>
      </dgm:t>
    </dgm:pt>
    <dgm:pt modelId="{597D1950-8CA8-4605-808D-746762D11B22}">
      <dgm:prSet/>
      <dgm:spPr/>
      <dgm:t>
        <a:bodyPr/>
        <a:lstStyle/>
        <a:p>
          <a:r>
            <a:rPr lang="en-IN" b="1" dirty="0"/>
            <a:t>Future-Ready</a:t>
          </a:r>
          <a:endParaRPr lang="en-US" dirty="0"/>
        </a:p>
      </dgm:t>
    </dgm:pt>
    <dgm:pt modelId="{7510F1A6-47B8-4366-A83D-AACA7A69F944}" type="parTrans" cxnId="{B9A19052-EE38-40AF-978C-1A9A1A59A066}">
      <dgm:prSet/>
      <dgm:spPr/>
      <dgm:t>
        <a:bodyPr/>
        <a:lstStyle/>
        <a:p>
          <a:endParaRPr lang="en-IN"/>
        </a:p>
      </dgm:t>
    </dgm:pt>
    <dgm:pt modelId="{5D285AB4-8DED-4FCF-A283-CFC468228F58}" type="sibTrans" cxnId="{B9A19052-EE38-40AF-978C-1A9A1A59A066}">
      <dgm:prSet/>
      <dgm:spPr/>
      <dgm:t>
        <a:bodyPr/>
        <a:lstStyle/>
        <a:p>
          <a:endParaRPr lang="en-IN"/>
        </a:p>
      </dgm:t>
    </dgm:pt>
    <dgm:pt modelId="{3357DCE0-D34B-4AB1-963F-D7079D753213}">
      <dgm:prSet/>
      <dgm:spPr/>
      <dgm:t>
        <a:bodyPr/>
        <a:lstStyle/>
        <a:p>
          <a:r>
            <a:rPr lang="en-US" b="0" dirty="0"/>
            <a:t>Seamlessly handles growing workloads and evolving business </a:t>
          </a:r>
          <a:r>
            <a:rPr lang="en-IN" b="0" dirty="0"/>
            <a:t>needs.</a:t>
          </a:r>
          <a:endParaRPr lang="en-IN" dirty="0"/>
        </a:p>
      </dgm:t>
    </dgm:pt>
    <dgm:pt modelId="{B1C97745-2CD6-49C0-8604-FF85184AD7C1}" type="parTrans" cxnId="{FF366271-B6F3-4A54-BED6-A35C4AB2D41C}">
      <dgm:prSet/>
      <dgm:spPr/>
      <dgm:t>
        <a:bodyPr/>
        <a:lstStyle/>
        <a:p>
          <a:endParaRPr lang="en-IN"/>
        </a:p>
      </dgm:t>
    </dgm:pt>
    <dgm:pt modelId="{F3091DA9-BA7C-481C-AEEF-C992E43DA4C0}" type="sibTrans" cxnId="{FF366271-B6F3-4A54-BED6-A35C4AB2D41C}">
      <dgm:prSet/>
      <dgm:spPr/>
      <dgm:t>
        <a:bodyPr/>
        <a:lstStyle/>
        <a:p>
          <a:endParaRPr lang="en-IN"/>
        </a:p>
      </dgm:t>
    </dgm:pt>
    <dgm:pt modelId="{7CC7AC46-D0AD-48E4-9582-EFD51659CF36}" type="pres">
      <dgm:prSet presAssocID="{C72AAAB4-9ACD-4DE4-A4EC-AD007100DF4E}" presName="linear" presStyleCnt="0">
        <dgm:presLayoutVars>
          <dgm:dir/>
          <dgm:animLvl val="lvl"/>
          <dgm:resizeHandles val="exact"/>
        </dgm:presLayoutVars>
      </dgm:prSet>
      <dgm:spPr/>
    </dgm:pt>
    <dgm:pt modelId="{69098D79-1456-4897-80C2-86F84C80AB1F}" type="pres">
      <dgm:prSet presAssocID="{80918227-D8A1-4ED4-8327-7EAA288ED3AA}" presName="parentLin" presStyleCnt="0"/>
      <dgm:spPr/>
    </dgm:pt>
    <dgm:pt modelId="{8870BDBF-3566-48BE-A294-653EBFE11EFA}" type="pres">
      <dgm:prSet presAssocID="{80918227-D8A1-4ED4-8327-7EAA288ED3AA}" presName="parentLeftMargin" presStyleLbl="node1" presStyleIdx="0" presStyleCnt="5"/>
      <dgm:spPr/>
    </dgm:pt>
    <dgm:pt modelId="{E344DC9C-0B77-4BCB-8995-2812E8E99B34}" type="pres">
      <dgm:prSet presAssocID="{80918227-D8A1-4ED4-8327-7EAA288ED3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D24A04-FFE6-48D9-AD5B-8BDDE41EEF5F}" type="pres">
      <dgm:prSet presAssocID="{80918227-D8A1-4ED4-8327-7EAA288ED3AA}" presName="negativeSpace" presStyleCnt="0"/>
      <dgm:spPr/>
    </dgm:pt>
    <dgm:pt modelId="{B1392EBD-A95A-4740-8232-7EAFAB88250D}" type="pres">
      <dgm:prSet presAssocID="{80918227-D8A1-4ED4-8327-7EAA288ED3AA}" presName="childText" presStyleLbl="conFgAcc1" presStyleIdx="0" presStyleCnt="5" custScaleY="103619">
        <dgm:presLayoutVars>
          <dgm:bulletEnabled val="1"/>
        </dgm:presLayoutVars>
      </dgm:prSet>
      <dgm:spPr/>
    </dgm:pt>
    <dgm:pt modelId="{E5168742-9412-479F-8770-E4EF8995F909}" type="pres">
      <dgm:prSet presAssocID="{0035CF2C-61E0-435D-9726-85587DACF005}" presName="spaceBetweenRectangles" presStyleCnt="0"/>
      <dgm:spPr/>
    </dgm:pt>
    <dgm:pt modelId="{586A4F17-866A-4671-988A-8AF14A51545A}" type="pres">
      <dgm:prSet presAssocID="{4BEA7813-5E1A-4A0C-A8CF-50480CFFFFE7}" presName="parentLin" presStyleCnt="0"/>
      <dgm:spPr/>
    </dgm:pt>
    <dgm:pt modelId="{75E02CC9-2F39-41B1-B586-C210E0222E71}" type="pres">
      <dgm:prSet presAssocID="{4BEA7813-5E1A-4A0C-A8CF-50480CFFFFE7}" presName="parentLeftMargin" presStyleLbl="node1" presStyleIdx="0" presStyleCnt="5"/>
      <dgm:spPr/>
    </dgm:pt>
    <dgm:pt modelId="{678DF1E1-5BAB-4359-9EB2-DC54988BCB68}" type="pres">
      <dgm:prSet presAssocID="{4BEA7813-5E1A-4A0C-A8CF-50480CFFFF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F173CD-A6B0-48AE-942D-D015E49E0DC9}" type="pres">
      <dgm:prSet presAssocID="{4BEA7813-5E1A-4A0C-A8CF-50480CFFFFE7}" presName="negativeSpace" presStyleCnt="0"/>
      <dgm:spPr/>
    </dgm:pt>
    <dgm:pt modelId="{8FF76C69-ED31-46DA-8426-31FF4778E8AA}" type="pres">
      <dgm:prSet presAssocID="{4BEA7813-5E1A-4A0C-A8CF-50480CFFFFE7}" presName="childText" presStyleLbl="conFgAcc1" presStyleIdx="1" presStyleCnt="5">
        <dgm:presLayoutVars>
          <dgm:bulletEnabled val="1"/>
        </dgm:presLayoutVars>
      </dgm:prSet>
      <dgm:spPr/>
    </dgm:pt>
    <dgm:pt modelId="{541A1214-6675-47F4-905C-7A7B0B2B892B}" type="pres">
      <dgm:prSet presAssocID="{F0826DD0-C467-4392-A062-79D72D7E8624}" presName="spaceBetweenRectangles" presStyleCnt="0"/>
      <dgm:spPr/>
    </dgm:pt>
    <dgm:pt modelId="{4CECC362-6580-42F2-AE04-90E7D48E8D60}" type="pres">
      <dgm:prSet presAssocID="{3DF6B1CD-D86D-474E-BB32-D2BE39641F33}" presName="parentLin" presStyleCnt="0"/>
      <dgm:spPr/>
    </dgm:pt>
    <dgm:pt modelId="{E5EE5D46-C55C-4326-9222-C0E1CFB75D1F}" type="pres">
      <dgm:prSet presAssocID="{3DF6B1CD-D86D-474E-BB32-D2BE39641F33}" presName="parentLeftMargin" presStyleLbl="node1" presStyleIdx="1" presStyleCnt="5"/>
      <dgm:spPr/>
    </dgm:pt>
    <dgm:pt modelId="{6438DA64-A652-496A-B4C6-11D49629D587}" type="pres">
      <dgm:prSet presAssocID="{3DF6B1CD-D86D-474E-BB32-D2BE39641F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328014-DF04-4BBA-B88C-077728300368}" type="pres">
      <dgm:prSet presAssocID="{3DF6B1CD-D86D-474E-BB32-D2BE39641F33}" presName="negativeSpace" presStyleCnt="0"/>
      <dgm:spPr/>
    </dgm:pt>
    <dgm:pt modelId="{937A57FB-2DDA-42FD-A971-8809AABBA305}" type="pres">
      <dgm:prSet presAssocID="{3DF6B1CD-D86D-474E-BB32-D2BE39641F33}" presName="childText" presStyleLbl="conFgAcc1" presStyleIdx="2" presStyleCnt="5">
        <dgm:presLayoutVars>
          <dgm:bulletEnabled val="1"/>
        </dgm:presLayoutVars>
      </dgm:prSet>
      <dgm:spPr/>
    </dgm:pt>
    <dgm:pt modelId="{D6EDFD58-4015-448B-83A0-22EEE2DFF2AB}" type="pres">
      <dgm:prSet presAssocID="{660F6950-EAEC-4725-B30A-1406AD1ED5BA}" presName="spaceBetweenRectangles" presStyleCnt="0"/>
      <dgm:spPr/>
    </dgm:pt>
    <dgm:pt modelId="{AFC3A542-5DF0-4D2F-970F-F80C1A73D16E}" type="pres">
      <dgm:prSet presAssocID="{5D55554E-3137-4576-A5AD-03F61ABB24E1}" presName="parentLin" presStyleCnt="0"/>
      <dgm:spPr/>
    </dgm:pt>
    <dgm:pt modelId="{0187BE7E-B2CE-4EC5-B4BE-A30A89A3E5CB}" type="pres">
      <dgm:prSet presAssocID="{5D55554E-3137-4576-A5AD-03F61ABB24E1}" presName="parentLeftMargin" presStyleLbl="node1" presStyleIdx="2" presStyleCnt="5"/>
      <dgm:spPr/>
    </dgm:pt>
    <dgm:pt modelId="{75FA12F8-93B4-47DA-886E-913BD53E4EDD}" type="pres">
      <dgm:prSet presAssocID="{5D55554E-3137-4576-A5AD-03F61ABB24E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B5AC5DA-DFD5-4954-B317-84FDA92E2583}" type="pres">
      <dgm:prSet presAssocID="{5D55554E-3137-4576-A5AD-03F61ABB24E1}" presName="negativeSpace" presStyleCnt="0"/>
      <dgm:spPr/>
    </dgm:pt>
    <dgm:pt modelId="{2E2B710D-AC22-4D4E-B30B-C1E535952731}" type="pres">
      <dgm:prSet presAssocID="{5D55554E-3137-4576-A5AD-03F61ABB24E1}" presName="childText" presStyleLbl="conFgAcc1" presStyleIdx="3" presStyleCnt="5">
        <dgm:presLayoutVars>
          <dgm:bulletEnabled val="1"/>
        </dgm:presLayoutVars>
      </dgm:prSet>
      <dgm:spPr/>
    </dgm:pt>
    <dgm:pt modelId="{4753685B-721D-484C-9DE8-225975DB5221}" type="pres">
      <dgm:prSet presAssocID="{6518A88B-C640-42E0-AB9A-390BDD4277D7}" presName="spaceBetweenRectangles" presStyleCnt="0"/>
      <dgm:spPr/>
    </dgm:pt>
    <dgm:pt modelId="{C25A779B-76F5-4CB5-A613-1DDC60FC291F}" type="pres">
      <dgm:prSet presAssocID="{597D1950-8CA8-4605-808D-746762D11B22}" presName="parentLin" presStyleCnt="0"/>
      <dgm:spPr/>
    </dgm:pt>
    <dgm:pt modelId="{B57647C3-4C20-4EE4-B100-E3C3F70F2D6B}" type="pres">
      <dgm:prSet presAssocID="{597D1950-8CA8-4605-808D-746762D11B22}" presName="parentLeftMargin" presStyleLbl="node1" presStyleIdx="3" presStyleCnt="5"/>
      <dgm:spPr/>
    </dgm:pt>
    <dgm:pt modelId="{31293E4D-1DC9-4B8E-8D15-63051722ABE7}" type="pres">
      <dgm:prSet presAssocID="{597D1950-8CA8-4605-808D-746762D11B2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9BAC50E-6F78-4611-B244-52E6822D8787}" type="pres">
      <dgm:prSet presAssocID="{597D1950-8CA8-4605-808D-746762D11B22}" presName="negativeSpace" presStyleCnt="0"/>
      <dgm:spPr/>
    </dgm:pt>
    <dgm:pt modelId="{7ED17D88-A18C-4DF3-B3E7-99FA319791E9}" type="pres">
      <dgm:prSet presAssocID="{597D1950-8CA8-4605-808D-746762D11B2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49D3C1A-5D5A-44B8-A5DA-A909184F5D80}" type="presOf" srcId="{BCF23B95-A272-464E-AF0D-ADA451115E5F}" destId="{8FF76C69-ED31-46DA-8426-31FF4778E8AA}" srcOrd="0" destOrd="0" presId="urn:microsoft.com/office/officeart/2005/8/layout/list1"/>
    <dgm:cxn modelId="{086BD11F-6C76-451A-B7DE-2F6C4A0DA00B}" srcId="{80918227-D8A1-4ED4-8327-7EAA288ED3AA}" destId="{228991A8-CEDD-4F70-8E0D-02EDD7FA074A}" srcOrd="0" destOrd="0" parTransId="{F3AC3F5D-A132-473A-83F9-2250867BBC51}" sibTransId="{074041BD-BFB5-43BD-9A28-9FDABBACE6C7}"/>
    <dgm:cxn modelId="{AE900922-9434-4C3A-9851-62EB7FD00F2D}" type="presOf" srcId="{C72AAAB4-9ACD-4DE4-A4EC-AD007100DF4E}" destId="{7CC7AC46-D0AD-48E4-9582-EFD51659CF36}" srcOrd="0" destOrd="0" presId="urn:microsoft.com/office/officeart/2005/8/layout/list1"/>
    <dgm:cxn modelId="{B7CE8224-E68B-48A5-8DEC-0ABA41141A38}" srcId="{5D55554E-3137-4576-A5AD-03F61ABB24E1}" destId="{15307EB0-DCBA-45A7-83A7-DEFFCD60D2A2}" srcOrd="0" destOrd="0" parTransId="{1FB4E482-ABB8-4378-BCD9-876B9754015C}" sibTransId="{55A326FB-F9EA-4B39-9464-AC97D1775237}"/>
    <dgm:cxn modelId="{F6924C33-BDA0-436A-A94B-820E0C967572}" type="presOf" srcId="{15307EB0-DCBA-45A7-83A7-DEFFCD60D2A2}" destId="{2E2B710D-AC22-4D4E-B30B-C1E535952731}" srcOrd="0" destOrd="0" presId="urn:microsoft.com/office/officeart/2005/8/layout/list1"/>
    <dgm:cxn modelId="{D7A59936-FECF-4BFE-8E4B-A9934C7B249C}" srcId="{C72AAAB4-9ACD-4DE4-A4EC-AD007100DF4E}" destId="{5D55554E-3137-4576-A5AD-03F61ABB24E1}" srcOrd="3" destOrd="0" parTransId="{96B760ED-FC9D-4D70-A817-87C9CE99F76A}" sibTransId="{6518A88B-C640-42E0-AB9A-390BDD4277D7}"/>
    <dgm:cxn modelId="{4F75FA40-CD26-4E72-8BCA-CAD991B78147}" type="presOf" srcId="{3357DCE0-D34B-4AB1-963F-D7079D753213}" destId="{7ED17D88-A18C-4DF3-B3E7-99FA319791E9}" srcOrd="0" destOrd="0" presId="urn:microsoft.com/office/officeart/2005/8/layout/list1"/>
    <dgm:cxn modelId="{35C98962-5452-436D-9669-FC2A0860A264}" type="presOf" srcId="{5D55554E-3137-4576-A5AD-03F61ABB24E1}" destId="{75FA12F8-93B4-47DA-886E-913BD53E4EDD}" srcOrd="1" destOrd="0" presId="urn:microsoft.com/office/officeart/2005/8/layout/list1"/>
    <dgm:cxn modelId="{0D7AEE47-0E80-4B88-8007-0D79DC0A3D9E}" srcId="{C72AAAB4-9ACD-4DE4-A4EC-AD007100DF4E}" destId="{4BEA7813-5E1A-4A0C-A8CF-50480CFFFFE7}" srcOrd="1" destOrd="0" parTransId="{11A16F8F-2C29-4FDB-95AA-B202B8CA58C5}" sibTransId="{F0826DD0-C467-4392-A062-79D72D7E8624}"/>
    <dgm:cxn modelId="{AB082851-308F-47FF-8AAC-D6538465E418}" type="presOf" srcId="{228991A8-CEDD-4F70-8E0D-02EDD7FA074A}" destId="{B1392EBD-A95A-4740-8232-7EAFAB88250D}" srcOrd="0" destOrd="0" presId="urn:microsoft.com/office/officeart/2005/8/layout/list1"/>
    <dgm:cxn modelId="{0AD83A51-8CBD-4BB5-9FFB-760F43F3A869}" type="presOf" srcId="{4BEA7813-5E1A-4A0C-A8CF-50480CFFFFE7}" destId="{75E02CC9-2F39-41B1-B586-C210E0222E71}" srcOrd="0" destOrd="0" presId="urn:microsoft.com/office/officeart/2005/8/layout/list1"/>
    <dgm:cxn modelId="{FF366271-B6F3-4A54-BED6-A35C4AB2D41C}" srcId="{597D1950-8CA8-4605-808D-746762D11B22}" destId="{3357DCE0-D34B-4AB1-963F-D7079D753213}" srcOrd="0" destOrd="0" parTransId="{B1C97745-2CD6-49C0-8604-FF85184AD7C1}" sibTransId="{F3091DA9-BA7C-481C-AEEF-C992E43DA4C0}"/>
    <dgm:cxn modelId="{B9A19052-EE38-40AF-978C-1A9A1A59A066}" srcId="{C72AAAB4-9ACD-4DE4-A4EC-AD007100DF4E}" destId="{597D1950-8CA8-4605-808D-746762D11B22}" srcOrd="4" destOrd="0" parTransId="{7510F1A6-47B8-4366-A83D-AACA7A69F944}" sibTransId="{5D285AB4-8DED-4FCF-A283-CFC468228F58}"/>
    <dgm:cxn modelId="{CC9C9D86-FB39-4820-B1D5-34E12742AEA1}" type="presOf" srcId="{6D7ADC6C-7A50-4EAF-ABAA-2081DCF26A7F}" destId="{937A57FB-2DDA-42FD-A971-8809AABBA305}" srcOrd="0" destOrd="0" presId="urn:microsoft.com/office/officeart/2005/8/layout/list1"/>
    <dgm:cxn modelId="{43760689-862A-4230-8437-AE224BE91E91}" type="presOf" srcId="{597D1950-8CA8-4605-808D-746762D11B22}" destId="{31293E4D-1DC9-4B8E-8D15-63051722ABE7}" srcOrd="1" destOrd="0" presId="urn:microsoft.com/office/officeart/2005/8/layout/list1"/>
    <dgm:cxn modelId="{D109A890-6C72-4103-90F0-C638FC25913A}" srcId="{3DF6B1CD-D86D-474E-BB32-D2BE39641F33}" destId="{6D7ADC6C-7A50-4EAF-ABAA-2081DCF26A7F}" srcOrd="0" destOrd="0" parTransId="{E783017A-14F5-4D35-8E1C-1DD7FFF26E06}" sibTransId="{1C047D60-6254-403F-BD00-FC315EA2C9DB}"/>
    <dgm:cxn modelId="{3B932694-27B9-461F-B7B7-8CDEE79A8FAE}" type="presOf" srcId="{80918227-D8A1-4ED4-8327-7EAA288ED3AA}" destId="{8870BDBF-3566-48BE-A294-653EBFE11EFA}" srcOrd="0" destOrd="0" presId="urn:microsoft.com/office/officeart/2005/8/layout/list1"/>
    <dgm:cxn modelId="{E3CC4694-6DD2-4A8D-97C6-47A7936FF1B7}" type="presOf" srcId="{597D1950-8CA8-4605-808D-746762D11B22}" destId="{B57647C3-4C20-4EE4-B100-E3C3F70F2D6B}" srcOrd="0" destOrd="0" presId="urn:microsoft.com/office/officeart/2005/8/layout/list1"/>
    <dgm:cxn modelId="{C9A03C9B-1B0A-47BA-9BE1-A026AD4CB075}" srcId="{4BEA7813-5E1A-4A0C-A8CF-50480CFFFFE7}" destId="{BCF23B95-A272-464E-AF0D-ADA451115E5F}" srcOrd="0" destOrd="0" parTransId="{9B005E22-BFEF-4FB5-B3DF-7F67F21D1D14}" sibTransId="{78EC6365-6FB9-40D6-9967-2E700164FAB0}"/>
    <dgm:cxn modelId="{D04E39AB-3B62-43B8-BA35-D2F52BEFA140}" type="presOf" srcId="{5D55554E-3137-4576-A5AD-03F61ABB24E1}" destId="{0187BE7E-B2CE-4EC5-B4BE-A30A89A3E5CB}" srcOrd="0" destOrd="0" presId="urn:microsoft.com/office/officeart/2005/8/layout/list1"/>
    <dgm:cxn modelId="{4DEF3EB0-13F0-4DA7-8B6B-19F5889EAC6C}" type="presOf" srcId="{4BEA7813-5E1A-4A0C-A8CF-50480CFFFFE7}" destId="{678DF1E1-5BAB-4359-9EB2-DC54988BCB68}" srcOrd="1" destOrd="0" presId="urn:microsoft.com/office/officeart/2005/8/layout/list1"/>
    <dgm:cxn modelId="{C58D21CC-0526-46D1-8554-4FA7ABC4F58E}" srcId="{C72AAAB4-9ACD-4DE4-A4EC-AD007100DF4E}" destId="{3DF6B1CD-D86D-474E-BB32-D2BE39641F33}" srcOrd="2" destOrd="0" parTransId="{D1166035-683A-48DD-9CB5-E4026D6C9015}" sibTransId="{660F6950-EAEC-4725-B30A-1406AD1ED5BA}"/>
    <dgm:cxn modelId="{A5826BD3-E316-4175-B96A-1E5492470BEA}" type="presOf" srcId="{80918227-D8A1-4ED4-8327-7EAA288ED3AA}" destId="{E344DC9C-0B77-4BCB-8995-2812E8E99B34}" srcOrd="1" destOrd="0" presId="urn:microsoft.com/office/officeart/2005/8/layout/list1"/>
    <dgm:cxn modelId="{991C2EE1-04E1-4F37-A577-0E64803B89F4}" type="presOf" srcId="{3DF6B1CD-D86D-474E-BB32-D2BE39641F33}" destId="{E5EE5D46-C55C-4326-9222-C0E1CFB75D1F}" srcOrd="0" destOrd="0" presId="urn:microsoft.com/office/officeart/2005/8/layout/list1"/>
    <dgm:cxn modelId="{161339EA-3541-4704-8DF6-FD3684FCAF0D}" srcId="{C72AAAB4-9ACD-4DE4-A4EC-AD007100DF4E}" destId="{80918227-D8A1-4ED4-8327-7EAA288ED3AA}" srcOrd="0" destOrd="0" parTransId="{3A647CAB-8BD5-4256-89F1-D18ADFDF467D}" sibTransId="{0035CF2C-61E0-435D-9726-85587DACF005}"/>
    <dgm:cxn modelId="{E7CE88F7-6E22-414A-A221-3F4C8D08AA12}" type="presOf" srcId="{3DF6B1CD-D86D-474E-BB32-D2BE39641F33}" destId="{6438DA64-A652-496A-B4C6-11D49629D587}" srcOrd="1" destOrd="0" presId="urn:microsoft.com/office/officeart/2005/8/layout/list1"/>
    <dgm:cxn modelId="{5B929828-05D4-494C-8DE6-FA680DF78BB1}" type="presParOf" srcId="{7CC7AC46-D0AD-48E4-9582-EFD51659CF36}" destId="{69098D79-1456-4897-80C2-86F84C80AB1F}" srcOrd="0" destOrd="0" presId="urn:microsoft.com/office/officeart/2005/8/layout/list1"/>
    <dgm:cxn modelId="{862D36D6-55C2-4651-A0F6-551E2095D377}" type="presParOf" srcId="{69098D79-1456-4897-80C2-86F84C80AB1F}" destId="{8870BDBF-3566-48BE-A294-653EBFE11EFA}" srcOrd="0" destOrd="0" presId="urn:microsoft.com/office/officeart/2005/8/layout/list1"/>
    <dgm:cxn modelId="{667E43AD-A3BB-4439-A73D-4822785381DF}" type="presParOf" srcId="{69098D79-1456-4897-80C2-86F84C80AB1F}" destId="{E344DC9C-0B77-4BCB-8995-2812E8E99B34}" srcOrd="1" destOrd="0" presId="urn:microsoft.com/office/officeart/2005/8/layout/list1"/>
    <dgm:cxn modelId="{F50B2D1D-6EFF-4E55-B322-9F602CBA7A93}" type="presParOf" srcId="{7CC7AC46-D0AD-48E4-9582-EFD51659CF36}" destId="{61D24A04-FFE6-48D9-AD5B-8BDDE41EEF5F}" srcOrd="1" destOrd="0" presId="urn:microsoft.com/office/officeart/2005/8/layout/list1"/>
    <dgm:cxn modelId="{D739CF3A-B01B-40C2-BA96-C3E1568CE64D}" type="presParOf" srcId="{7CC7AC46-D0AD-48E4-9582-EFD51659CF36}" destId="{B1392EBD-A95A-4740-8232-7EAFAB88250D}" srcOrd="2" destOrd="0" presId="urn:microsoft.com/office/officeart/2005/8/layout/list1"/>
    <dgm:cxn modelId="{F1B1F9CD-A196-4888-A410-83207DFF1D6F}" type="presParOf" srcId="{7CC7AC46-D0AD-48E4-9582-EFD51659CF36}" destId="{E5168742-9412-479F-8770-E4EF8995F909}" srcOrd="3" destOrd="0" presId="urn:microsoft.com/office/officeart/2005/8/layout/list1"/>
    <dgm:cxn modelId="{9A6F60B6-43AF-4231-BD38-3A80D00649A1}" type="presParOf" srcId="{7CC7AC46-D0AD-48E4-9582-EFD51659CF36}" destId="{586A4F17-866A-4671-988A-8AF14A51545A}" srcOrd="4" destOrd="0" presId="urn:microsoft.com/office/officeart/2005/8/layout/list1"/>
    <dgm:cxn modelId="{06EC38E8-8438-4D08-AB0F-E922C37ADA9A}" type="presParOf" srcId="{586A4F17-866A-4671-988A-8AF14A51545A}" destId="{75E02CC9-2F39-41B1-B586-C210E0222E71}" srcOrd="0" destOrd="0" presId="urn:microsoft.com/office/officeart/2005/8/layout/list1"/>
    <dgm:cxn modelId="{B2A791DE-95F4-45CF-93AA-9690FEB0DC63}" type="presParOf" srcId="{586A4F17-866A-4671-988A-8AF14A51545A}" destId="{678DF1E1-5BAB-4359-9EB2-DC54988BCB68}" srcOrd="1" destOrd="0" presId="urn:microsoft.com/office/officeart/2005/8/layout/list1"/>
    <dgm:cxn modelId="{0171832B-1D14-4D12-9EF7-56CD7F73AF00}" type="presParOf" srcId="{7CC7AC46-D0AD-48E4-9582-EFD51659CF36}" destId="{6EF173CD-A6B0-48AE-942D-D015E49E0DC9}" srcOrd="5" destOrd="0" presId="urn:microsoft.com/office/officeart/2005/8/layout/list1"/>
    <dgm:cxn modelId="{40458C2D-9551-4692-9CF0-0FAC62D80307}" type="presParOf" srcId="{7CC7AC46-D0AD-48E4-9582-EFD51659CF36}" destId="{8FF76C69-ED31-46DA-8426-31FF4778E8AA}" srcOrd="6" destOrd="0" presId="urn:microsoft.com/office/officeart/2005/8/layout/list1"/>
    <dgm:cxn modelId="{75840FDB-5CE7-49E1-876C-BE0980305B01}" type="presParOf" srcId="{7CC7AC46-D0AD-48E4-9582-EFD51659CF36}" destId="{541A1214-6675-47F4-905C-7A7B0B2B892B}" srcOrd="7" destOrd="0" presId="urn:microsoft.com/office/officeart/2005/8/layout/list1"/>
    <dgm:cxn modelId="{E6583039-E9B5-4B8D-8469-94E9717E5B2C}" type="presParOf" srcId="{7CC7AC46-D0AD-48E4-9582-EFD51659CF36}" destId="{4CECC362-6580-42F2-AE04-90E7D48E8D60}" srcOrd="8" destOrd="0" presId="urn:microsoft.com/office/officeart/2005/8/layout/list1"/>
    <dgm:cxn modelId="{F35AEC4D-CE33-41AE-99BF-0CDFD4706958}" type="presParOf" srcId="{4CECC362-6580-42F2-AE04-90E7D48E8D60}" destId="{E5EE5D46-C55C-4326-9222-C0E1CFB75D1F}" srcOrd="0" destOrd="0" presId="urn:microsoft.com/office/officeart/2005/8/layout/list1"/>
    <dgm:cxn modelId="{9A1D2216-20B7-4DB6-92A4-AC979C5682A1}" type="presParOf" srcId="{4CECC362-6580-42F2-AE04-90E7D48E8D60}" destId="{6438DA64-A652-496A-B4C6-11D49629D587}" srcOrd="1" destOrd="0" presId="urn:microsoft.com/office/officeart/2005/8/layout/list1"/>
    <dgm:cxn modelId="{CDB65A13-B92C-4B78-AE03-EED90D24F0A7}" type="presParOf" srcId="{7CC7AC46-D0AD-48E4-9582-EFD51659CF36}" destId="{6E328014-DF04-4BBA-B88C-077728300368}" srcOrd="9" destOrd="0" presId="urn:microsoft.com/office/officeart/2005/8/layout/list1"/>
    <dgm:cxn modelId="{69B65AC7-5EDC-4015-B1CA-1F985DD98153}" type="presParOf" srcId="{7CC7AC46-D0AD-48E4-9582-EFD51659CF36}" destId="{937A57FB-2DDA-42FD-A971-8809AABBA305}" srcOrd="10" destOrd="0" presId="urn:microsoft.com/office/officeart/2005/8/layout/list1"/>
    <dgm:cxn modelId="{21F0DDFD-15F4-449B-A39B-3E2C18A6DFC9}" type="presParOf" srcId="{7CC7AC46-D0AD-48E4-9582-EFD51659CF36}" destId="{D6EDFD58-4015-448B-83A0-22EEE2DFF2AB}" srcOrd="11" destOrd="0" presId="urn:microsoft.com/office/officeart/2005/8/layout/list1"/>
    <dgm:cxn modelId="{0B2F1E4B-5654-48EE-A6F8-68A4AAF9F50F}" type="presParOf" srcId="{7CC7AC46-D0AD-48E4-9582-EFD51659CF36}" destId="{AFC3A542-5DF0-4D2F-970F-F80C1A73D16E}" srcOrd="12" destOrd="0" presId="urn:microsoft.com/office/officeart/2005/8/layout/list1"/>
    <dgm:cxn modelId="{BC64C4BA-3E8B-4A36-9A60-AF103BD21C5D}" type="presParOf" srcId="{AFC3A542-5DF0-4D2F-970F-F80C1A73D16E}" destId="{0187BE7E-B2CE-4EC5-B4BE-A30A89A3E5CB}" srcOrd="0" destOrd="0" presId="urn:microsoft.com/office/officeart/2005/8/layout/list1"/>
    <dgm:cxn modelId="{2B979A04-D867-46AB-BF7C-6ACF5C568FBB}" type="presParOf" srcId="{AFC3A542-5DF0-4D2F-970F-F80C1A73D16E}" destId="{75FA12F8-93B4-47DA-886E-913BD53E4EDD}" srcOrd="1" destOrd="0" presId="urn:microsoft.com/office/officeart/2005/8/layout/list1"/>
    <dgm:cxn modelId="{27A3DD75-E83C-40FD-82A9-F0B77778326E}" type="presParOf" srcId="{7CC7AC46-D0AD-48E4-9582-EFD51659CF36}" destId="{8B5AC5DA-DFD5-4954-B317-84FDA92E2583}" srcOrd="13" destOrd="0" presId="urn:microsoft.com/office/officeart/2005/8/layout/list1"/>
    <dgm:cxn modelId="{CB086D24-384A-48E5-9A5D-6D2CB9482B1D}" type="presParOf" srcId="{7CC7AC46-D0AD-48E4-9582-EFD51659CF36}" destId="{2E2B710D-AC22-4D4E-B30B-C1E535952731}" srcOrd="14" destOrd="0" presId="urn:microsoft.com/office/officeart/2005/8/layout/list1"/>
    <dgm:cxn modelId="{5BDF5B99-801E-40C5-A302-DA10590C757A}" type="presParOf" srcId="{7CC7AC46-D0AD-48E4-9582-EFD51659CF36}" destId="{4753685B-721D-484C-9DE8-225975DB5221}" srcOrd="15" destOrd="0" presId="urn:microsoft.com/office/officeart/2005/8/layout/list1"/>
    <dgm:cxn modelId="{AC3CCA84-BAE6-4410-AE99-5866B466E44D}" type="presParOf" srcId="{7CC7AC46-D0AD-48E4-9582-EFD51659CF36}" destId="{C25A779B-76F5-4CB5-A613-1DDC60FC291F}" srcOrd="16" destOrd="0" presId="urn:microsoft.com/office/officeart/2005/8/layout/list1"/>
    <dgm:cxn modelId="{84A9EA53-F933-446F-A0E3-F13D0E7547C7}" type="presParOf" srcId="{C25A779B-76F5-4CB5-A613-1DDC60FC291F}" destId="{B57647C3-4C20-4EE4-B100-E3C3F70F2D6B}" srcOrd="0" destOrd="0" presId="urn:microsoft.com/office/officeart/2005/8/layout/list1"/>
    <dgm:cxn modelId="{4C08ED12-CAC3-483C-B799-B7BEE69A986A}" type="presParOf" srcId="{C25A779B-76F5-4CB5-A613-1DDC60FC291F}" destId="{31293E4D-1DC9-4B8E-8D15-63051722ABE7}" srcOrd="1" destOrd="0" presId="urn:microsoft.com/office/officeart/2005/8/layout/list1"/>
    <dgm:cxn modelId="{BCFDB240-7AE6-485A-9811-E4EA11E45CD5}" type="presParOf" srcId="{7CC7AC46-D0AD-48E4-9582-EFD51659CF36}" destId="{59BAC50E-6F78-4611-B244-52E6822D8787}" srcOrd="17" destOrd="0" presId="urn:microsoft.com/office/officeart/2005/8/layout/list1"/>
    <dgm:cxn modelId="{BF308687-DF66-41C0-8996-2512D221F046}" type="presParOf" srcId="{7CC7AC46-D0AD-48E4-9582-EFD51659CF36}" destId="{7ED17D88-A18C-4DF3-B3E7-99FA319791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A5838-E0E0-478B-8723-6B3C46E2BF49}">
      <dsp:nvSpPr>
        <dsp:cNvPr id="0" name=""/>
        <dsp:cNvSpPr/>
      </dsp:nvSpPr>
      <dsp:spPr>
        <a:xfrm>
          <a:off x="0" y="721936"/>
          <a:ext cx="3111444" cy="2163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483" tIns="104140" rIns="24148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/>
            <a:t>Primary Instance</a:t>
          </a:r>
          <a:r>
            <a:rPr lang="en-US" sz="1100" b="0" i="0" kern="1200"/>
            <a:t>: Cloud Spanner multi-region configuration to handle distributed workloads and global user access.</a:t>
          </a:r>
          <a:endParaRPr lang="en-US" sz="1100" b="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1" i="0" kern="1200"/>
            <a:t>Backup and Recovery</a:t>
          </a:r>
          <a:r>
            <a:rPr lang="en-US" sz="1100" b="0" i="0" kern="1200"/>
            <a:t>: Continuous backups and point-in-time recovery for operational resilience.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1" i="0" kern="1200" dirty="0"/>
            <a:t>Integration</a:t>
          </a:r>
          <a:r>
            <a:rPr lang="en-US" sz="1100" b="0" i="0" kern="1200" dirty="0"/>
            <a:t>: Integration with other systems, such as ERP, Legacy Mainframe System (Payroll and Reporting) and public-facing e-commerce applications, using APIs and Cloud Pub/Sub for real-time data flow.</a:t>
          </a:r>
        </a:p>
      </dsp:txBody>
      <dsp:txXfrm>
        <a:off x="0" y="721936"/>
        <a:ext cx="3111444" cy="2163103"/>
      </dsp:txXfrm>
    </dsp:sp>
    <dsp:sp modelId="{3D8E45CB-6D8F-4DA1-9BDF-FDF421A87D82}">
      <dsp:nvSpPr>
        <dsp:cNvPr id="0" name=""/>
        <dsp:cNvSpPr/>
      </dsp:nvSpPr>
      <dsp:spPr>
        <a:xfrm>
          <a:off x="155572" y="605464"/>
          <a:ext cx="2178010" cy="147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24" tIns="0" rIns="82324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1" i="0" kern="1200" dirty="0"/>
            <a:t>Migration Strategy for SQL Database Cluster to Google Cloud Spanner</a:t>
          </a:r>
          <a:endParaRPr lang="en-US" sz="500" kern="1200" dirty="0"/>
        </a:p>
      </dsp:txBody>
      <dsp:txXfrm>
        <a:off x="162777" y="612669"/>
        <a:ext cx="2163600" cy="133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2EBD-A95A-4740-8232-7EAFAB88250D}">
      <dsp:nvSpPr>
        <dsp:cNvPr id="0" name=""/>
        <dsp:cNvSpPr/>
      </dsp:nvSpPr>
      <dsp:spPr>
        <a:xfrm>
          <a:off x="0" y="321349"/>
          <a:ext cx="4726201" cy="1489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29108" rIns="36680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Identify dependencies with applications (ERP, e-commerce) and other databases.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Evaluate existing compliance requirements for GDPR, HIPAA, and other relevant regulations.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Define a </a:t>
          </a:r>
          <a:r>
            <a:rPr lang="en-US" sz="1100" b="1" i="1" u="sng" kern="1200" dirty="0"/>
            <a:t>phased migration approach</a:t>
          </a:r>
          <a:r>
            <a:rPr lang="en-US" sz="1100" b="0" kern="1200" dirty="0"/>
            <a:t>, starting with </a:t>
          </a:r>
          <a:r>
            <a:rPr lang="en-US" sz="1100" b="1" i="1" u="sng" kern="1200" dirty="0"/>
            <a:t>less critical workloads</a:t>
          </a:r>
          <a:r>
            <a:rPr lang="en-US" sz="1100" b="0" kern="1200" dirty="0"/>
            <a:t>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Create a rollback plan to mitigate issues during migration.</a:t>
          </a:r>
          <a:endParaRPr lang="en-IN" sz="1100" b="0" kern="1200" dirty="0"/>
        </a:p>
      </dsp:txBody>
      <dsp:txXfrm>
        <a:off x="0" y="321349"/>
        <a:ext cx="4726201" cy="1489950"/>
      </dsp:txXfrm>
    </dsp:sp>
    <dsp:sp modelId="{E344DC9C-0B77-4BCB-8995-2812E8E99B34}">
      <dsp:nvSpPr>
        <dsp:cNvPr id="0" name=""/>
        <dsp:cNvSpPr/>
      </dsp:nvSpPr>
      <dsp:spPr>
        <a:xfrm>
          <a:off x="236310" y="158989"/>
          <a:ext cx="330834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Assessment Phase</a:t>
          </a:r>
        </a:p>
      </dsp:txBody>
      <dsp:txXfrm>
        <a:off x="252162" y="174841"/>
        <a:ext cx="3276636" cy="293016"/>
      </dsp:txXfrm>
    </dsp:sp>
    <dsp:sp modelId="{8FF76C69-ED31-46DA-8426-31FF4778E8AA}">
      <dsp:nvSpPr>
        <dsp:cNvPr id="0" name=""/>
        <dsp:cNvSpPr/>
      </dsp:nvSpPr>
      <dsp:spPr>
        <a:xfrm>
          <a:off x="0" y="2033059"/>
          <a:ext cx="4726201" cy="166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29108" rIns="36680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Create a multi-region Spanner instance to handle global workloads.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Configure instance settings for high availability and performance.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Configure firewall rules to allow only authorized traffic between Spanner and dependent applications.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Use </a:t>
          </a:r>
          <a:r>
            <a:rPr lang="en-US" sz="1100" b="1" i="1" u="sng" kern="1200" dirty="0"/>
            <a:t>Database Migration Service (DMS) </a:t>
          </a:r>
          <a:r>
            <a:rPr lang="en-US" sz="1100" b="0" kern="1200" dirty="0"/>
            <a:t>to establish a replication pipeline for </a:t>
          </a:r>
          <a:r>
            <a:rPr lang="en-US" sz="1100" b="1" i="1" u="sng" kern="1200" dirty="0"/>
            <a:t>real-time data sync during migration</a:t>
          </a:r>
          <a:r>
            <a:rPr lang="en-US" sz="1100" b="0" kern="1200" dirty="0"/>
            <a:t>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Set up automated backups in the source database for safety before initiating migration.</a:t>
          </a:r>
          <a:endParaRPr lang="en-IN" sz="1100" b="0" kern="1200" dirty="0"/>
        </a:p>
      </dsp:txBody>
      <dsp:txXfrm>
        <a:off x="0" y="2033059"/>
        <a:ext cx="4726201" cy="1663200"/>
      </dsp:txXfrm>
    </dsp:sp>
    <dsp:sp modelId="{678DF1E1-5BAB-4359-9EB2-DC54988BCB68}">
      <dsp:nvSpPr>
        <dsp:cNvPr id="0" name=""/>
        <dsp:cNvSpPr/>
      </dsp:nvSpPr>
      <dsp:spPr>
        <a:xfrm>
          <a:off x="236310" y="1870699"/>
          <a:ext cx="330834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Preparation Phase : Set Up Cloud Spanner</a:t>
          </a:r>
          <a:endParaRPr lang="en-IN" sz="1100" b="1" kern="1200" dirty="0"/>
        </a:p>
      </dsp:txBody>
      <dsp:txXfrm>
        <a:off x="252162" y="1886551"/>
        <a:ext cx="3276636" cy="293016"/>
      </dsp:txXfrm>
    </dsp:sp>
    <dsp:sp modelId="{2E2B710D-AC22-4D4E-B30B-C1E535952731}">
      <dsp:nvSpPr>
        <dsp:cNvPr id="0" name=""/>
        <dsp:cNvSpPr/>
      </dsp:nvSpPr>
      <dsp:spPr>
        <a:xfrm>
          <a:off x="0" y="3918019"/>
          <a:ext cx="4726201" cy="1801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29108" rIns="36680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Perform the migration with minimal disruption to ongoing operations: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Enable </a:t>
          </a:r>
          <a:r>
            <a:rPr lang="en-US" sz="1100" b="1" i="1" u="sng" kern="1200" dirty="0"/>
            <a:t>continuous data replication </a:t>
          </a:r>
          <a:r>
            <a:rPr lang="en-US" sz="1100" b="0" kern="1200" dirty="0"/>
            <a:t>from the </a:t>
          </a:r>
          <a:r>
            <a:rPr lang="en-US" sz="1100" b="1" i="1" u="sng" kern="1200" dirty="0"/>
            <a:t>source database to Cloud Spanner using DMS</a:t>
          </a:r>
          <a:r>
            <a:rPr lang="en-US" sz="1100" b="0" kern="1200" dirty="0"/>
            <a:t>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Monitor replication to ensure consistency between source and target databases.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Test connectivity between applications (ERP, e-commerce) and Cloud Spanner.</a:t>
          </a:r>
          <a:endParaRPr lang="en-IN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Implement API or Pub/Sub connections for real-time data flow.</a:t>
          </a:r>
          <a:endParaRPr lang="en-IN" sz="1100" b="0" kern="1200" dirty="0"/>
        </a:p>
      </dsp:txBody>
      <dsp:txXfrm>
        <a:off x="0" y="3918019"/>
        <a:ext cx="4726201" cy="1801800"/>
      </dsp:txXfrm>
    </dsp:sp>
    <dsp:sp modelId="{75FA12F8-93B4-47DA-886E-913BD53E4EDD}">
      <dsp:nvSpPr>
        <dsp:cNvPr id="0" name=""/>
        <dsp:cNvSpPr/>
      </dsp:nvSpPr>
      <dsp:spPr>
        <a:xfrm>
          <a:off x="236310" y="3755659"/>
          <a:ext cx="330834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Execution Phase</a:t>
          </a:r>
          <a:endParaRPr lang="en-US" sz="1100" kern="1200" dirty="0"/>
        </a:p>
      </dsp:txBody>
      <dsp:txXfrm>
        <a:off x="252162" y="3771511"/>
        <a:ext cx="327663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2EBD-A95A-4740-8232-7EAFAB88250D}">
      <dsp:nvSpPr>
        <dsp:cNvPr id="0" name=""/>
        <dsp:cNvSpPr/>
      </dsp:nvSpPr>
      <dsp:spPr>
        <a:xfrm>
          <a:off x="0" y="588559"/>
          <a:ext cx="4726201" cy="2072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91592" rIns="3668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Ensure the migrated database is fully functional and ready for production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Conduct end-to-end testing of database operations, queries, and transactions.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Test application interactions with Cloud Spanner to ensure no functionality is broken.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Perform compliance checks to verify adherence to GDPR and HIPAA standards.</a:t>
          </a:r>
          <a:endParaRPr lang="en-IN" sz="1400" b="0" kern="1200" dirty="0"/>
        </a:p>
      </dsp:txBody>
      <dsp:txXfrm>
        <a:off x="0" y="588559"/>
        <a:ext cx="4726201" cy="2072700"/>
      </dsp:txXfrm>
    </dsp:sp>
    <dsp:sp modelId="{E344DC9C-0B77-4BCB-8995-2812E8E99B34}">
      <dsp:nvSpPr>
        <dsp:cNvPr id="0" name=""/>
        <dsp:cNvSpPr/>
      </dsp:nvSpPr>
      <dsp:spPr>
        <a:xfrm>
          <a:off x="236310" y="381919"/>
          <a:ext cx="330834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Validation and Go-Live</a:t>
          </a:r>
        </a:p>
      </dsp:txBody>
      <dsp:txXfrm>
        <a:off x="256485" y="402094"/>
        <a:ext cx="3267990" cy="372930"/>
      </dsp:txXfrm>
    </dsp:sp>
    <dsp:sp modelId="{8FF76C69-ED31-46DA-8426-31FF4778E8AA}">
      <dsp:nvSpPr>
        <dsp:cNvPr id="0" name=""/>
        <dsp:cNvSpPr/>
      </dsp:nvSpPr>
      <dsp:spPr>
        <a:xfrm>
          <a:off x="0" y="2943499"/>
          <a:ext cx="4726201" cy="1256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91592" rIns="3668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Schedule the cutover during off-peak hours.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Halt writes on the source database, perform a final sync, and redirect applications to Cloud Spanner.</a:t>
          </a:r>
          <a:endParaRPr lang="en-IN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Ensure downtime does not exceed the 4-hour limit.</a:t>
          </a:r>
          <a:endParaRPr lang="en-IN" sz="1400" b="0" kern="1200" dirty="0"/>
        </a:p>
      </dsp:txBody>
      <dsp:txXfrm>
        <a:off x="0" y="2943499"/>
        <a:ext cx="4726201" cy="1256850"/>
      </dsp:txXfrm>
    </dsp:sp>
    <dsp:sp modelId="{678DF1E1-5BAB-4359-9EB2-DC54988BCB68}">
      <dsp:nvSpPr>
        <dsp:cNvPr id="0" name=""/>
        <dsp:cNvSpPr/>
      </dsp:nvSpPr>
      <dsp:spPr>
        <a:xfrm>
          <a:off x="236310" y="2736859"/>
          <a:ext cx="330834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Final Cutover</a:t>
          </a:r>
        </a:p>
      </dsp:txBody>
      <dsp:txXfrm>
        <a:off x="256485" y="2757034"/>
        <a:ext cx="3267990" cy="372930"/>
      </dsp:txXfrm>
    </dsp:sp>
    <dsp:sp modelId="{2E2B710D-AC22-4D4E-B30B-C1E535952731}">
      <dsp:nvSpPr>
        <dsp:cNvPr id="0" name=""/>
        <dsp:cNvSpPr/>
      </dsp:nvSpPr>
      <dsp:spPr>
        <a:xfrm>
          <a:off x="0" y="4482589"/>
          <a:ext cx="4726201" cy="1014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291592" rIns="36680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Verify all data is accessible and applications are functioning as expected.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Conduct a final compliance audit.</a:t>
          </a:r>
        </a:p>
      </dsp:txBody>
      <dsp:txXfrm>
        <a:off x="0" y="4482589"/>
        <a:ext cx="4726201" cy="1014300"/>
      </dsp:txXfrm>
    </dsp:sp>
    <dsp:sp modelId="{75FA12F8-93B4-47DA-886E-913BD53E4EDD}">
      <dsp:nvSpPr>
        <dsp:cNvPr id="0" name=""/>
        <dsp:cNvSpPr/>
      </dsp:nvSpPr>
      <dsp:spPr>
        <a:xfrm>
          <a:off x="236310" y="4275949"/>
          <a:ext cx="3308340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Post-Migration Validation</a:t>
          </a:r>
          <a:endParaRPr lang="en-US" sz="1400" kern="1200" dirty="0"/>
        </a:p>
      </dsp:txBody>
      <dsp:txXfrm>
        <a:off x="256485" y="4296124"/>
        <a:ext cx="3267990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2EBD-A95A-4740-8232-7EAFAB88250D}">
      <dsp:nvSpPr>
        <dsp:cNvPr id="0" name=""/>
        <dsp:cNvSpPr/>
      </dsp:nvSpPr>
      <dsp:spPr>
        <a:xfrm>
          <a:off x="0" y="278149"/>
          <a:ext cx="4726201" cy="139535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i="0" kern="1200"/>
            <a:t>Compute Capacity</a:t>
          </a:r>
          <a:r>
            <a:rPr lang="en-IN" sz="1500" b="0" i="0" kern="1200"/>
            <a:t>: 10 nodes in a multi-region configuration.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/>
            <a:t>Storage</a:t>
          </a:r>
          <a:r>
            <a:rPr lang="en-US" sz="1500" b="0" i="0" kern="1200"/>
            <a:t>: 500 GB of data.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 dirty="0"/>
            <a:t>Network Egress</a:t>
          </a:r>
          <a:r>
            <a:rPr lang="en-US" sz="1500" b="0" i="0" kern="1200" dirty="0"/>
            <a:t>: 200 GB per month.</a:t>
          </a:r>
        </a:p>
      </dsp:txBody>
      <dsp:txXfrm>
        <a:off x="0" y="278149"/>
        <a:ext cx="4726201" cy="1395359"/>
      </dsp:txXfrm>
    </dsp:sp>
    <dsp:sp modelId="{E344DC9C-0B77-4BCB-8995-2812E8E99B34}">
      <dsp:nvSpPr>
        <dsp:cNvPr id="0" name=""/>
        <dsp:cNvSpPr/>
      </dsp:nvSpPr>
      <dsp:spPr>
        <a:xfrm>
          <a:off x="236310" y="56749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Assumptions</a:t>
          </a:r>
          <a:endParaRPr lang="en-IN" sz="1500" b="0" i="0" kern="1200" dirty="0"/>
        </a:p>
      </dsp:txBody>
      <dsp:txXfrm>
        <a:off x="257926" y="78365"/>
        <a:ext cx="3265108" cy="399568"/>
      </dsp:txXfrm>
    </dsp:sp>
    <dsp:sp modelId="{8FF76C69-ED31-46DA-8426-31FF4778E8AA}">
      <dsp:nvSpPr>
        <dsp:cNvPr id="0" name=""/>
        <dsp:cNvSpPr/>
      </dsp:nvSpPr>
      <dsp:spPr>
        <a:xfrm>
          <a:off x="0" y="1975909"/>
          <a:ext cx="4726201" cy="1795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Compute Capacity</a:t>
          </a:r>
          <a:r>
            <a:rPr lang="en-US" sz="1500" b="0" i="0" kern="1200"/>
            <a:t>: 10 nodes × $3.00/node/hour × 730 hours ≈ $21,900.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1" i="0" kern="1200"/>
            <a:t>Storage</a:t>
          </a:r>
          <a:r>
            <a:rPr lang="en-IN" sz="1500" b="0" i="0" kern="1200"/>
            <a:t>: 500 GB × $0.30/GB ≈ $150.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1" i="0" kern="1200"/>
            <a:t>Network Egress</a:t>
          </a:r>
          <a:r>
            <a:rPr lang="en-US" sz="1500" b="0" i="0" kern="1200"/>
            <a:t>: 200 GB × $0.12/GB ≈ $24.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Total Estimated Monthly Cost</a:t>
          </a:r>
          <a:r>
            <a:rPr lang="en-US" sz="1500" b="0" i="0" kern="1200" dirty="0"/>
            <a:t>: Approximately $22,074.</a:t>
          </a:r>
        </a:p>
      </dsp:txBody>
      <dsp:txXfrm>
        <a:off x="0" y="1975909"/>
        <a:ext cx="4726201" cy="1795500"/>
      </dsp:txXfrm>
    </dsp:sp>
    <dsp:sp modelId="{678DF1E1-5BAB-4359-9EB2-DC54988BCB68}">
      <dsp:nvSpPr>
        <dsp:cNvPr id="0" name=""/>
        <dsp:cNvSpPr/>
      </dsp:nvSpPr>
      <dsp:spPr>
        <a:xfrm>
          <a:off x="236310" y="1754509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Estimated Monthly Costs</a:t>
          </a:r>
          <a:endParaRPr lang="en-US" sz="1500" kern="1200" dirty="0"/>
        </a:p>
      </dsp:txBody>
      <dsp:txXfrm>
        <a:off x="257926" y="1776125"/>
        <a:ext cx="3265108" cy="399568"/>
      </dsp:txXfrm>
    </dsp:sp>
    <dsp:sp modelId="{2E2B710D-AC22-4D4E-B30B-C1E535952731}">
      <dsp:nvSpPr>
        <dsp:cNvPr id="0" name=""/>
        <dsp:cNvSpPr/>
      </dsp:nvSpPr>
      <dsp:spPr>
        <a:xfrm>
          <a:off x="0" y="4073809"/>
          <a:ext cx="4726201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Committed Use Discounts</a:t>
          </a:r>
          <a:r>
            <a:rPr lang="en-US" sz="1500" b="0" i="0" kern="1200" dirty="0"/>
            <a:t>: Consider one-year or three-year commitments to receive discounts of up to 40% on compute capacity. </a:t>
          </a:r>
          <a:r>
            <a:rPr lang="en-IN" sz="1500" b="0" i="0" kern="1200" dirty="0">
              <a:hlinkClick xmlns:r="http://schemas.openxmlformats.org/officeDocument/2006/relationships" r:id="rId1" tooltip="https://cloud.google.com/spanner/docs/cuds?utm_source=chatgpt.com"/>
            </a:rPr>
            <a:t>Google Cloud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/>
            <a:t>Granular Instance Sizing</a:t>
          </a:r>
          <a:r>
            <a:rPr lang="en-US" sz="1500" b="0" i="0" kern="1200" dirty="0"/>
            <a:t>: Utilize granular instance sizing to align resources with workload demands, potentially reducing costs. </a:t>
          </a:r>
          <a:r>
            <a:rPr lang="en-IN" sz="1500" b="0" i="0" kern="1200" dirty="0">
              <a:hlinkClick xmlns:r="http://schemas.openxmlformats.org/officeDocument/2006/relationships" r:id="rId2" tooltip="https://cloud.google.com/blog/products/databases/use-spanner-at-low-cost-with-granular-instance-sizing?utm_source=chatgpt.com"/>
            </a:rPr>
            <a:t>Google Cloud</a:t>
          </a:r>
          <a:endParaRPr lang="en-US" sz="1500" b="0" kern="1200" dirty="0"/>
        </a:p>
      </dsp:txBody>
      <dsp:txXfrm>
        <a:off x="0" y="4073809"/>
        <a:ext cx="4726201" cy="1748250"/>
      </dsp:txXfrm>
    </dsp:sp>
    <dsp:sp modelId="{75FA12F8-93B4-47DA-886E-913BD53E4EDD}">
      <dsp:nvSpPr>
        <dsp:cNvPr id="0" name=""/>
        <dsp:cNvSpPr/>
      </dsp:nvSpPr>
      <dsp:spPr>
        <a:xfrm>
          <a:off x="236310" y="3852409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Cost Optimization</a:t>
          </a:r>
          <a:endParaRPr lang="en-US" sz="1500" kern="1200" dirty="0"/>
        </a:p>
      </dsp:txBody>
      <dsp:txXfrm>
        <a:off x="257926" y="3874025"/>
        <a:ext cx="326510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2EBD-A95A-4740-8232-7EAFAB88250D}">
      <dsp:nvSpPr>
        <dsp:cNvPr id="0" name=""/>
        <dsp:cNvSpPr/>
      </dsp:nvSpPr>
      <dsp:spPr>
        <a:xfrm>
          <a:off x="0" y="303664"/>
          <a:ext cx="4726201" cy="88127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Ensures low-latency access for users across 10 countries.</a:t>
          </a:r>
        </a:p>
      </dsp:txBody>
      <dsp:txXfrm>
        <a:off x="0" y="303664"/>
        <a:ext cx="4726201" cy="881279"/>
      </dsp:txXfrm>
    </dsp:sp>
    <dsp:sp modelId="{E344DC9C-0B77-4BCB-8995-2812E8E99B34}">
      <dsp:nvSpPr>
        <dsp:cNvPr id="0" name=""/>
        <dsp:cNvSpPr/>
      </dsp:nvSpPr>
      <dsp:spPr>
        <a:xfrm>
          <a:off x="236310" y="82264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Global Performance</a:t>
          </a:r>
          <a:endParaRPr lang="en-IN" sz="1500" b="0" i="0" kern="1200" dirty="0"/>
        </a:p>
      </dsp:txBody>
      <dsp:txXfrm>
        <a:off x="257926" y="103880"/>
        <a:ext cx="3265108" cy="399568"/>
      </dsp:txXfrm>
    </dsp:sp>
    <dsp:sp modelId="{8FF76C69-ED31-46DA-8426-31FF4778E8AA}">
      <dsp:nvSpPr>
        <dsp:cNvPr id="0" name=""/>
        <dsp:cNvSpPr/>
      </dsp:nvSpPr>
      <dsp:spPr>
        <a:xfrm>
          <a:off x="0" y="1487344"/>
          <a:ext cx="4726201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kern="1200" dirty="0"/>
            <a:t>Multi-</a:t>
          </a:r>
          <a:r>
            <a:rPr lang="fr-FR" sz="1500" b="0" kern="1200" dirty="0" err="1"/>
            <a:t>region</a:t>
          </a:r>
          <a:r>
            <a:rPr lang="fr-FR" sz="1500" b="0" kern="1200" dirty="0"/>
            <a:t> réplication </a:t>
          </a:r>
          <a:r>
            <a:rPr lang="fr-FR" sz="1500" b="0" kern="1200" dirty="0" err="1"/>
            <a:t>provides</a:t>
          </a:r>
          <a:r>
            <a:rPr lang="fr-FR" sz="1500" b="0" kern="1200" dirty="0"/>
            <a:t> 99.999% uptime.</a:t>
          </a:r>
          <a:endParaRPr lang="en-US" sz="1500" b="0" kern="1200" dirty="0"/>
        </a:p>
      </dsp:txBody>
      <dsp:txXfrm>
        <a:off x="0" y="1487344"/>
        <a:ext cx="4726201" cy="850500"/>
      </dsp:txXfrm>
    </dsp:sp>
    <dsp:sp modelId="{678DF1E1-5BAB-4359-9EB2-DC54988BCB68}">
      <dsp:nvSpPr>
        <dsp:cNvPr id="0" name=""/>
        <dsp:cNvSpPr/>
      </dsp:nvSpPr>
      <dsp:spPr>
        <a:xfrm>
          <a:off x="236310" y="1265944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High Availability</a:t>
          </a:r>
          <a:endParaRPr lang="en-US" sz="1500" kern="1200" dirty="0"/>
        </a:p>
      </dsp:txBody>
      <dsp:txXfrm>
        <a:off x="257926" y="1287560"/>
        <a:ext cx="3265108" cy="399568"/>
      </dsp:txXfrm>
    </dsp:sp>
    <dsp:sp modelId="{937A57FB-2DDA-42FD-A971-8809AABBA305}">
      <dsp:nvSpPr>
        <dsp:cNvPr id="0" name=""/>
        <dsp:cNvSpPr/>
      </dsp:nvSpPr>
      <dsp:spPr>
        <a:xfrm>
          <a:off x="0" y="2640244"/>
          <a:ext cx="4726201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Fully managed service eliminates hardware and maintenance </a:t>
          </a:r>
          <a:r>
            <a:rPr lang="en-IN" sz="1500" b="0" kern="1200" dirty="0"/>
            <a:t>overhead.</a:t>
          </a:r>
          <a:endParaRPr lang="en-IN" sz="1500" kern="1200" dirty="0"/>
        </a:p>
      </dsp:txBody>
      <dsp:txXfrm>
        <a:off x="0" y="2640244"/>
        <a:ext cx="4726201" cy="850500"/>
      </dsp:txXfrm>
    </dsp:sp>
    <dsp:sp modelId="{6438DA64-A652-496A-B4C6-11D49629D587}">
      <dsp:nvSpPr>
        <dsp:cNvPr id="0" name=""/>
        <dsp:cNvSpPr/>
      </dsp:nvSpPr>
      <dsp:spPr>
        <a:xfrm>
          <a:off x="236310" y="2418844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Operational Simplicity</a:t>
          </a:r>
          <a:endParaRPr lang="en-US" sz="1500" kern="1200" dirty="0"/>
        </a:p>
      </dsp:txBody>
      <dsp:txXfrm>
        <a:off x="257926" y="2440460"/>
        <a:ext cx="3265108" cy="399568"/>
      </dsp:txXfrm>
    </dsp:sp>
    <dsp:sp modelId="{2E2B710D-AC22-4D4E-B30B-C1E535952731}">
      <dsp:nvSpPr>
        <dsp:cNvPr id="0" name=""/>
        <dsp:cNvSpPr/>
      </dsp:nvSpPr>
      <dsp:spPr>
        <a:xfrm>
          <a:off x="0" y="3793144"/>
          <a:ext cx="4726201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Comprehensive tools for GDPR and HIPAA compliance.</a:t>
          </a:r>
        </a:p>
      </dsp:txBody>
      <dsp:txXfrm>
        <a:off x="0" y="3793144"/>
        <a:ext cx="4726201" cy="850500"/>
      </dsp:txXfrm>
    </dsp:sp>
    <dsp:sp modelId="{75FA12F8-93B4-47DA-886E-913BD53E4EDD}">
      <dsp:nvSpPr>
        <dsp:cNvPr id="0" name=""/>
        <dsp:cNvSpPr/>
      </dsp:nvSpPr>
      <dsp:spPr>
        <a:xfrm>
          <a:off x="236310" y="3571744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Regulatory Compliance</a:t>
          </a:r>
          <a:endParaRPr lang="en-US" sz="1500" kern="1200" dirty="0"/>
        </a:p>
      </dsp:txBody>
      <dsp:txXfrm>
        <a:off x="257926" y="3593360"/>
        <a:ext cx="3265108" cy="399568"/>
      </dsp:txXfrm>
    </dsp:sp>
    <dsp:sp modelId="{7ED17D88-A18C-4DF3-B3E7-99FA319791E9}">
      <dsp:nvSpPr>
        <dsp:cNvPr id="0" name=""/>
        <dsp:cNvSpPr/>
      </dsp:nvSpPr>
      <dsp:spPr>
        <a:xfrm>
          <a:off x="0" y="4946044"/>
          <a:ext cx="4726201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806" tIns="312420" rIns="3668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Seamlessly handles growing workloads and evolving business </a:t>
          </a:r>
          <a:r>
            <a:rPr lang="en-IN" sz="1500" b="0" kern="1200" dirty="0"/>
            <a:t>needs.</a:t>
          </a:r>
          <a:endParaRPr lang="en-IN" sz="1500" kern="1200" dirty="0"/>
        </a:p>
      </dsp:txBody>
      <dsp:txXfrm>
        <a:off x="0" y="4946044"/>
        <a:ext cx="4726201" cy="850500"/>
      </dsp:txXfrm>
    </dsp:sp>
    <dsp:sp modelId="{31293E4D-1DC9-4B8E-8D15-63051722ABE7}">
      <dsp:nvSpPr>
        <dsp:cNvPr id="0" name=""/>
        <dsp:cNvSpPr/>
      </dsp:nvSpPr>
      <dsp:spPr>
        <a:xfrm>
          <a:off x="236310" y="4724644"/>
          <a:ext cx="33083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47" tIns="0" rIns="12504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Future-Ready</a:t>
          </a:r>
          <a:endParaRPr lang="en-US" sz="1500" kern="1200" dirty="0"/>
        </a:p>
      </dsp:txBody>
      <dsp:txXfrm>
        <a:off x="257926" y="4746260"/>
        <a:ext cx="326510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EA02-96BE-4DF8-8B3A-2929C04E23D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863F-C773-4FBF-B5A6-DCB62C181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990A923E-F0A6-AB13-98C3-F538150C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8" r="1811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474" y="1945215"/>
            <a:ext cx="2990371" cy="157116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700" dirty="0"/>
              <a:t>Migration Strategy</a:t>
            </a:r>
            <a:br>
              <a:rPr lang="en-US" sz="3100" dirty="0"/>
            </a:br>
            <a:r>
              <a:rPr lang="en-US" dirty="0"/>
              <a:t>Cloud Spanner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By Deval Bhungaliya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743F1-5B92-DE47-D6C1-C639F854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3EB5C-9C08-9AE8-1D73-0C2AA65E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</a:t>
            </a:r>
          </a:p>
        </p:txBody>
      </p:sp>
      <p:pic>
        <p:nvPicPr>
          <p:cNvPr id="11" name="Content Placeholder 10" descr="A black and white screen with text&#10;&#10;Description automatically generated">
            <a:extLst>
              <a:ext uri="{FF2B5EF4-FFF2-40B4-BE49-F238E27FC236}">
                <a16:creationId xmlns:a16="http://schemas.microsoft.com/office/drawing/2014/main" id="{4E2CFF08-797F-68F3-1F74-6083383DE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248" y="1268362"/>
            <a:ext cx="5406810" cy="45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03AC16-6379-E4AA-75D3-FE8A7B19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7850-4447-031D-D76B-E970C2BB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13" y="741391"/>
            <a:ext cx="2582636" cy="1616203"/>
          </a:xfrm>
        </p:spPr>
        <p:txBody>
          <a:bodyPr anchor="b">
            <a:normAutofit/>
          </a:bodyPr>
          <a:lstStyle/>
          <a:p>
            <a:r>
              <a:rPr lang="en-US" sz="2800" b="1"/>
              <a:t>High-Level Architecture</a:t>
            </a:r>
          </a:p>
        </p:txBody>
      </p:sp>
      <p:pic>
        <p:nvPicPr>
          <p:cNvPr id="4" name="Picture 3" descr="A diagram of a cloud span&#10;&#10;Description automatically generated">
            <a:extLst>
              <a:ext uri="{FF2B5EF4-FFF2-40B4-BE49-F238E27FC236}">
                <a16:creationId xmlns:a16="http://schemas.microsoft.com/office/drawing/2014/main" id="{0754A395-CF53-A315-19A8-483997B3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2" r="14014" b="-2"/>
          <a:stretch/>
        </p:blipFill>
        <p:spPr>
          <a:xfrm>
            <a:off x="613927" y="805657"/>
            <a:ext cx="4789978" cy="517604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FB547-C6BA-2E93-1B2A-061AA6EA3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33860"/>
              </p:ext>
            </p:extLst>
          </p:nvPr>
        </p:nvGraphicFramePr>
        <p:xfrm>
          <a:off x="5403905" y="2533476"/>
          <a:ext cx="3111444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40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75C7F-F5CD-879C-C7E5-5A789CBC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DE67D4-7F2D-D9F1-7578-E871151B2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D1824-2D0A-CD91-EE67-5010C066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3BB86-5226-7060-08E4-A1517D6E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Migration Strategy for SQL Database Cluster to Google Cloud Spanner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2B3A2C59-C860-250C-17C2-2CE750ED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8A38937-B182-0A0F-1866-F1F3DAE64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97DD825-3D13-B26B-DF0F-B9391CBEA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092FA4B-3CB7-A721-87E5-E60E16DB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282D76-3F7F-0F6F-DD2B-4D3099316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91713222-BF4E-6E73-4C84-81635684A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E7F525-681B-81D5-E93E-66E95A385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85F608-4711-8A43-4678-6C92CF55F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3C4FD9-003D-D598-4383-283090EC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0A7A33-FEAE-DAA7-6376-D712671EE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8AC1A8-6F5B-1597-41EA-0763D11A6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795B5DE-1C30-9D3B-D0E2-649BFAA62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B77BD3E-A55A-C997-6770-A16463839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EF5909-6863-CF01-BCCE-F5283DFB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B2FEF28-F939-11C8-9806-95E6F1182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3F25AAA-6726-5BDE-45FC-FD97A3B96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1ED69B-424A-157F-DDCB-0321D7A5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F04C3D-695F-02C1-9944-D95764F7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75832FB-D9B5-818C-3AA6-F55C287FA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59B78B-12BF-DB22-7065-CA4CC59D4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856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9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261BC-8C98-28E1-141E-CEE1FCD5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274FA-8902-1BB6-50CC-8337FC4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14D1E-3303-8F5D-EA5E-EBB2B77BC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A403B-B930-7C19-4E9F-3BA47C8B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Migration Strategy for SQL Database Cluster to Google Cloud Spanner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5673F23E-4F16-9D87-7188-E5B54E41A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308D0-C175-C087-ED98-881D9AAC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98CD55-599F-E2E0-51DC-12B2634B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EA22365-C8A1-717C-FEEE-7898EA0B3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5107ED-3921-E2A6-4BAE-4BAD284A2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EE5D04-A6A4-1D8E-80B3-0C6F85ADC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F6364C-C988-81CC-2ED9-40E4D11CD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839ECE-48B2-882A-F85B-A4602579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ECCE6C-8E96-1B64-31F8-F28D9350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90C89F-2C4C-7192-ADDB-D662A885C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C9C500-6E77-90FD-D12B-A2AC1CF5B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6C8FA0C-3E34-FE77-B7B3-FABE2321A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859FB8-B35B-9BDE-14EC-D7E3E2E9B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2860D1-B0EB-F40B-8359-0346C245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CFCB36-7257-4CB6-936C-94FB95B6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A8B708-0CB4-C11E-9BE6-20209E618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EE80793-E962-F59F-4000-69B86FB2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F3592E5-80C0-65C3-E603-40F76FA18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BA44EE-2F95-0EB9-B448-5EAA2EF66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F957-BB2F-925A-BB69-8332756D6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83387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7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CBC87E-9127-E1AF-C956-828A2525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26144B-BA48-5712-E9CF-A4C6DBD7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C3B3E-BB33-537B-FBF0-0354DA588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6F689-5CB3-6FC0-CECA-3193DDFB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Cost Estimation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882B8262-AF82-1610-1DC5-436AA7CF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7F0B38-9CA7-79A2-5DB4-1338287D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5DF395-66B5-EFF7-D14F-845989B5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C1A0217-6CCC-5B6F-A7F3-AD62F9FBB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13A547-7893-FE67-A3CE-3EC0DBB0A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7894F6A7-ADDE-8F4D-5AE3-024F4294C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CFD532-73A1-17E4-336C-DBEBA776F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D45D91-49BB-0DD2-04F0-1AF78DECE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8C0BF3-A746-6E83-1A31-FFE6B9AC7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E804A04-FE01-9146-446E-AEBC85DBA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08C789-D74E-0296-D284-0B56199E1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72414B-096B-082E-3F87-771E87E22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B06A71F-36AD-6826-306C-93C52F949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9624C0-1F3B-AFE4-7E9C-E9E2FE16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1D475B-5AC9-152D-8FB6-274E1C52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08D2899-898C-5468-EA05-FDD85FAE4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B6A630-C988-199C-48E4-44F897153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38EEF5-7DE3-4DBA-A0BD-39F25DC05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2F08054-1B2B-92BA-A888-21D2CA58A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4AB81-F68B-761C-611B-FC041887F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7625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2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87D78-0662-AAD2-2AD0-B6FE9712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D9F52A-D8A6-D16C-C068-18A4DB4C5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4330E-6AC6-1F7A-8E46-DC6AB1E5C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7D75F-D2BA-4447-5A74-37EF7E14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Benefits</a:t>
            </a: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FC667C3B-2B97-1024-7035-924FDAD1B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8AB86C-73AD-DC54-1E8F-03F0C5811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E1E1B5-6DD9-80A5-CE83-D1AD16E2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6098C44-263B-CFEC-7F62-132C9789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A02624-5B9F-AED2-3C13-8F1F2EFD0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3EEC1403-3880-B483-28B2-D32F6B1B4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08D5781-5D8A-7E7E-CEA3-584E1793B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C8C6925-B5C0-1D37-AB1A-6645A1744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41F660-1E7B-A838-D726-4CC4013C2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429CDF-7D3B-3FC6-00E5-4BEEF7357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E3323A-D12F-0B2F-30EE-8CFB7B635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C608E4-21D6-A0B0-FC5A-393123EC2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6B5F04-C228-8BDB-262C-79CD76B64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0D009F-A6FD-DD7D-CEBE-152895EA3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48A35D-920F-0B2A-174F-005F7DEFE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DB0C45-6E08-ED15-3907-881DF350A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D4F77B-1E41-D468-4746-4D200C4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00D23C-62A6-E008-0966-811E89B75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1831C4-4E07-C5FB-C474-1959553A2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09C66F-826F-8550-D4CF-249135E59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8640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2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584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Migration Strategy Cloud Spanner</vt:lpstr>
      <vt:lpstr>Comparison </vt:lpstr>
      <vt:lpstr>High-Level Architecture</vt:lpstr>
      <vt:lpstr>Migration Strategy for SQL Database Cluster to Google Cloud Spanner</vt:lpstr>
      <vt:lpstr>Migration Strategy for SQL Database Cluster to Google Cloud Spanner</vt:lpstr>
      <vt:lpstr>Cost Estimation</vt:lpstr>
      <vt:lpstr>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Deval Bhungaliya</dc:creator>
  <cp:keywords/>
  <dc:description>generated using python-pptx</dc:description>
  <cp:lastModifiedBy>Deval Bhungaliya</cp:lastModifiedBy>
  <cp:revision>25</cp:revision>
  <dcterms:created xsi:type="dcterms:W3CDTF">2013-01-27T09:14:16Z</dcterms:created>
  <dcterms:modified xsi:type="dcterms:W3CDTF">2024-11-30T23:01:39Z</dcterms:modified>
  <cp:category/>
</cp:coreProperties>
</file>