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B9708-840E-41F9-8818-EACC66BDE343}" type="datetimeFigureOut">
              <a:rPr lang="en-CA" smtClean="0"/>
              <a:t>2024-11-28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BA39B-C412-4890-91E5-6FFC226F31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86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BA39B-C412-4890-91E5-6FFC226F314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765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11C0-E54B-C03E-0C96-E793460CC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A9ED8-B039-8FBD-26E7-ADBDB9047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3D01B-2B5D-745D-8932-91184C7D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93FC-1E53-46EB-9C55-0E1F57167897}" type="datetimeFigureOut">
              <a:rPr lang="en-CA" smtClean="0"/>
              <a:t>2024-11-28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330E6-5280-229D-93C4-C543D787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43A2C-D0BE-A5B9-25E1-F453B233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E3CA-1FB4-4491-8785-C774EBD81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15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6B23-B185-4FBC-3F67-B61F8D7A2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7AE34-516E-E9D3-7B5B-52C270A9D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0D342-6D73-60F2-298A-1C0C4129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93FC-1E53-46EB-9C55-0E1F57167897}" type="datetimeFigureOut">
              <a:rPr lang="en-CA" smtClean="0"/>
              <a:t>2024-11-28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5DF9A-5C72-79A0-A7C4-26C1C3A1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2F241-2BA6-6475-7743-19B19411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E3CA-1FB4-4491-8785-C774EBD81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02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36050D-5717-499A-676D-DE34E4FC5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CF124-7844-D9C2-0BB8-CEC1E77D7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9CC1C-7CAA-3911-5236-B952D24E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93FC-1E53-46EB-9C55-0E1F57167897}" type="datetimeFigureOut">
              <a:rPr lang="en-CA" smtClean="0"/>
              <a:t>2024-11-28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465DF-0819-B350-A7B6-D6C5BAEE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46E07-EED8-AFE1-1099-BE7F5B8C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E3CA-1FB4-4491-8785-C774EBD81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008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FAFE-486D-4BF1-79A7-97F1C531D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EDBF-1128-CE34-D1BA-B01931CDE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970B7-8F0C-91AA-E90E-31002C8C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93FC-1E53-46EB-9C55-0E1F57167897}" type="datetimeFigureOut">
              <a:rPr lang="en-CA" smtClean="0"/>
              <a:t>2024-11-28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4287D-F36D-3926-F6F8-056558CC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E2C5B-45D5-0A54-18B6-EB250482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E3CA-1FB4-4491-8785-C774EBD81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58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BD11-5DD3-C6D7-8B14-2709EDA4B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14349-28EB-AC51-1E1B-536E11677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AB5E8-5407-EEED-F52C-FC012410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93FC-1E53-46EB-9C55-0E1F57167897}" type="datetimeFigureOut">
              <a:rPr lang="en-CA" smtClean="0"/>
              <a:t>2024-11-28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AEB1C-5DDD-877C-C542-9BF15FAD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4F553-66BC-78DA-FB2D-05F854E4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E3CA-1FB4-4491-8785-C774EBD81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979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AA37-5858-7225-0E89-1DB4E6CE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02BCC-A417-A3D5-395D-BD906759D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AC145-72E3-22FA-647B-FE11980CC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4AB49-9390-2C09-3BA5-52B51A45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93FC-1E53-46EB-9C55-0E1F57167897}" type="datetimeFigureOut">
              <a:rPr lang="en-CA" smtClean="0"/>
              <a:t>2024-11-28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C5BC5-FBD1-9C55-66BA-B237FABA6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250DD-B7CB-A532-045B-7EC1386F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E3CA-1FB4-4491-8785-C774EBD81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36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E8A2-31CE-AB48-62D6-6F32190E2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8A927-4479-2869-A100-F42AFB87A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F8EC8-633F-EAA7-B89F-9964642EF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069EE-6F75-669E-9282-512395D9D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6B878A-70EF-BC7F-0CC6-2D72F5F33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BF2FC-8CE1-F84C-7FBE-3A1D817C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93FC-1E53-46EB-9C55-0E1F57167897}" type="datetimeFigureOut">
              <a:rPr lang="en-CA" smtClean="0"/>
              <a:t>2024-11-28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78534-1478-3D0D-9D2A-5A54A1B6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40EA6F-B919-5DC4-6C26-47090B72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E3CA-1FB4-4491-8785-C774EBD81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23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35A5-E376-22AC-4204-31385842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FC9185-BA79-41CE-2981-68B83A43F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93FC-1E53-46EB-9C55-0E1F57167897}" type="datetimeFigureOut">
              <a:rPr lang="en-CA" smtClean="0"/>
              <a:t>2024-11-28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8FF43-2DE2-835C-017F-A1A595A6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EAB76-F54D-1F14-242A-A54311B0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E3CA-1FB4-4491-8785-C774EBD81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864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09AFDB-B522-2B92-442F-FAF72263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93FC-1E53-46EB-9C55-0E1F57167897}" type="datetimeFigureOut">
              <a:rPr lang="en-CA" smtClean="0"/>
              <a:t>2024-11-28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5562E-B3E5-BE23-DC80-FD86C87B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17260-F3B1-7FAD-725B-870AAF56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E3CA-1FB4-4491-8785-C774EBD81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828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9B0C-2228-1234-BEE9-4B1E9BC13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61E4-3742-DB2F-948F-D49F5B9D5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700B3-CAA8-B03B-C8F2-B9E369154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BD693-45B1-D0B7-0282-2587178D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93FC-1E53-46EB-9C55-0E1F57167897}" type="datetimeFigureOut">
              <a:rPr lang="en-CA" smtClean="0"/>
              <a:t>2024-11-28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60E5A-FC52-AE45-2A79-740CD995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43874-795D-D403-A9EE-8A6C225A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E3CA-1FB4-4491-8785-C774EBD81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435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E7E3-B492-C8DE-1861-9C049B6D4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266FD-7CB6-F813-E92A-7FD90E700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40388-75F1-0531-3D56-647EA87E9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841C1-3A56-07E6-CC0D-E6E408B6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93FC-1E53-46EB-9C55-0E1F57167897}" type="datetimeFigureOut">
              <a:rPr lang="en-CA" smtClean="0"/>
              <a:t>2024-11-28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2CDD8-348F-B3B4-09BF-37CDC6D8F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1A42E-2F7B-772F-B5D3-A8D34036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E3CA-1FB4-4491-8785-C774EBD81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7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991B6-5911-6115-C256-45EB3752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E40DF-6ADB-FEC0-E723-72DB5F9D0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EA2B4-86F5-CABF-E45F-0F926CA8A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3693FC-1E53-46EB-9C55-0E1F57167897}" type="datetimeFigureOut">
              <a:rPr lang="en-CA" smtClean="0"/>
              <a:t>2024-11-28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5DACE-FFE1-A86F-9EE1-40E3495CD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86EF9-3F7B-B968-D0FD-4EA6DED13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C7E3CA-1FB4-4491-8785-C774EBD81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007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2141-6001-A914-AF60-55FC32C926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E-commerce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AD014-B132-EAB7-F20A-12927DBA5C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183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AD08-460C-5DD2-02D4-11E5A041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427"/>
          </a:xfrm>
        </p:spPr>
        <p:txBody>
          <a:bodyPr>
            <a:normAutofit fontScale="90000"/>
          </a:bodyPr>
          <a:lstStyle/>
          <a:p>
            <a:r>
              <a:rPr lang="en-CA" dirty="0"/>
              <a:t>Migration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7FB17-10D2-298D-68FE-657A1276B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576"/>
            <a:ext cx="10515600" cy="4997387"/>
          </a:xfrm>
        </p:spPr>
        <p:txBody>
          <a:bodyPr/>
          <a:lstStyle/>
          <a:p>
            <a:r>
              <a:rPr lang="en-CA" dirty="0"/>
              <a:t>Planning Assessment</a:t>
            </a:r>
          </a:p>
          <a:p>
            <a:pPr lvl="1"/>
            <a:r>
              <a:rPr lang="en-CA" sz="1800" dirty="0"/>
              <a:t>Workload Prioritization</a:t>
            </a:r>
          </a:p>
          <a:p>
            <a:pPr lvl="1"/>
            <a:r>
              <a:rPr lang="en-CA" sz="1800" dirty="0"/>
              <a:t>Business requirement</a:t>
            </a:r>
          </a:p>
          <a:p>
            <a:pPr lvl="1"/>
            <a:r>
              <a:rPr lang="en-CA" sz="1800" dirty="0"/>
              <a:t>Migration strategy</a:t>
            </a:r>
          </a:p>
          <a:p>
            <a:pPr lvl="1"/>
            <a:r>
              <a:rPr lang="en-CA" sz="1800" dirty="0"/>
              <a:t>hybrid migration: </a:t>
            </a:r>
            <a:r>
              <a:rPr lang="en-US" sz="1800" b="1" dirty="0"/>
              <a:t>hybrid migration</a:t>
            </a:r>
            <a:r>
              <a:rPr lang="en-US" sz="1800" dirty="0"/>
              <a:t> approach: rehost (lift-and-shift) critical systems first, modernize legacy systems gradually.</a:t>
            </a:r>
          </a:p>
          <a:p>
            <a:r>
              <a:rPr lang="en-CA" dirty="0"/>
              <a:t>Pre-Migration Preparation</a:t>
            </a:r>
          </a:p>
          <a:p>
            <a:pPr lvl="1"/>
            <a:r>
              <a:rPr lang="en-CA" sz="1800" dirty="0"/>
              <a:t>Connectivity: </a:t>
            </a:r>
            <a:r>
              <a:rPr lang="en-US" sz="1800" dirty="0"/>
              <a:t>Dedicated Interconnect between on-premises and Google Cloud.</a:t>
            </a:r>
            <a:endParaRPr lang="en-CA" sz="1800" dirty="0"/>
          </a:p>
          <a:p>
            <a:pPr lvl="1"/>
            <a:r>
              <a:rPr lang="en-CA" sz="1800" dirty="0"/>
              <a:t>Resource Allocation: Compute Engine instances</a:t>
            </a:r>
          </a:p>
          <a:p>
            <a:pPr lvl="1"/>
            <a:r>
              <a:rPr lang="en-CA" sz="1800" dirty="0"/>
              <a:t>Backup and Disaster Recovery: </a:t>
            </a:r>
            <a:r>
              <a:rPr lang="en-US" sz="1800" dirty="0"/>
              <a:t>full backups of critical systems</a:t>
            </a:r>
            <a:endParaRPr lang="en-CA" sz="1800" dirty="0"/>
          </a:p>
          <a:p>
            <a:pPr lvl="1"/>
            <a:r>
              <a:rPr lang="en-CA" sz="1800" dirty="0"/>
              <a:t>Test Environment: </a:t>
            </a:r>
            <a:r>
              <a:rPr lang="en-US" sz="1800" dirty="0"/>
              <a:t>staging environments to test application compatibility on Google Cloud.</a:t>
            </a:r>
            <a:endParaRPr lang="en-CA" sz="1800" dirty="0"/>
          </a:p>
          <a:p>
            <a:r>
              <a:rPr lang="en-CA" dirty="0"/>
              <a:t>Data Migration</a:t>
            </a:r>
          </a:p>
          <a:p>
            <a:pPr lvl="1"/>
            <a:r>
              <a:rPr lang="en-CA" sz="1400" dirty="0"/>
              <a:t>Database Migration</a:t>
            </a:r>
            <a:r>
              <a:rPr lang="en-CA" sz="1800" dirty="0"/>
              <a:t>: </a:t>
            </a:r>
            <a:r>
              <a:rPr lang="en-US" sz="1400" dirty="0"/>
              <a:t>Use Database Migration Service (DMS) for minimal downtime migration of databases to Cloud SQL</a:t>
            </a:r>
          </a:p>
          <a:p>
            <a:pPr lvl="1"/>
            <a:r>
              <a:rPr lang="en-CA" sz="1400" dirty="0"/>
              <a:t>File Storage Migration:</a:t>
            </a:r>
            <a:r>
              <a:rPr lang="en-US" sz="1400" dirty="0"/>
              <a:t> </a:t>
            </a:r>
            <a:r>
              <a:rPr lang="en-CA" sz="1400" dirty="0"/>
              <a:t>Transfer unstructured data (e.g., images, documents) to Cloud Storage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401670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96190-831C-EC5B-31C3-475D2420D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44"/>
            <a:ext cx="10515600" cy="6345936"/>
          </a:xfrm>
        </p:spPr>
        <p:txBody>
          <a:bodyPr>
            <a:normAutofit/>
          </a:bodyPr>
          <a:lstStyle/>
          <a:p>
            <a:r>
              <a:rPr lang="en-CA" sz="2400" dirty="0"/>
              <a:t>Application Migration:</a:t>
            </a:r>
          </a:p>
          <a:p>
            <a:pPr lvl="1"/>
            <a:r>
              <a:rPr lang="en-CA" sz="1800" dirty="0"/>
              <a:t>E-Commerce Applications: </a:t>
            </a:r>
            <a:r>
              <a:rPr lang="en-US" sz="1800" dirty="0"/>
              <a:t>Migrate public-facing apps to Compute Engine instances with Managed Instance Groups for scalability and high availability</a:t>
            </a:r>
          </a:p>
          <a:p>
            <a:pPr lvl="1"/>
            <a:r>
              <a:rPr lang="en-CA" sz="1800" dirty="0"/>
              <a:t>Load Balancing</a:t>
            </a:r>
            <a:r>
              <a:rPr lang="en-US" sz="1800" dirty="0"/>
              <a:t>: Configure Cloud Load Balancing to distribute traffic across regions.</a:t>
            </a:r>
          </a:p>
          <a:p>
            <a:pPr lvl="1"/>
            <a:r>
              <a:rPr lang="en-CA" sz="1800" dirty="0"/>
              <a:t>Content Delivery: </a:t>
            </a:r>
            <a:r>
              <a:rPr lang="en-US" sz="1800" dirty="0"/>
              <a:t>Use Cloud CDN to cache frequently accessed content, ensuring low latency for global users.</a:t>
            </a:r>
          </a:p>
          <a:p>
            <a:r>
              <a:rPr lang="en-CA" sz="2400" dirty="0"/>
              <a:t>Security and Compliance:</a:t>
            </a:r>
          </a:p>
          <a:p>
            <a:pPr lvl="1"/>
            <a:r>
              <a:rPr lang="en-CA" sz="1800" dirty="0"/>
              <a:t>Data Encryption: </a:t>
            </a:r>
            <a:r>
              <a:rPr lang="en-US" sz="1800" dirty="0"/>
              <a:t>Use </a:t>
            </a:r>
            <a:r>
              <a:rPr lang="en-US" sz="1800" b="1" dirty="0"/>
              <a:t>Cloud KMS </a:t>
            </a:r>
            <a:r>
              <a:rPr lang="en-US" sz="1800" dirty="0"/>
              <a:t>to manage encryption keys for data at rest and in transit</a:t>
            </a:r>
          </a:p>
          <a:p>
            <a:pPr lvl="1"/>
            <a:r>
              <a:rPr lang="en-CA" sz="1800" dirty="0"/>
              <a:t>DDoS Protection</a:t>
            </a:r>
            <a:r>
              <a:rPr lang="en-US" sz="1800" dirty="0"/>
              <a:t>: Implement </a:t>
            </a:r>
            <a:r>
              <a:rPr lang="en-US" sz="1800" b="1" dirty="0"/>
              <a:t>Cloud Armor</a:t>
            </a:r>
            <a:r>
              <a:rPr lang="en-US" sz="1800" dirty="0"/>
              <a:t> to protect applications from malicious attacks.</a:t>
            </a:r>
          </a:p>
          <a:p>
            <a:pPr lvl="1"/>
            <a:r>
              <a:rPr lang="en-CA" sz="1800" dirty="0"/>
              <a:t>Compliance Monitoring: </a:t>
            </a:r>
            <a:r>
              <a:rPr lang="en-US" sz="1800" dirty="0"/>
              <a:t>Use </a:t>
            </a:r>
            <a:r>
              <a:rPr lang="en-US" sz="1800" b="1" dirty="0"/>
              <a:t>Compliance Reports Manager </a:t>
            </a:r>
            <a:r>
              <a:rPr lang="en-US" sz="1800" dirty="0"/>
              <a:t>and </a:t>
            </a:r>
            <a:r>
              <a:rPr lang="en-US" sz="1800" b="1" dirty="0"/>
              <a:t>Cloud Audit Logs </a:t>
            </a:r>
            <a:r>
              <a:rPr lang="en-US" sz="1800" dirty="0"/>
              <a:t>to meet international standards.</a:t>
            </a:r>
          </a:p>
          <a:p>
            <a:r>
              <a:rPr lang="en-CA" sz="2400" dirty="0"/>
              <a:t>Testing and validation:</a:t>
            </a:r>
          </a:p>
          <a:p>
            <a:pPr lvl="1"/>
            <a:r>
              <a:rPr lang="en-CA" sz="1800" dirty="0"/>
              <a:t>Performance Testing</a:t>
            </a:r>
          </a:p>
          <a:p>
            <a:pPr lvl="1"/>
            <a:r>
              <a:rPr lang="en-CA" sz="1800" dirty="0"/>
              <a:t>User Acceptance Testing</a:t>
            </a:r>
          </a:p>
          <a:p>
            <a:pPr lvl="1"/>
            <a:r>
              <a:rPr lang="en-CA" sz="1800" dirty="0"/>
              <a:t>Failover Testing</a:t>
            </a:r>
            <a:endParaRPr lang="en-CA" sz="1600" dirty="0"/>
          </a:p>
          <a:p>
            <a:r>
              <a:rPr lang="en-CA" sz="1800" dirty="0"/>
              <a:t>Post-Migration Operations:</a:t>
            </a:r>
          </a:p>
          <a:p>
            <a:pPr lvl="1"/>
            <a:r>
              <a:rPr lang="en-CA" sz="1800" dirty="0"/>
              <a:t>Monitoring and Support: Cloud Operations Suite</a:t>
            </a:r>
          </a:p>
          <a:p>
            <a:pPr lvl="1"/>
            <a:r>
              <a:rPr lang="en-CA" sz="1800" dirty="0"/>
              <a:t>Regular Updates: </a:t>
            </a:r>
            <a:r>
              <a:rPr lang="en-US" sz="1800" dirty="0"/>
              <a:t>Stay updated with GCP compliance and security patches.</a:t>
            </a:r>
            <a:endParaRPr lang="en-CA" sz="1800" dirty="0"/>
          </a:p>
          <a:p>
            <a:pPr lvl="1"/>
            <a:r>
              <a:rPr lang="en-CA" sz="1800" dirty="0"/>
              <a:t>Iterative Modernization: </a:t>
            </a:r>
            <a:r>
              <a:rPr lang="en-US" sz="1800" dirty="0"/>
              <a:t>Gradually refactor remaining legacy systems for cloud-native benefits.</a:t>
            </a:r>
            <a:endParaRPr lang="en-CA" sz="1800" dirty="0"/>
          </a:p>
          <a:p>
            <a:pPr lvl="1"/>
            <a:endParaRPr lang="en-CA" sz="1800" dirty="0"/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44498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2894</TotalTime>
  <Words>263</Words>
  <Application>Microsoft Office PowerPoint</Application>
  <PresentationFormat>Widescreen</PresentationFormat>
  <Paragraphs>32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E-commerce application</vt:lpstr>
      <vt:lpstr>Migration Strategy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Parth Patel</dc:creator>
  <cp:lastModifiedBy>Parth Patel</cp:lastModifiedBy>
  <cp:revision>1</cp:revision>
  <dcterms:created xsi:type="dcterms:W3CDTF">2024-11-28T23:19:47Z</dcterms:created>
  <dcterms:modified xsi:type="dcterms:W3CDTF">2024-11-30T23:33:49Z</dcterms:modified>
</cp:coreProperties>
</file>