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84" r:id="rId2"/>
    <p:sldId id="257" r:id="rId3"/>
    <p:sldId id="300" r:id="rId4"/>
    <p:sldId id="306" r:id="rId5"/>
    <p:sldId id="302" r:id="rId6"/>
    <p:sldId id="303" r:id="rId7"/>
    <p:sldId id="304" r:id="rId8"/>
    <p:sldId id="305" r:id="rId9"/>
    <p:sldId id="29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7" autoAdjust="0"/>
    <p:restoredTop sz="95033" autoAdjust="0"/>
  </p:normalViewPr>
  <p:slideViewPr>
    <p:cSldViewPr snapToGrid="0" snapToObjects="1">
      <p:cViewPr>
        <p:scale>
          <a:sx n="100" d="100"/>
          <a:sy n="100" d="100"/>
        </p:scale>
        <p:origin x="10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8EA02-96BE-4DF8-8B3A-2929C04E23DB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6863F-C773-4FBF-B5A6-DCB62C181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5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9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8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72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1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5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8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hun0002.github.io/CST8914_GRP_SPA/EmpowerAbilityLab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3A0D-F98D-9347-18E3-783509C4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2286000"/>
            <a:ext cx="67437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Empower Ability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4442-D647-C2BF-3D4A-CF649EE00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95" y="4483290"/>
            <a:ext cx="5101209" cy="13292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Accessible Single-Page Application (SPA)</a:t>
            </a:r>
          </a:p>
        </p:txBody>
      </p:sp>
    </p:spTree>
    <p:extLst>
      <p:ext uri="{BB962C8B-B14F-4D97-AF65-F5344CB8AC3E}">
        <p14:creationId xmlns:p14="http://schemas.microsoft.com/office/powerpoint/2010/main" val="1381163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2D15D-5B84-0449-AE95-CEB44DD5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E546E-52A3-6C8D-B0BC-0B91853C8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9546" y="2291262"/>
            <a:ext cx="6584634" cy="287925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Empower Ability Labs is a Single-Page Application designed to promote accessibility and inclusivity.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Built with WCAG 2.1 AA compliance and ARIA practices for interactive components.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Focused on fostering empathy and creating accessible digital experiences.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Published live for demonstration and practical use.</a:t>
            </a:r>
          </a:p>
          <a:p>
            <a:pPr algn="l">
              <a:lnSpc>
                <a:spcPct val="90000"/>
              </a:lnSpc>
            </a:pPr>
            <a:br>
              <a:rPr lang="en-US" sz="2000" dirty="0">
                <a:solidFill>
                  <a:srgbClr val="404040"/>
                </a:solidFill>
              </a:rPr>
            </a:br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9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9B3CB7-4F7B-AD7E-453B-A241E00C1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261E-B1FB-628A-621F-B43AEAC86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386744"/>
            <a:ext cx="3364992" cy="1645920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sz="2800" b="1"/>
              <a:t>Interactive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C2F26-F447-CA23-C26D-CDD02679A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461" y="4352544"/>
            <a:ext cx="2849077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25717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b="1"/>
              <a:t>Tab Navigation: </a:t>
            </a:r>
            <a:r>
              <a:rPr lang="en-US" sz="1000"/>
              <a:t>Navigate between Home, Services, and Schedule a Call sections.</a:t>
            </a:r>
          </a:p>
          <a:p>
            <a:pPr marL="2857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 b="1"/>
          </a:p>
          <a:p>
            <a:pPr marL="25717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b="1"/>
              <a:t>Lightbox/Modal: </a:t>
            </a:r>
            <a:r>
              <a:rPr lang="en-US" sz="1000"/>
              <a:t>Displays community insights.</a:t>
            </a:r>
          </a:p>
          <a:p>
            <a:pPr marL="25717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/>
          </a:p>
          <a:p>
            <a:pPr marL="25717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EABD90-E3AF-845A-6981-EC87E0C0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292" y="3246726"/>
            <a:ext cx="3614168" cy="17257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157067-BC30-D1FA-CB8A-C50D39F48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12" y="2278318"/>
            <a:ext cx="4208528" cy="28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7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9FDC33-3AF8-DD6A-2D02-CEAD338A3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DDB0576-F160-45D9-9E44-E87FAC5E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366" y="0"/>
            <a:ext cx="349072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2CEE52-5426-4F39-9DC7-37F74637E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577" y="0"/>
            <a:ext cx="566742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DF327-5BD2-39DF-3F0C-5FF6C74C1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4227" y="2386744"/>
            <a:ext cx="4446269" cy="1645920"/>
          </a:xfr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b="1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Interactive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5601F-169B-E061-756B-CD1A23C2D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4227" y="4352544"/>
            <a:ext cx="4446269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25717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Dynamic Form: "Tell us about your event" field toggles based on user input.</a:t>
            </a:r>
          </a:p>
          <a:p>
            <a:pPr marL="25717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Toggle Switch: Subscribes users to updates and services.</a:t>
            </a:r>
          </a:p>
          <a:p>
            <a:pPr marL="25717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Integrated error and success messages for form interactions.</a:t>
            </a:r>
            <a:endParaRPr lang="en-US" sz="12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420BE5-C117-A688-D892-BBB3BAF7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93" y="1195030"/>
            <a:ext cx="2564643" cy="609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4B2D14-DB3A-99CF-6DDD-FA4C5CA12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93" y="3132845"/>
            <a:ext cx="2564643" cy="487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EF6B2-8A08-699D-C578-018AFCAAA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93" y="4914287"/>
            <a:ext cx="2564643" cy="6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DD7A28-61A8-1857-EB9A-73B6C95CB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F9238A-76A4-52B6-8CB1-F5CA51960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0F2F6C-CD13-4152-CA7C-3F45F76BE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7AF1F6-9C4B-DD9E-6738-AF3FF61E3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98028-C206-0A18-E783-D802F2B2D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b="1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Design and Layout</a:t>
            </a:r>
            <a:endParaRPr lang="en-US" sz="2800" b="1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B50F8-77D3-CE6B-5D93-189AAFE21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9546" y="2291262"/>
            <a:ext cx="6584634" cy="2879256"/>
          </a:xfrm>
        </p:spPr>
        <p:txBody>
          <a:bodyPr vert="horz" lIns="91440" tIns="45720" rIns="91440" bIns="45720" rtlCol="0">
            <a:normAutofit/>
          </a:bodyPr>
          <a:lstStyle/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</a:rPr>
              <a:t>Responsive design ensuring usability across devices.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</a:rPr>
              <a:t>Proper contrast for readability and WCAG compliance.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</a:rPr>
              <a:t>Semantic HTML for proper structure and accessibility.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</a:rPr>
              <a:t>Uniform branding with consistent colors, fonts, and spacing.</a:t>
            </a:r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74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38715A-CF5E-712D-810C-4C96317C5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77A69-3B36-EAE0-D7D7-D39C747E3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Challenges and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38DA1-2F5C-6126-C1A4-1A5686A5F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9546" y="2291262"/>
            <a:ext cx="6584634" cy="2879256"/>
          </a:xfrm>
        </p:spPr>
        <p:txBody>
          <a:bodyPr vert="horz" lIns="91440" tIns="45720" rIns="91440" bIns="45720" rtlCol="0">
            <a:normAutofit/>
          </a:bodyPr>
          <a:lstStyle/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</a:rPr>
              <a:t>Focus Management:</a:t>
            </a:r>
          </a:p>
          <a:p>
            <a:pPr marL="714375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</a:rPr>
              <a:t>Implemented JavaScript to shift focus dynamically between sections.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</a:rPr>
              <a:t>Screen Reader Compatibility:</a:t>
            </a:r>
          </a:p>
          <a:p>
            <a:pPr marL="714375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</a:rPr>
              <a:t>Added ARIA attributes for better announcements.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</a:rPr>
              <a:t>Form Validation:</a:t>
            </a:r>
          </a:p>
          <a:p>
            <a:pPr marL="714375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</a:rPr>
              <a:t>Built custom validation logic for errors and success messages.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</a:rPr>
              <a:t>Responsive Design Adjustments:</a:t>
            </a:r>
          </a:p>
          <a:p>
            <a:pPr marL="714375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</a:rPr>
              <a:t>Ensured elements adapt smoothly to different screen sizes.</a:t>
            </a:r>
          </a:p>
        </p:txBody>
      </p:sp>
    </p:spTree>
    <p:extLst>
      <p:ext uri="{BB962C8B-B14F-4D97-AF65-F5344CB8AC3E}">
        <p14:creationId xmlns:p14="http://schemas.microsoft.com/office/powerpoint/2010/main" val="948519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82478-A414-C9B0-6419-1C5EFEC4A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8E27E-F376-37AD-5885-EAB031411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Team Contributions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45823-13A9-7989-4152-91CE2B15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9546" y="2291262"/>
            <a:ext cx="6584634" cy="2879256"/>
          </a:xfrm>
        </p:spPr>
        <p:txBody>
          <a:bodyPr vert="horz" lIns="91440" tIns="45720" rIns="91440" bIns="45720" rtlCol="0">
            <a:normAutofit/>
          </a:bodyPr>
          <a:lstStyle/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rgbClr val="404040"/>
                </a:solidFill>
              </a:rPr>
              <a:t>Deval Bhungaliya(041107272): </a:t>
            </a:r>
            <a:r>
              <a:rPr lang="en-US" sz="1300">
                <a:solidFill>
                  <a:srgbClr val="404040"/>
                </a:solidFill>
              </a:rPr>
              <a:t>Development of interactive components and focus management.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rgbClr val="404040"/>
                </a:solidFill>
              </a:rPr>
              <a:t>Bhavika Pathria(041096986): </a:t>
            </a:r>
            <a:r>
              <a:rPr lang="en-US" sz="1300">
                <a:solidFill>
                  <a:srgbClr val="404040"/>
                </a:solidFill>
              </a:rPr>
              <a:t>Accessibility testing and ARIA enhancements.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rgbClr val="404040"/>
                </a:solidFill>
              </a:rPr>
              <a:t>Parth Patel(040751954): </a:t>
            </a:r>
            <a:r>
              <a:rPr lang="en-US" sz="1300">
                <a:solidFill>
                  <a:srgbClr val="404040"/>
                </a:solidFill>
              </a:rPr>
              <a:t>Form validation logic and screen reader testing.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rgbClr val="404040"/>
                </a:solidFill>
              </a:rPr>
              <a:t>Neetika Prashar(041167124): </a:t>
            </a:r>
            <a:r>
              <a:rPr lang="en-US" sz="1300">
                <a:solidFill>
                  <a:srgbClr val="404040"/>
                </a:solidFill>
              </a:rPr>
              <a:t>Documentation and responsive design optimization.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404040"/>
                </a:solidFill>
              </a:rPr>
              <a:t>Collaboratively tested across browsers to ensure compatibility.</a:t>
            </a:r>
          </a:p>
          <a:p>
            <a:pPr marL="257175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404040"/>
                </a:solidFill>
              </a:rPr>
              <a:t>Links:</a:t>
            </a:r>
          </a:p>
          <a:p>
            <a:pPr marL="714375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404040"/>
                </a:solidFill>
              </a:rPr>
              <a:t>GitHub Repository: </a:t>
            </a:r>
            <a:r>
              <a:rPr lang="en-US" sz="1300" i="1" u="sng">
                <a:solidFill>
                  <a:srgbClr val="404040"/>
                </a:solidFill>
              </a:rPr>
              <a:t>https://github.com/bhun0002/CST8914_GRP_SPA</a:t>
            </a:r>
          </a:p>
          <a:p>
            <a:pPr marL="714375" lvl="1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404040"/>
                </a:solidFill>
              </a:rPr>
              <a:t>Live SPA: </a:t>
            </a:r>
            <a:r>
              <a:rPr lang="en-US" sz="1300" i="1" u="sng">
                <a:solidFill>
                  <a:srgbClr val="404040"/>
                </a:solidFill>
              </a:rPr>
              <a:t>https://bhun0002.github.io/CST8914_GRP_SPA/EmpowerAbilityLab.html</a:t>
            </a:r>
          </a:p>
        </p:txBody>
      </p:sp>
    </p:spTree>
    <p:extLst>
      <p:ext uri="{BB962C8B-B14F-4D97-AF65-F5344CB8AC3E}">
        <p14:creationId xmlns:p14="http://schemas.microsoft.com/office/powerpoint/2010/main" val="491924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361013-109C-869C-C645-ACB4B84D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F74F9C-02F6-1124-6097-3B33DEB2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1" y="640080"/>
            <a:ext cx="8183898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5101F2-427C-1334-4536-66B903B5A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7" y="804672"/>
            <a:ext cx="7934706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5D25D-490B-29B2-6D5A-ED8292472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046" y="1289303"/>
            <a:ext cx="722883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Demo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44718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1" y="640080"/>
            <a:ext cx="8183898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7" y="804672"/>
            <a:ext cx="7934706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BC216-11D5-414A-14AC-6DB1A3201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046" y="1289303"/>
            <a:ext cx="722883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400"/>
              <a:t>Questions?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404100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596</TotalTime>
  <Words>308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Gill Sans MT</vt:lpstr>
      <vt:lpstr>Parcel</vt:lpstr>
      <vt:lpstr>Empower Ability Labs</vt:lpstr>
      <vt:lpstr>Project Overview</vt:lpstr>
      <vt:lpstr>Interactive Components</vt:lpstr>
      <vt:lpstr>Interactive Components</vt:lpstr>
      <vt:lpstr>Design and Layout</vt:lpstr>
      <vt:lpstr>Challenges and Solutions</vt:lpstr>
      <vt:lpstr>Team Contributions</vt:lpstr>
      <vt:lpstr>Demo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Deval Bhungaliya</dc:creator>
  <cp:keywords/>
  <dc:description>generated using python-pptx</dc:description>
  <cp:lastModifiedBy>Deval Bhungaliya</cp:lastModifiedBy>
  <cp:revision>38</cp:revision>
  <dcterms:created xsi:type="dcterms:W3CDTF">2013-01-27T09:14:16Z</dcterms:created>
  <dcterms:modified xsi:type="dcterms:W3CDTF">2024-12-04T20:16:29Z</dcterms:modified>
  <cp:category/>
</cp:coreProperties>
</file>