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4" r:id="rId2"/>
    <p:sldId id="257" r:id="rId3"/>
    <p:sldId id="300" r:id="rId4"/>
    <p:sldId id="301" r:id="rId5"/>
    <p:sldId id="302" r:id="rId6"/>
    <p:sldId id="303" r:id="rId7"/>
    <p:sldId id="304" r:id="rId8"/>
    <p:sldId id="29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7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109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8EA02-96BE-4DF8-8B3A-2929C04E23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6863F-C773-4FBF-B5A6-DCB62C181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5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9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2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3A0D-F98D-9347-18E3-783509C4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2286000"/>
            <a:ext cx="67437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Empower Ability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4442-D647-C2BF-3D4A-CF649EE0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95" y="4483290"/>
            <a:ext cx="5101209" cy="13292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Accessible Single-Page Application (SPA)</a:t>
            </a:r>
          </a:p>
        </p:txBody>
      </p:sp>
    </p:spTree>
    <p:extLst>
      <p:ext uri="{BB962C8B-B14F-4D97-AF65-F5344CB8AC3E}">
        <p14:creationId xmlns:p14="http://schemas.microsoft.com/office/powerpoint/2010/main" val="1381163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2D15D-5B84-0449-AE95-CEB44DD5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E546E-52A3-6C8D-B0BC-0B91853C8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Empower Ability Labs is a Single-Page Application designed to promote accessibility and inclusivity.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Built with WCAG 2.1 AA compliance and ARIA practices for interactive components.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Focused on fostering empathy and creating accessible digital experiences.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Published live for demonstration and practical use.</a:t>
            </a:r>
          </a:p>
          <a:p>
            <a:pPr algn="l">
              <a:lnSpc>
                <a:spcPct val="90000"/>
              </a:lnSpc>
            </a:pPr>
            <a:br>
              <a:rPr lang="en-US" sz="2000" dirty="0">
                <a:solidFill>
                  <a:srgbClr val="404040"/>
                </a:solidFill>
              </a:rPr>
            </a:b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9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B3CB7-4F7B-AD7E-453B-A241E00C1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019409-D651-FEA2-D9C3-07D07854C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5B61-D7B2-C00C-9DA5-92D341F72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00AAB-6E8D-D027-306B-BD4987860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3261E-B1FB-628A-621F-B43AEAC8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Interactive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C2F26-F447-CA23-C26D-CDD02679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0"/>
                </a:solidFill>
              </a:rPr>
              <a:t>Tab Navigation: </a:t>
            </a:r>
            <a:r>
              <a:rPr lang="en-US" sz="2000" dirty="0">
                <a:solidFill>
                  <a:srgbClr val="404040"/>
                </a:solidFill>
              </a:rPr>
              <a:t>Navigate between Home, Services, and Schedule a Call sections.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0"/>
                </a:solidFill>
              </a:rPr>
              <a:t>Lightbox/Modal: </a:t>
            </a:r>
            <a:r>
              <a:rPr lang="en-US" sz="2000" dirty="0">
                <a:solidFill>
                  <a:srgbClr val="404040"/>
                </a:solidFill>
              </a:rPr>
              <a:t>Displays community insights.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0"/>
                </a:solidFill>
              </a:rPr>
              <a:t>Dynamic Form: </a:t>
            </a:r>
            <a:r>
              <a:rPr lang="en-US" sz="2000" dirty="0">
                <a:solidFill>
                  <a:srgbClr val="404040"/>
                </a:solidFill>
              </a:rPr>
              <a:t>"Tell us about your event" field toggles based on user input.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04040"/>
                </a:solidFill>
              </a:rPr>
              <a:t>Toggle Switch: </a:t>
            </a:r>
            <a:r>
              <a:rPr lang="en-US" sz="2000" dirty="0">
                <a:solidFill>
                  <a:srgbClr val="404040"/>
                </a:solidFill>
              </a:rPr>
              <a:t>Subscribes users to updates and services.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Integrated error and success messages for form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709572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CC351-A7E8-4A9A-5683-1337743DA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27A838-171B-EE83-DA37-386E4F62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39B1B-AD8F-8DA8-DC5F-9224F066F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BD667-1CBA-AC0B-2006-7318F33A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27E69-1FF2-A8A6-605A-A9519489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Web Form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180EF-DF25-9F10-B902-3D91B5D39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Keyboard accessibility and logical tab order.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Error validation for required and type-specific fields.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Success and error messages displayed dynamically.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Inline instructions for accessible form completion.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Proper labels and grouping for checkboxes and fields.</a:t>
            </a:r>
          </a:p>
        </p:txBody>
      </p:sp>
    </p:spTree>
    <p:extLst>
      <p:ext uri="{BB962C8B-B14F-4D97-AF65-F5344CB8AC3E}">
        <p14:creationId xmlns:p14="http://schemas.microsoft.com/office/powerpoint/2010/main" val="329497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D7A28-61A8-1857-EB9A-73B6C95C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F9238A-76A4-52B6-8CB1-F5CA51960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F2F6C-CD13-4152-CA7C-3F45F76BE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7AF1F6-9C4B-DD9E-6738-AF3FF61E3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8028-C206-0A18-E783-D802F2B2D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Design and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B50F8-77D3-CE6B-5D93-189AAFE21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Responsive design ensuring usability across devices.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High contrast for readability and WCAG compliance.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Semantic HTML for proper structure and accessibility.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Uniform branding with consistent colors, fonts, and spacing.</a:t>
            </a:r>
          </a:p>
        </p:txBody>
      </p:sp>
    </p:spTree>
    <p:extLst>
      <p:ext uri="{BB962C8B-B14F-4D97-AF65-F5344CB8AC3E}">
        <p14:creationId xmlns:p14="http://schemas.microsoft.com/office/powerpoint/2010/main" val="225574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8715A-CF5E-712D-810C-4C96317C5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77A69-3B36-EAE0-D7D7-D39C747E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Challenges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8DA1-2F5C-6126-C1A4-1A5686A5F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Focus Management: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Implemented JavaScript to shift focus dynamically between sections.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Screen Reader Compatibility: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Added ARIA attributes for better announcements.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Form Validation: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Built custom validation logic for errors and success messages.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Responsive Design Adjustments: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Ensured elements adapt smoothly to different screen sizes.</a:t>
            </a:r>
          </a:p>
        </p:txBody>
      </p:sp>
    </p:spTree>
    <p:extLst>
      <p:ext uri="{BB962C8B-B14F-4D97-AF65-F5344CB8AC3E}">
        <p14:creationId xmlns:p14="http://schemas.microsoft.com/office/powerpoint/2010/main" val="94851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82478-A414-C9B0-6419-1C5EFEC4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B71761-0026-9AEA-86B4-65EBF5C2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2B4C6-2D07-14E9-CA7F-5E32C089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95BE3F-EDCE-0622-7C22-A00A8B954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8E27E-F376-37AD-5885-EAB031411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Team Contributions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45823-13A9-7989-4152-91CE2B15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Deval Bhungaliya: </a:t>
            </a:r>
            <a:r>
              <a:rPr lang="en-US" sz="1600" dirty="0">
                <a:solidFill>
                  <a:srgbClr val="404040"/>
                </a:solidFill>
              </a:rPr>
              <a:t>Development of interactive components and focus management.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Bhavika </a:t>
            </a:r>
            <a:r>
              <a:rPr lang="en-US" sz="1600" b="1" dirty="0" err="1">
                <a:solidFill>
                  <a:srgbClr val="404040"/>
                </a:solidFill>
              </a:rPr>
              <a:t>Pathria</a:t>
            </a:r>
            <a:r>
              <a:rPr lang="en-US" sz="1600" b="1" dirty="0">
                <a:solidFill>
                  <a:srgbClr val="404040"/>
                </a:solidFill>
              </a:rPr>
              <a:t>: </a:t>
            </a:r>
            <a:r>
              <a:rPr lang="en-US" sz="1600" dirty="0">
                <a:solidFill>
                  <a:srgbClr val="404040"/>
                </a:solidFill>
              </a:rPr>
              <a:t>Accessibility testing and ARIA enhancements.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Parth Patel: </a:t>
            </a:r>
            <a:r>
              <a:rPr lang="en-US" sz="1600" dirty="0">
                <a:solidFill>
                  <a:srgbClr val="404040"/>
                </a:solidFill>
              </a:rPr>
              <a:t>Form validation logic and screen reader testing.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404040"/>
                </a:solidFill>
              </a:rPr>
              <a:t>Neetika</a:t>
            </a:r>
            <a:r>
              <a:rPr lang="en-US" sz="1600" b="1" dirty="0">
                <a:solidFill>
                  <a:srgbClr val="404040"/>
                </a:solidFill>
              </a:rPr>
              <a:t> </a:t>
            </a:r>
            <a:r>
              <a:rPr lang="en-US" sz="1600" b="1" dirty="0" err="1">
                <a:solidFill>
                  <a:srgbClr val="404040"/>
                </a:solidFill>
              </a:rPr>
              <a:t>Prashar</a:t>
            </a:r>
            <a:r>
              <a:rPr lang="en-US" sz="1600" b="1" dirty="0">
                <a:solidFill>
                  <a:srgbClr val="404040"/>
                </a:solidFill>
              </a:rPr>
              <a:t>: </a:t>
            </a:r>
            <a:r>
              <a:rPr lang="en-US" sz="1600" dirty="0">
                <a:solidFill>
                  <a:srgbClr val="404040"/>
                </a:solidFill>
              </a:rPr>
              <a:t>Documentation and responsive design optimization.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Collaboratively tested across devices and browsers to ensure compatibility.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Links: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GitHub Repository: </a:t>
            </a:r>
            <a:r>
              <a:rPr lang="en-US" sz="1600" i="1" u="sng" dirty="0">
                <a:solidFill>
                  <a:srgbClr val="404040"/>
                </a:solidFill>
              </a:rPr>
              <a:t>https://github.com/bhun0002/CST8914_GRP_SPA</a:t>
            </a:r>
            <a:endParaRPr lang="en-US" sz="1600" i="1" u="sng" dirty="0">
              <a:solidFill>
                <a:schemeClr val="bg2">
                  <a:lumMod val="25000"/>
                </a:schemeClr>
              </a:solidFill>
            </a:endParaRP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Live SPA: </a:t>
            </a:r>
            <a:r>
              <a:rPr lang="en-US" sz="1600" i="1" u="sng" dirty="0">
                <a:solidFill>
                  <a:srgbClr val="404040"/>
                </a:solidFill>
              </a:rPr>
              <a:t>https://bhun0002.github.io/CST8914_GRP_SPA/EmpowerAbilityLab.html</a:t>
            </a:r>
          </a:p>
        </p:txBody>
      </p:sp>
    </p:spTree>
    <p:extLst>
      <p:ext uri="{BB962C8B-B14F-4D97-AF65-F5344CB8AC3E}">
        <p14:creationId xmlns:p14="http://schemas.microsoft.com/office/powerpoint/2010/main" val="491924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640080"/>
            <a:ext cx="8183898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804672"/>
            <a:ext cx="7934706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BC216-11D5-414A-14AC-6DB1A3201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/>
              <a:t>Questions?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40410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381</TotalTime>
  <Words>340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Parcel</vt:lpstr>
      <vt:lpstr>Empower Ability Labs</vt:lpstr>
      <vt:lpstr>Project Overview</vt:lpstr>
      <vt:lpstr>Interactive Components</vt:lpstr>
      <vt:lpstr>Web Form Features</vt:lpstr>
      <vt:lpstr>Design and Layout</vt:lpstr>
      <vt:lpstr>Challenges and Solutions</vt:lpstr>
      <vt:lpstr>Team Contributions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Deval Bhungaliya</dc:creator>
  <cp:keywords/>
  <dc:description>generated using python-pptx</dc:description>
  <cp:lastModifiedBy>Deval Bhungaliya</cp:lastModifiedBy>
  <cp:revision>33</cp:revision>
  <dcterms:created xsi:type="dcterms:W3CDTF">2013-01-27T09:14:16Z</dcterms:created>
  <dcterms:modified xsi:type="dcterms:W3CDTF">2024-12-03T16:27:13Z</dcterms:modified>
  <cp:category/>
</cp:coreProperties>
</file>