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Hunkeler" userId="aa893333c5787da3" providerId="LiveId" clId="{DD9DE4E9-29E6-4F2F-A6B4-DE3EEA94D810}"/>
    <pc:docChg chg="modSld">
      <pc:chgData name="Bruno Hunkeler" userId="aa893333c5787da3" providerId="LiveId" clId="{DD9DE4E9-29E6-4F2F-A6B4-DE3EEA94D810}" dt="2021-01-05T15:41:52.463" v="1" actId="6549"/>
      <pc:docMkLst>
        <pc:docMk/>
      </pc:docMkLst>
      <pc:sldChg chg="modSp mod">
        <pc:chgData name="Bruno Hunkeler" userId="aa893333c5787da3" providerId="LiveId" clId="{DD9DE4E9-29E6-4F2F-A6B4-DE3EEA94D810}" dt="2021-01-05T15:41:52.463" v="1" actId="6549"/>
        <pc:sldMkLst>
          <pc:docMk/>
          <pc:sldMk cId="2974481770" sldId="256"/>
        </pc:sldMkLst>
        <pc:spChg chg="mod">
          <ac:chgData name="Bruno Hunkeler" userId="aa893333c5787da3" providerId="LiveId" clId="{DD9DE4E9-29E6-4F2F-A6B4-DE3EEA94D810}" dt="2021-01-05T15:41:52.463" v="1" actId="6549"/>
          <ac:spMkLst>
            <pc:docMk/>
            <pc:sldMk cId="2974481770" sldId="256"/>
            <ac:spMk id="14" creationId="{2BC0DEBA-3809-4813-B789-042936DBBB65}"/>
          </ac:spMkLst>
        </pc:spChg>
        <pc:spChg chg="mod">
          <ac:chgData name="Bruno Hunkeler" userId="aa893333c5787da3" providerId="LiveId" clId="{DD9DE4E9-29E6-4F2F-A6B4-DE3EEA94D810}" dt="2021-01-04T10:18:27.783" v="0" actId="20577"/>
          <ac:spMkLst>
            <pc:docMk/>
            <pc:sldMk cId="2974481770" sldId="256"/>
            <ac:spMk id="27" creationId="{61F54E41-51B8-42B3-8B94-E44693C611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828B-2351-48E5-B607-36F925E4D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146E7-9D0B-49A0-BE28-3E49DF41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3A5C-240D-490E-B007-CC17EFFF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DA747-FBC6-4486-86B1-05F932D0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1F10-AA48-4BD8-B0B1-EC94B42B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1C7D-F669-4880-9C13-DCEBF3BD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68292-5292-4B03-A4D7-F3EA3E9A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3953-DE12-4B02-8360-C645E25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0E72-F276-445C-847A-8316F2EB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220D-1697-43FF-ABD0-9B3FC1C4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8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580B9-9839-4BEF-AF2A-88532B6B7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223B8-A494-4DF3-ADCB-761E2D9E3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CC2E-F46E-4C6D-88CA-A78AF0C3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E408-1F1A-4630-81F1-95CE95A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E862-06CE-4CF5-8E30-59AD3243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35BB-7ED8-403C-80E8-B10E7EE6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57A2-5EE4-4868-AC21-E9BC6E6D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A1E9-2531-4036-BF0D-DAD1BED9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0130-1FF4-4759-AA56-90200FB6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D7AB-FF81-4B11-97AF-A4A01EE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4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740-EFE2-4013-8246-5E2243D7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F6C6-5713-4DCC-8381-C9428015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31CC-0F64-4B18-874E-047EBEC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4B56-4E0E-40DF-B768-99A48641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5EE8-5314-4D94-98FD-EFD80C7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1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7C18-9F9A-4A99-9D9A-9624760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C16E-C466-4B86-A2AC-484E0A896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1C101-44F1-4171-B730-C25E4B6AF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DE1C7-1730-412B-9374-DB7D64A3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7E1B-3078-4762-8DD2-AAF1A82A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89E-45F2-4D62-9E22-056BEDA6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9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E7EA-E190-4BB8-A725-D9F22FBF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C7502-09FE-4386-8FE1-F7BD4DA4F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96401-E745-4ECC-84E0-BE8ED3616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594F6-4053-41EF-84AB-778505C09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25030-3A7A-4A37-9455-330D564E8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ED161-0386-4650-97BA-DC57397E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E5522-74B6-4022-9AA0-CB2067E0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64DFD-188C-487B-9F34-08F1C3FD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2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311-A739-4CD2-9E97-1BA84B9C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5EEF4-7577-43DA-83AB-6D960FC5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3EEF8-AF20-4F1E-8274-B3264342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4929-0246-48C3-8183-F6ED8F86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B9C7A-3C9D-41C6-AADA-89750C0E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05D81-8E1B-45FA-9BA8-7CC0834D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9315-9A40-4894-ABAB-F2E19931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5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FE28-2B4C-4928-9764-9F81DC8C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70EA-5359-44FC-AC5E-D91B2D64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58ED1-85AA-4475-8F1B-242F4D97C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1842C-EC65-48FD-9521-8B3830CA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DEE2A-49F5-4567-BC20-850B3D15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8D3A7-991F-4E05-A5BE-37CD6C2A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3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8537-9516-42DC-A504-86FD99F3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C1D06-23D8-4AE6-94A5-2FAFF1B51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4779-3662-4295-9B09-057BB8B68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A222-045F-4657-8380-5FB1176E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0DAC3-F662-4AB9-B818-D2BEACD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D57C-937C-4D2A-8854-FCC22B17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4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7BBCB-584E-4E9D-B6FF-9E9BB9C6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93D2-7E6F-41DB-836C-8D3F5F02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0F1A-E51C-4304-B8B6-7C6988E85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AD6A-859E-4C01-80A9-6DA17C9A051F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2024-A1ED-4DA9-A77A-E46FDF863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2E25-5BE5-46C3-8D20-A2785D11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DAA2-5DEF-4819-ACB0-7A848C7A6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1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1654D69-53ED-4FD3-89F3-C8F7B127A4E5}"/>
              </a:ext>
            </a:extLst>
          </p:cNvPr>
          <p:cNvGrpSpPr/>
          <p:nvPr/>
        </p:nvGrpSpPr>
        <p:grpSpPr>
          <a:xfrm>
            <a:off x="1181101" y="628650"/>
            <a:ext cx="7277099" cy="5181600"/>
            <a:chOff x="1181101" y="628650"/>
            <a:chExt cx="7277099" cy="51816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8697BC-00E5-49BD-AE4E-236B51D66F38}"/>
                </a:ext>
              </a:extLst>
            </p:cNvPr>
            <p:cNvSpPr/>
            <p:nvPr/>
          </p:nvSpPr>
          <p:spPr>
            <a:xfrm>
              <a:off x="1181101" y="628650"/>
              <a:ext cx="7277099" cy="518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FDCB15-75B0-4EE0-A24E-6D4B08EEF4B5}"/>
                </a:ext>
              </a:extLst>
            </p:cNvPr>
            <p:cNvSpPr/>
            <p:nvPr/>
          </p:nvSpPr>
          <p:spPr>
            <a:xfrm>
              <a:off x="1447799" y="2492694"/>
              <a:ext cx="6743699" cy="310800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646BF3-8339-4B84-9949-2BA62BE91B1F}"/>
                </a:ext>
              </a:extLst>
            </p:cNvPr>
            <p:cNvSpPr/>
            <p:nvPr/>
          </p:nvSpPr>
          <p:spPr>
            <a:xfrm>
              <a:off x="1447800" y="857250"/>
              <a:ext cx="6743699" cy="14954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C2CE3E-B9BA-45F9-9DDC-ACECB3083EAB}"/>
                </a:ext>
              </a:extLst>
            </p:cNvPr>
            <p:cNvSpPr/>
            <p:nvPr/>
          </p:nvSpPr>
          <p:spPr>
            <a:xfrm>
              <a:off x="1862138" y="3000375"/>
              <a:ext cx="1609725" cy="552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1EA850-5403-4E67-9908-6464BFD07CC8}"/>
                </a:ext>
              </a:extLst>
            </p:cNvPr>
            <p:cNvGrpSpPr/>
            <p:nvPr/>
          </p:nvGrpSpPr>
          <p:grpSpPr>
            <a:xfrm>
              <a:off x="6463470" y="1144428"/>
              <a:ext cx="914400" cy="1160621"/>
              <a:chOff x="5181600" y="2057400"/>
              <a:chExt cx="914400" cy="1160621"/>
            </a:xfrm>
          </p:grpSpPr>
          <p:pic>
            <p:nvPicPr>
              <p:cNvPr id="6" name="Graphic 5" descr="Server with solid fill">
                <a:extLst>
                  <a:ext uri="{FF2B5EF4-FFF2-40B4-BE49-F238E27FC236}">
                    <a16:creationId xmlns:a16="http://schemas.microsoft.com/office/drawing/2014/main" id="{4F3D88B4-9685-428A-A62C-AE789BFD3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9D01BF-4DFC-4680-87E4-47B875894852}"/>
                  </a:ext>
                </a:extLst>
              </p:cNvPr>
              <p:cNvSpPr txBox="1"/>
              <p:nvPr/>
            </p:nvSpPr>
            <p:spPr>
              <a:xfrm>
                <a:off x="5210637" y="2971800"/>
                <a:ext cx="856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10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TCPServer</a:t>
                </a:r>
                <a:endParaRPr lang="en-GB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D7F570-6363-4AF8-8318-F46573BAB485}"/>
                </a:ext>
              </a:extLst>
            </p:cNvPr>
            <p:cNvGrpSpPr/>
            <p:nvPr/>
          </p:nvGrpSpPr>
          <p:grpSpPr>
            <a:xfrm>
              <a:off x="2228850" y="1144428"/>
              <a:ext cx="914400" cy="1160621"/>
              <a:chOff x="5181600" y="2057400"/>
              <a:chExt cx="914400" cy="1160621"/>
            </a:xfrm>
          </p:grpSpPr>
          <p:pic>
            <p:nvPicPr>
              <p:cNvPr id="10" name="Graphic 9" descr="Server with solid fill">
                <a:extLst>
                  <a:ext uri="{FF2B5EF4-FFF2-40B4-BE49-F238E27FC236}">
                    <a16:creationId xmlns:a16="http://schemas.microsoft.com/office/drawing/2014/main" id="{566971E8-9C9C-4C53-B8B4-06F24EEAF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7117D5-CE92-4F13-BB19-7C704DD1A525}"/>
                  </a:ext>
                </a:extLst>
              </p:cNvPr>
              <p:cNvSpPr txBox="1"/>
              <p:nvPr/>
            </p:nvSpPr>
            <p:spPr>
              <a:xfrm>
                <a:off x="5210637" y="2971800"/>
                <a:ext cx="8002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10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TCPClient</a:t>
                </a:r>
                <a:endParaRPr lang="en-GB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CC12BE-4B12-41AF-96EE-90E624EEDA58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3143250" y="1601628"/>
              <a:ext cx="3320220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DEBA-3809-4813-B789-042936DBBB65}"/>
                </a:ext>
              </a:extLst>
            </p:cNvPr>
            <p:cNvSpPr txBox="1"/>
            <p:nvPr/>
          </p:nvSpPr>
          <p:spPr>
            <a:xfrm>
              <a:off x="3652703" y="1355407"/>
              <a:ext cx="15295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(JSON)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27C0B1-AB9A-4016-AA24-1090D93045D5}"/>
                </a:ext>
              </a:extLst>
            </p:cNvPr>
            <p:cNvSpPr/>
            <p:nvPr/>
          </p:nvSpPr>
          <p:spPr>
            <a:xfrm>
              <a:off x="1862138" y="4064319"/>
              <a:ext cx="1609725" cy="552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Geo Coordinates 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A8C9BE-30AD-4062-8EF4-E5226B313DDF}"/>
                </a:ext>
              </a:extLst>
            </p:cNvPr>
            <p:cNvSpPr/>
            <p:nvPr/>
          </p:nvSpPr>
          <p:spPr>
            <a:xfrm>
              <a:off x="1862138" y="4797743"/>
              <a:ext cx="1609725" cy="552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 Matrix</a:t>
              </a:r>
            </a:p>
            <a:p>
              <a:pPr algn="ctr"/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B9E67-C01D-40B7-BDC2-539FF3CAF77C}"/>
                </a:ext>
              </a:extLst>
            </p:cNvPr>
            <p:cNvSpPr/>
            <p:nvPr/>
          </p:nvSpPr>
          <p:spPr>
            <a:xfrm>
              <a:off x="1724025" y="3924299"/>
              <a:ext cx="1885950" cy="15525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CC456C-A5AC-4470-9EB0-3D44BA62C80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667001" y="2305049"/>
              <a:ext cx="0" cy="695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5617A6E-13EB-4F8A-933D-6332FDDE6A31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667001" y="3552825"/>
              <a:ext cx="0" cy="5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0B268A-2DBC-4EB9-8CC4-3188586AD89C}"/>
                </a:ext>
              </a:extLst>
            </p:cNvPr>
            <p:cNvSpPr/>
            <p:nvPr/>
          </p:nvSpPr>
          <p:spPr>
            <a:xfrm>
              <a:off x="3998497" y="4424360"/>
              <a:ext cx="1609725" cy="552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Calculate Optimal </a:t>
              </a:r>
            </a:p>
            <a:p>
              <a:pPr algn="ctr"/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Route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0EA4CB8-B59B-435C-9EC6-B18D18022D61}"/>
                </a:ext>
              </a:extLst>
            </p:cNvPr>
            <p:cNvCxnSpPr>
              <a:stCxn id="17" idx="3"/>
              <a:endCxn id="24" idx="1"/>
            </p:cNvCxnSpPr>
            <p:nvPr/>
          </p:nvCxnSpPr>
          <p:spPr>
            <a:xfrm flipV="1">
              <a:off x="3609975" y="4700585"/>
              <a:ext cx="3885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F54E41-51B8-42B3-8B94-E44693C611F6}"/>
                </a:ext>
              </a:extLst>
            </p:cNvPr>
            <p:cNvSpPr/>
            <p:nvPr/>
          </p:nvSpPr>
          <p:spPr>
            <a:xfrm>
              <a:off x="6115050" y="4424360"/>
              <a:ext cx="1609725" cy="552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Visualize optimal Route in Map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39D7A76-97AE-44C1-A792-A74AFD73D96F}"/>
                </a:ext>
              </a:extLst>
            </p:cNvPr>
            <p:cNvCxnSpPr>
              <a:stCxn id="24" idx="3"/>
              <a:endCxn id="27" idx="1"/>
            </p:cNvCxnSpPr>
            <p:nvPr/>
          </p:nvCxnSpPr>
          <p:spPr>
            <a:xfrm>
              <a:off x="5608222" y="4700585"/>
              <a:ext cx="5068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2E4E264-8F58-40C6-AE4D-27198D5D7B76}"/>
                </a:ext>
              </a:extLst>
            </p:cNvPr>
            <p:cNvCxnSpPr>
              <a:cxnSpLocks/>
              <a:stCxn id="7" idx="2"/>
              <a:endCxn id="27" idx="0"/>
            </p:cNvCxnSpPr>
            <p:nvPr/>
          </p:nvCxnSpPr>
          <p:spPr>
            <a:xfrm flipH="1">
              <a:off x="6919913" y="2305049"/>
              <a:ext cx="757" cy="21193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A57C5B-4983-4758-B1C9-116542BCE370}"/>
                </a:ext>
              </a:extLst>
            </p:cNvPr>
            <p:cNvSpPr txBox="1"/>
            <p:nvPr/>
          </p:nvSpPr>
          <p:spPr>
            <a:xfrm>
              <a:off x="1447799" y="940356"/>
              <a:ext cx="2476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Optional Part TCP – Client/Server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4595FB-47C5-4FD6-B3EF-F97851850EE5}"/>
                </a:ext>
              </a:extLst>
            </p:cNvPr>
            <p:cNvSpPr txBox="1"/>
            <p:nvPr/>
          </p:nvSpPr>
          <p:spPr>
            <a:xfrm>
              <a:off x="3652703" y="1633060"/>
              <a:ext cx="24432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AB1EBF-9750-490E-862F-7F5D5D02EB14}"/>
                </a:ext>
              </a:extLst>
            </p:cNvPr>
            <p:cNvSpPr txBox="1"/>
            <p:nvPr/>
          </p:nvSpPr>
          <p:spPr>
            <a:xfrm>
              <a:off x="5393474" y="3256296"/>
              <a:ext cx="16201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Reset </a:t>
              </a:r>
            </a:p>
            <a:p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and </a:t>
              </a:r>
              <a:b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IoT Component State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1272A6-EF40-4C12-8111-601B87AD90BE}"/>
                </a:ext>
              </a:extLst>
            </p:cNvPr>
            <p:cNvSpPr txBox="1"/>
            <p:nvPr/>
          </p:nvSpPr>
          <p:spPr>
            <a:xfrm>
              <a:off x="1481137" y="2569129"/>
              <a:ext cx="2476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Trash bin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48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8697BC-00E5-49BD-AE4E-236B51D66F38}"/>
              </a:ext>
            </a:extLst>
          </p:cNvPr>
          <p:cNvSpPr/>
          <p:nvPr/>
        </p:nvSpPr>
        <p:spPr>
          <a:xfrm>
            <a:off x="1181101" y="628650"/>
            <a:ext cx="7277099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FDCB15-75B0-4EE0-A24E-6D4B08EEF4B5}"/>
              </a:ext>
            </a:extLst>
          </p:cNvPr>
          <p:cNvSpPr/>
          <p:nvPr/>
        </p:nvSpPr>
        <p:spPr>
          <a:xfrm>
            <a:off x="1447799" y="2492694"/>
            <a:ext cx="6743699" cy="310800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646BF3-8339-4B84-9949-2BA62BE91B1F}"/>
              </a:ext>
            </a:extLst>
          </p:cNvPr>
          <p:cNvSpPr/>
          <p:nvPr/>
        </p:nvSpPr>
        <p:spPr>
          <a:xfrm>
            <a:off x="1447800" y="857250"/>
            <a:ext cx="6743699" cy="14954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2CE3E-B9BA-45F9-9DDC-ACECB3083EAB}"/>
              </a:ext>
            </a:extLst>
          </p:cNvPr>
          <p:cNvSpPr/>
          <p:nvPr/>
        </p:nvSpPr>
        <p:spPr>
          <a:xfrm>
            <a:off x="1862138" y="3000375"/>
            <a:ext cx="1609725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Sensor data </a:t>
            </a:r>
            <a:b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Analytics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1EA850-5403-4E67-9908-6464BFD07CC8}"/>
              </a:ext>
            </a:extLst>
          </p:cNvPr>
          <p:cNvGrpSpPr/>
          <p:nvPr/>
        </p:nvGrpSpPr>
        <p:grpSpPr>
          <a:xfrm>
            <a:off x="6463470" y="1144428"/>
            <a:ext cx="914400" cy="1160621"/>
            <a:chOff x="5181600" y="2057400"/>
            <a:chExt cx="914400" cy="1160621"/>
          </a:xfrm>
        </p:grpSpPr>
        <p:pic>
          <p:nvPicPr>
            <p:cNvPr id="6" name="Graphic 5" descr="Server with solid fill">
              <a:extLst>
                <a:ext uri="{FF2B5EF4-FFF2-40B4-BE49-F238E27FC236}">
                  <a16:creationId xmlns:a16="http://schemas.microsoft.com/office/drawing/2014/main" id="{4F3D88B4-9685-428A-A62C-AE789BFD3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1600" y="2057400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9D01BF-4DFC-4680-87E4-47B875894852}"/>
                </a:ext>
              </a:extLst>
            </p:cNvPr>
            <p:cNvSpPr txBox="1"/>
            <p:nvPr/>
          </p:nvSpPr>
          <p:spPr>
            <a:xfrm>
              <a:off x="5210637" y="2971800"/>
              <a:ext cx="856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TCPServer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D7F570-6363-4AF8-8318-F46573BAB485}"/>
              </a:ext>
            </a:extLst>
          </p:cNvPr>
          <p:cNvGrpSpPr/>
          <p:nvPr/>
        </p:nvGrpSpPr>
        <p:grpSpPr>
          <a:xfrm>
            <a:off x="2228850" y="1144428"/>
            <a:ext cx="914400" cy="1160621"/>
            <a:chOff x="5181600" y="2057400"/>
            <a:chExt cx="914400" cy="1160621"/>
          </a:xfrm>
        </p:grpSpPr>
        <p:pic>
          <p:nvPicPr>
            <p:cNvPr id="10" name="Graphic 9" descr="Server with solid fill">
              <a:extLst>
                <a:ext uri="{FF2B5EF4-FFF2-40B4-BE49-F238E27FC236}">
                  <a16:creationId xmlns:a16="http://schemas.microsoft.com/office/drawing/2014/main" id="{566971E8-9C9C-4C53-B8B4-06F24EEAF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1600" y="205740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7117D5-CE92-4F13-BB19-7C704DD1A525}"/>
                </a:ext>
              </a:extLst>
            </p:cNvPr>
            <p:cNvSpPr txBox="1"/>
            <p:nvPr/>
          </p:nvSpPr>
          <p:spPr>
            <a:xfrm>
              <a:off x="5210637" y="297180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TCPClient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C12BE-4B12-41AF-96EE-90E624EEDA58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3143250" y="1601628"/>
            <a:ext cx="33202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C0DEBA-3809-4813-B789-042936DBBB65}"/>
              </a:ext>
            </a:extLst>
          </p:cNvPr>
          <p:cNvSpPr txBox="1"/>
          <p:nvPr/>
        </p:nvSpPr>
        <p:spPr>
          <a:xfrm>
            <a:off x="3652703" y="1355407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Sensor Data (JSON )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7C0B1-AB9A-4016-AA24-1090D93045D5}"/>
              </a:ext>
            </a:extLst>
          </p:cNvPr>
          <p:cNvSpPr/>
          <p:nvPr/>
        </p:nvSpPr>
        <p:spPr>
          <a:xfrm>
            <a:off x="1862138" y="4064319"/>
            <a:ext cx="1609725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Geo Coordinates 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8C9BE-30AD-4062-8EF4-E5226B313DDF}"/>
              </a:ext>
            </a:extLst>
          </p:cNvPr>
          <p:cNvSpPr/>
          <p:nvPr/>
        </p:nvSpPr>
        <p:spPr>
          <a:xfrm>
            <a:off x="1862138" y="4797743"/>
            <a:ext cx="1609725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Distance Matrix</a:t>
            </a:r>
          </a:p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Calculation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4B9E67-C01D-40B7-BDC2-539FF3CAF77C}"/>
              </a:ext>
            </a:extLst>
          </p:cNvPr>
          <p:cNvSpPr/>
          <p:nvPr/>
        </p:nvSpPr>
        <p:spPr>
          <a:xfrm>
            <a:off x="1724025" y="3924299"/>
            <a:ext cx="1885950" cy="1552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CC456C-A5AC-4470-9EB0-3D44BA62C80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667001" y="2305049"/>
            <a:ext cx="0" cy="69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17A6E-13EB-4F8A-933D-6332FDDE6A31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2667001" y="3552825"/>
            <a:ext cx="0" cy="51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50B268A-2DBC-4EB9-8CC4-3188586AD89C}"/>
              </a:ext>
            </a:extLst>
          </p:cNvPr>
          <p:cNvSpPr/>
          <p:nvPr/>
        </p:nvSpPr>
        <p:spPr>
          <a:xfrm>
            <a:off x="3998497" y="4424360"/>
            <a:ext cx="1609725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Calculate Optimal </a:t>
            </a:r>
          </a:p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Route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A4CB8-B59B-435C-9EC6-B18D18022D61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 flipV="1">
            <a:off x="3609975" y="4700585"/>
            <a:ext cx="3885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1F54E41-51B8-42B3-8B94-E44693C611F6}"/>
              </a:ext>
            </a:extLst>
          </p:cNvPr>
          <p:cNvSpPr/>
          <p:nvPr/>
        </p:nvSpPr>
        <p:spPr>
          <a:xfrm>
            <a:off x="6115050" y="4424360"/>
            <a:ext cx="1609725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Visuaize optimal Route in Map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9D7A76-97AE-44C1-A792-A74AFD73D96F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5608222" y="4700585"/>
            <a:ext cx="50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E4E264-8F58-40C6-AE4D-27198D5D7B76}"/>
              </a:ext>
            </a:extLst>
          </p:cNvPr>
          <p:cNvCxnSpPr>
            <a:cxnSpLocks/>
            <a:stCxn id="32" idx="2"/>
            <a:endCxn id="27" idx="0"/>
          </p:cNvCxnSpPr>
          <p:nvPr/>
        </p:nvCxnSpPr>
        <p:spPr>
          <a:xfrm flipH="1">
            <a:off x="6919913" y="3975971"/>
            <a:ext cx="1741" cy="4483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A57C5B-4983-4758-B1C9-116542BCE370}"/>
              </a:ext>
            </a:extLst>
          </p:cNvPr>
          <p:cNvSpPr txBox="1"/>
          <p:nvPr/>
        </p:nvSpPr>
        <p:spPr>
          <a:xfrm>
            <a:off x="1447799" y="940356"/>
            <a:ext cx="247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Optional Part TCP – Client/Server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595FB-47C5-4FD6-B3EF-F97851850EE5}"/>
              </a:ext>
            </a:extLst>
          </p:cNvPr>
          <p:cNvSpPr txBox="1"/>
          <p:nvPr/>
        </p:nvSpPr>
        <p:spPr>
          <a:xfrm>
            <a:off x="3652703" y="1633060"/>
            <a:ext cx="2443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Filling level / IoT Component State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AB1EBF-9750-490E-862F-7F5D5D02EB14}"/>
              </a:ext>
            </a:extLst>
          </p:cNvPr>
          <p:cNvSpPr txBox="1"/>
          <p:nvPr/>
        </p:nvSpPr>
        <p:spPr>
          <a:xfrm>
            <a:off x="4957763" y="2966202"/>
            <a:ext cx="1620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Reset </a:t>
            </a:r>
          </a:p>
          <a:p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Filling level and </a:t>
            </a:r>
            <a:b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Component State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1272A6-EF40-4C12-8111-601B87AD90BE}"/>
              </a:ext>
            </a:extLst>
          </p:cNvPr>
          <p:cNvSpPr txBox="1"/>
          <p:nvPr/>
        </p:nvSpPr>
        <p:spPr>
          <a:xfrm>
            <a:off x="1481137" y="2569129"/>
            <a:ext cx="247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Trash bin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AA2BC5-22FC-4441-8B46-A08D9E562743}"/>
              </a:ext>
            </a:extLst>
          </p:cNvPr>
          <p:cNvGrpSpPr/>
          <p:nvPr/>
        </p:nvGrpSpPr>
        <p:grpSpPr>
          <a:xfrm>
            <a:off x="6492507" y="2815350"/>
            <a:ext cx="914400" cy="1160621"/>
            <a:chOff x="5181600" y="2057400"/>
            <a:chExt cx="914400" cy="1160621"/>
          </a:xfrm>
        </p:grpSpPr>
        <p:pic>
          <p:nvPicPr>
            <p:cNvPr id="31" name="Graphic 30" descr="Server with solid fill">
              <a:extLst>
                <a:ext uri="{FF2B5EF4-FFF2-40B4-BE49-F238E27FC236}">
                  <a16:creationId xmlns:a16="http://schemas.microsoft.com/office/drawing/2014/main" id="{3D5C1005-C64D-40F4-84D8-0C8BBADC0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1600" y="2057400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5A10B4-D902-435B-B706-3E17B992EB61}"/>
                </a:ext>
              </a:extLst>
            </p:cNvPr>
            <p:cNvSpPr txBox="1"/>
            <p:nvPr/>
          </p:nvSpPr>
          <p:spPr>
            <a:xfrm>
              <a:off x="5210637" y="297180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TCPClient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D1C4B-71CE-4FA0-9B87-94C0F8EA3D2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20670" y="2305049"/>
            <a:ext cx="0" cy="4960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95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Hunkeler Bruno</dc:creator>
  <cp:lastModifiedBy>Hunkeler Bruno</cp:lastModifiedBy>
  <cp:revision>5</cp:revision>
  <dcterms:created xsi:type="dcterms:W3CDTF">2020-12-30T13:06:05Z</dcterms:created>
  <dcterms:modified xsi:type="dcterms:W3CDTF">2021-01-05T15:42:09Z</dcterms:modified>
</cp:coreProperties>
</file>