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DDR4 Simulation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Ben Huntsman, Jeff </a:t>
            </a:r>
            <a:r>
              <a:rPr lang="en-US" dirty="0" err="1" smtClean="0"/>
              <a:t>nguyen</a:t>
            </a:r>
            <a:r>
              <a:rPr lang="en-US" dirty="0" smtClean="0"/>
              <a:t>, </a:t>
            </a:r>
            <a:r>
              <a:rPr lang="en-US" dirty="0" err="1" smtClean="0"/>
              <a:t>jon</a:t>
            </a:r>
            <a:r>
              <a:rPr lang="en-US" dirty="0" smtClean="0"/>
              <a:t> vlas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49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7619" y="592138"/>
            <a:ext cx="5148374" cy="5199062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468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19</TotalTime>
  <Words>10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Tw Cen MT</vt:lpstr>
      <vt:lpstr>Circuit</vt:lpstr>
      <vt:lpstr>DDR4 Simulation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DDR4 Simulation</dc:title>
  <dc:creator>Jon Vlas</dc:creator>
  <cp:lastModifiedBy>Jon Vlas</cp:lastModifiedBy>
  <cp:revision>2</cp:revision>
  <dcterms:created xsi:type="dcterms:W3CDTF">2014-08-12T02:43:24Z</dcterms:created>
  <dcterms:modified xsi:type="dcterms:W3CDTF">2014-08-12T03:03:05Z</dcterms:modified>
</cp:coreProperties>
</file>