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DDR4 Simulation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Ben Huntsman, Jeff </a:t>
            </a:r>
            <a:r>
              <a:rPr lang="en-US" dirty="0" err="1" smtClean="0"/>
              <a:t>nguyen</a:t>
            </a:r>
            <a:r>
              <a:rPr lang="en-US" dirty="0" smtClean="0"/>
              <a:t>, </a:t>
            </a:r>
            <a:r>
              <a:rPr lang="en-US" dirty="0" err="1" smtClean="0"/>
              <a:t>jon</a:t>
            </a:r>
            <a:r>
              <a:rPr lang="en-US" dirty="0" smtClean="0"/>
              <a:t> vlas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DDR4 FSM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619" y="592138"/>
            <a:ext cx="5148374" cy="51990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75244"/>
            <a:ext cx="385603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Initialization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Activating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Burst </a:t>
            </a:r>
            <a:r>
              <a:rPr lang="en-US" sz="2000" dirty="0" smtClean="0"/>
              <a:t>R/W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Refresh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4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Major Components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08" y="1621046"/>
            <a:ext cx="9638205" cy="479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0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Module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Burst 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Burst 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Burst R/W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Burst Data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734" y="1049840"/>
            <a:ext cx="6520680" cy="47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5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Interfaces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849" y="772443"/>
            <a:ext cx="3651121" cy="51990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DDR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Control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Testbench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282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Assertions 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</a:t>
            </a:r>
          </a:p>
          <a:p>
            <a:pPr lvl="1"/>
            <a:r>
              <a:rPr lang="en-US" dirty="0" smtClean="0"/>
              <a:t>Signal Sequencing </a:t>
            </a:r>
          </a:p>
          <a:p>
            <a:pPr lvl="1"/>
            <a:r>
              <a:rPr lang="en-US" dirty="0" smtClean="0"/>
              <a:t>Operation to Operation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Operation Signaling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Assertions Suck!!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1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Test Stimulus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884" y="2249486"/>
            <a:ext cx="5279854" cy="3541714"/>
          </a:xfrm>
        </p:spPr>
        <p:txBody>
          <a:bodyPr>
            <a:normAutofit/>
          </a:bodyPr>
          <a:lstStyle/>
          <a:p>
            <a:pPr lvl="1"/>
            <a:r>
              <a:rPr lang="en-US" sz="2800" b="1" dirty="0" smtClean="0"/>
              <a:t>Direct</a:t>
            </a:r>
            <a:r>
              <a:rPr lang="en-US" sz="28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Corners of DIMM, every group, every bank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Consecutive writes same row followed by write to different row in same bank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Consecutive </a:t>
            </a:r>
            <a:r>
              <a:rPr lang="en-US" sz="2000" dirty="0" smtClean="0"/>
              <a:t>reads </a:t>
            </a:r>
            <a:r>
              <a:rPr lang="en-US" sz="2000" dirty="0"/>
              <a:t>same row followed by </a:t>
            </a:r>
            <a:r>
              <a:rPr lang="en-US" sz="2000" dirty="0" smtClean="0"/>
              <a:t>read </a:t>
            </a:r>
            <a:r>
              <a:rPr lang="en-US" sz="2000" dirty="0"/>
              <a:t>to different row in same </a:t>
            </a:r>
            <a:r>
              <a:rPr lang="en-US" sz="2000" dirty="0" smtClean="0"/>
              <a:t>bank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78827" y="2249486"/>
            <a:ext cx="531897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dirty="0" smtClean="0"/>
              <a:t>Randomized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Classes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Constraints for op code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50/50 – R/W distribution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Ensure that we only read from address that we have previously written to.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067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Automated Verification for Functional Test</a:t>
            </a:r>
          </a:p>
          <a:p>
            <a:r>
              <a:rPr lang="en-US" dirty="0" smtClean="0"/>
              <a:t>Outputs Text File with Results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68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312</TotalTime>
  <Words>124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DDR4 Simulation</vt:lpstr>
      <vt:lpstr>DDR4 FSM </vt:lpstr>
      <vt:lpstr>Major Components</vt:lpstr>
      <vt:lpstr>Control Module</vt:lpstr>
      <vt:lpstr>Interfaces </vt:lpstr>
      <vt:lpstr>Assertions  </vt:lpstr>
      <vt:lpstr>Test Stimulus </vt:lpstr>
      <vt:lpstr>Test Bench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DDR4 Simulation</dc:title>
  <dc:creator>Jon Vlas</dc:creator>
  <cp:lastModifiedBy>Jon Vlas</cp:lastModifiedBy>
  <cp:revision>15</cp:revision>
  <dcterms:created xsi:type="dcterms:W3CDTF">2014-08-12T02:43:24Z</dcterms:created>
  <dcterms:modified xsi:type="dcterms:W3CDTF">2014-08-12T22:56:48Z</dcterms:modified>
</cp:coreProperties>
</file>