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DDR4 Simulation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Ben Huntsman, Jeff </a:t>
            </a:r>
            <a:r>
              <a:rPr lang="en-US" dirty="0" err="1" smtClean="0"/>
              <a:t>nguyen</a:t>
            </a:r>
            <a:r>
              <a:rPr lang="en-US" dirty="0" smtClean="0"/>
              <a:t>, </a:t>
            </a:r>
            <a:r>
              <a:rPr lang="en-US" dirty="0" err="1" smtClean="0"/>
              <a:t>jon</a:t>
            </a:r>
            <a:r>
              <a:rPr lang="en-US" dirty="0" smtClean="0"/>
              <a:t> vlas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4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DDR4 FSM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7619" y="592138"/>
            <a:ext cx="5148374" cy="519906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Initialization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Activating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R/W 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4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Major Components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Control Module</a:t>
            </a:r>
          </a:p>
          <a:p>
            <a:r>
              <a:rPr lang="en-US" sz="2800" dirty="0" smtClean="0"/>
              <a:t>Interface</a:t>
            </a:r>
          </a:p>
          <a:p>
            <a:r>
              <a:rPr lang="en-US" sz="2800" dirty="0" smtClean="0"/>
              <a:t>DIMM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940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Control Module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183" y="592138"/>
            <a:ext cx="5841247" cy="519906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5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Interface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2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Dimm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8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Assertions 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1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Testbench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78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109</TotalTime>
  <Words>28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DDR4 Simulation</vt:lpstr>
      <vt:lpstr>DDR4 FSM </vt:lpstr>
      <vt:lpstr>Major Components </vt:lpstr>
      <vt:lpstr>Control Module</vt:lpstr>
      <vt:lpstr>Interface </vt:lpstr>
      <vt:lpstr> Dimm </vt:lpstr>
      <vt:lpstr>Assertions  </vt:lpstr>
      <vt:lpstr>Testbench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DDR4 Simulation</dc:title>
  <dc:creator>Jon Vlas</dc:creator>
  <cp:lastModifiedBy>Jon Vlas</cp:lastModifiedBy>
  <cp:revision>4</cp:revision>
  <dcterms:created xsi:type="dcterms:W3CDTF">2014-08-12T02:43:24Z</dcterms:created>
  <dcterms:modified xsi:type="dcterms:W3CDTF">2014-08-12T04:32:42Z</dcterms:modified>
</cp:coreProperties>
</file>