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CB22-4354-784F-B3DB-399E71548B5E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9147-6441-F440-A07B-CF071308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A9147-6441-F440-A07B-CF071308F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unter2/Landslide_ND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72EB-7718-CB41-BD7E-A74C9160E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626654"/>
            <a:ext cx="8361229" cy="2098226"/>
          </a:xfrm>
        </p:spPr>
        <p:txBody>
          <a:bodyPr/>
          <a:lstStyle/>
          <a:p>
            <a:r>
              <a:rPr lang="en-US" sz="6000" dirty="0"/>
              <a:t>Vegetation analysis of fire-affected region in the context of land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D2844-D031-7449-9948-32D063CC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914221"/>
            <a:ext cx="6831673" cy="1086237"/>
          </a:xfrm>
        </p:spPr>
        <p:txBody>
          <a:bodyPr/>
          <a:lstStyle/>
          <a:p>
            <a:r>
              <a:rPr lang="en-US" dirty="0"/>
              <a:t>By Brooke Hunter and Jon Sheppard</a:t>
            </a:r>
          </a:p>
        </p:txBody>
      </p:sp>
    </p:spTree>
    <p:extLst>
      <p:ext uri="{BB962C8B-B14F-4D97-AF65-F5344CB8AC3E}">
        <p14:creationId xmlns:p14="http://schemas.microsoft.com/office/powerpoint/2010/main" val="327344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FEFD-8596-D744-89F3-A563C2E2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51B5-1041-6048-801A-C030C38F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managed by the BLM has a shallower decreasing NDVI trendline.</a:t>
            </a:r>
          </a:p>
        </p:txBody>
      </p:sp>
    </p:spTree>
    <p:extLst>
      <p:ext uri="{BB962C8B-B14F-4D97-AF65-F5344CB8AC3E}">
        <p14:creationId xmlns:p14="http://schemas.microsoft.com/office/powerpoint/2010/main" val="259682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DA0-4E72-DD47-B8F2-D04EC3D4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C637-9243-2142-B5E0-93A43150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to more fires.</a:t>
            </a:r>
          </a:p>
          <a:p>
            <a:r>
              <a:rPr lang="en-US" dirty="0"/>
              <a:t>Separate land management further than just private and BLM.</a:t>
            </a:r>
          </a:p>
        </p:txBody>
      </p:sp>
    </p:spTree>
    <p:extLst>
      <p:ext uri="{BB962C8B-B14F-4D97-AF65-F5344CB8AC3E}">
        <p14:creationId xmlns:p14="http://schemas.microsoft.com/office/powerpoint/2010/main" val="17208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DBED-E90B-E541-9058-6CD9F708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0522-009F-5547-8D70-5D93C22B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https://github.com/bhunter2/Landslide_NDVI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8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0D2-1B9B-5F47-9828-771E165B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49A2-F033-2743-833D-041D3E0C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1D00-DCB7-1045-8BAC-9832B15C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DA84-FA34-154E-9B00-63C78C42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D642-2D8E-E14C-B1B7-8E705524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B4E1-2D96-6541-B1EF-8159488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Douglas Complex Fire (2013)</a:t>
            </a:r>
          </a:p>
          <a:p>
            <a:r>
              <a:rPr lang="en-US" dirty="0">
                <a:solidFill>
                  <a:srgbClr val="FF0000"/>
                </a:solidFill>
              </a:rPr>
              <a:t>Maybe put two </a:t>
            </a:r>
            <a:r>
              <a:rPr lang="en-US" dirty="0" err="1">
                <a:solidFill>
                  <a:srgbClr val="FF0000"/>
                </a:solidFill>
              </a:rPr>
              <a:t>landsat</a:t>
            </a:r>
            <a:r>
              <a:rPr lang="en-US" dirty="0">
                <a:solidFill>
                  <a:srgbClr val="FF0000"/>
                </a:solidFill>
              </a:rPr>
              <a:t> images on here, before and after fire???</a:t>
            </a:r>
          </a:p>
        </p:txBody>
      </p:sp>
    </p:spTree>
    <p:extLst>
      <p:ext uri="{BB962C8B-B14F-4D97-AF65-F5344CB8AC3E}">
        <p14:creationId xmlns:p14="http://schemas.microsoft.com/office/powerpoint/2010/main" val="279166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646-79C1-C340-A779-FEB8822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669B-CB52-0C41-861D-B11352FD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5595257" cy="3581400"/>
          </a:xfrm>
        </p:spPr>
        <p:txBody>
          <a:bodyPr/>
          <a:lstStyle/>
          <a:p>
            <a:r>
              <a:rPr lang="en-US" dirty="0"/>
              <a:t>Landsat 7-8 imagery 2012-2022 (Google Earth Engine): 30% cloud cover. 99 images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Douglas Complex Fire (2013) .</a:t>
            </a:r>
            <a:r>
              <a:rPr lang="en-US" dirty="0" err="1"/>
              <a:t>tif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Land Status Oregon ownership (BLM arc services): 1 (white) = private, 0 (black) = BLM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AA75462-5F1C-0843-B52E-C943F1D2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8" y="168729"/>
            <a:ext cx="4248150" cy="65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D4B7-D303-0C45-9CD2-8C8202E2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4225-3DE7-2244-B00E-BB78A14D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20343" cy="3581400"/>
          </a:xfrm>
        </p:spPr>
        <p:txBody>
          <a:bodyPr/>
          <a:lstStyle/>
          <a:p>
            <a:r>
              <a:rPr lang="en-US" dirty="0"/>
              <a:t>Google Earth Engine: Landsat images</a:t>
            </a:r>
          </a:p>
          <a:p>
            <a:r>
              <a:rPr lang="en-US" dirty="0" err="1"/>
              <a:t>gdal</a:t>
            </a:r>
            <a:r>
              <a:rPr lang="en-US" dirty="0"/>
              <a:t>: convert Douglas fire extent .</a:t>
            </a:r>
            <a:r>
              <a:rPr lang="en-US" dirty="0" err="1"/>
              <a:t>tif</a:t>
            </a:r>
            <a:r>
              <a:rPr lang="en-US" dirty="0"/>
              <a:t> and land status .</a:t>
            </a:r>
            <a:r>
              <a:rPr lang="en-US" dirty="0" err="1"/>
              <a:t>tif</a:t>
            </a:r>
            <a:r>
              <a:rPr lang="en-US" dirty="0"/>
              <a:t> to match </a:t>
            </a:r>
            <a:r>
              <a:rPr lang="en-US" dirty="0" err="1"/>
              <a:t>crs</a:t>
            </a:r>
            <a:r>
              <a:rPr lang="en-US" dirty="0"/>
              <a:t> of Landsat images (ESPG: 32610) and pad their spatial extents to match Landsat images</a:t>
            </a:r>
          </a:p>
          <a:p>
            <a:r>
              <a:rPr lang="en-US" dirty="0" err="1"/>
              <a:t>Jupyter</a:t>
            </a:r>
            <a:r>
              <a:rPr lang="en-US" dirty="0"/>
              <a:t> Lab: manipulation and analysis of data after downloading and using </a:t>
            </a:r>
            <a:r>
              <a:rPr lang="en-US" dirty="0" err="1"/>
              <a:t>gdal</a:t>
            </a:r>
            <a:r>
              <a:rPr lang="en-US" dirty="0"/>
              <a:t> from command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29D6E-9036-E942-B727-FBB20040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92" y="164630"/>
            <a:ext cx="4248149" cy="65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20E8-E7FC-9644-8317-2D6CAF33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5391-BF08-6E4B-8406-A065E6E3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7914"/>
            <a:ext cx="9601200" cy="404948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Query Landsat Collection through Google Earth Engine via Google Collab.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Normalized Difference Vegetation Index (NDVI) of each image.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Convert Douglas Fire extent and ownership </a:t>
            </a:r>
            <a:r>
              <a:rPr lang="en-US" dirty="0" err="1"/>
              <a:t>tifs</a:t>
            </a:r>
            <a:r>
              <a:rPr lang="en-US" dirty="0"/>
              <a:t> to ESPG: 32610.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Pad Douglas Fire and ownership </a:t>
            </a:r>
            <a:r>
              <a:rPr lang="en-US" dirty="0" err="1"/>
              <a:t>tifs</a:t>
            </a:r>
            <a:r>
              <a:rPr lang="en-US" dirty="0"/>
              <a:t> to match Landsat spatial extent.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Subset and clip NDVI images based on Douglas Fire extent .</a:t>
            </a:r>
            <a:r>
              <a:rPr lang="en-US" dirty="0" err="1"/>
              <a:t>tif</a:t>
            </a:r>
            <a:r>
              <a:rPr lang="en-US" dirty="0"/>
              <a:t> file.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Subset newly clipped NDVI images based on a binary ownership file.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Analyze trends in the resulting data with boxplot and mean values.</a:t>
            </a:r>
          </a:p>
        </p:txBody>
      </p:sp>
    </p:spTree>
    <p:extLst>
      <p:ext uri="{BB962C8B-B14F-4D97-AF65-F5344CB8AC3E}">
        <p14:creationId xmlns:p14="http://schemas.microsoft.com/office/powerpoint/2010/main" val="418216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4FE8-C0DF-0849-93C5-D3FFDE36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D6E9-BC10-854D-925D-1F1F3C12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put horizontal boxplot on here for posterity, though it will likely not look great being small and squished.</a:t>
            </a:r>
          </a:p>
        </p:txBody>
      </p:sp>
    </p:spTree>
    <p:extLst>
      <p:ext uri="{BB962C8B-B14F-4D97-AF65-F5344CB8AC3E}">
        <p14:creationId xmlns:p14="http://schemas.microsoft.com/office/powerpoint/2010/main" val="26156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C559-D6B2-004B-BFB2-E0D35F45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Mean NDVI Trendlines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E76A-4106-044F-A324-FCC3221E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add the more palatable Mean NDVI value trendlines here, to easily Segway into discussion</a:t>
            </a:r>
          </a:p>
        </p:txBody>
      </p:sp>
    </p:spTree>
    <p:extLst>
      <p:ext uri="{BB962C8B-B14F-4D97-AF65-F5344CB8AC3E}">
        <p14:creationId xmlns:p14="http://schemas.microsoft.com/office/powerpoint/2010/main" val="1724589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</TotalTime>
  <Words>331</Words>
  <Application>Microsoft Macintosh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Vegetation analysis of fire-affected region in the context of land management</vt:lpstr>
      <vt:lpstr>Motivation</vt:lpstr>
      <vt:lpstr>Goals</vt:lpstr>
      <vt:lpstr>Region of Interest</vt:lpstr>
      <vt:lpstr>Methodology: Datasets</vt:lpstr>
      <vt:lpstr>Methodology: Tools</vt:lpstr>
      <vt:lpstr>Methodology: Workflow</vt:lpstr>
      <vt:lpstr>Results: Boxplots</vt:lpstr>
      <vt:lpstr>Results: Mean NDVI Trendlines</vt:lpstr>
      <vt:lpstr>Discussion</vt:lpstr>
      <vt:lpstr>Further Steps &amp; Questions</vt:lpstr>
      <vt:lpstr>References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Vegetation analysis of fire-affected region in the context of land management</dc:title>
  <dc:creator>Jon Sheppard</dc:creator>
  <cp:lastModifiedBy>Jon Sheppard</cp:lastModifiedBy>
  <cp:revision>1</cp:revision>
  <dcterms:created xsi:type="dcterms:W3CDTF">2022-03-08T03:14:19Z</dcterms:created>
  <dcterms:modified xsi:type="dcterms:W3CDTF">2022-03-08T03:42:14Z</dcterms:modified>
</cp:coreProperties>
</file>