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050" r:id="rId4"/>
  </p:sldMasterIdLst>
  <p:notesMasterIdLst>
    <p:notesMasterId r:id="rId12"/>
  </p:notesMasterIdLst>
  <p:handoutMasterIdLst>
    <p:handoutMasterId r:id="rId13"/>
  </p:handoutMasterIdLst>
  <p:sldIdLst>
    <p:sldId id="256" r:id="rId5"/>
    <p:sldId id="1838" r:id="rId6"/>
    <p:sldId id="277" r:id="rId7"/>
    <p:sldId id="1847" r:id="rId8"/>
    <p:sldId id="292" r:id="rId9"/>
    <p:sldId id="1845" r:id="rId10"/>
    <p:sldId id="1846" r:id="rId11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457" autoAdjust="0"/>
  </p:normalViewPr>
  <p:slideViewPr>
    <p:cSldViewPr>
      <p:cViewPr varScale="1">
        <p:scale>
          <a:sx n="117" d="100"/>
          <a:sy n="117" d="100"/>
        </p:scale>
        <p:origin x="130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2296" y="-88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Brooks (RIB) | VIA" userId="d218e636-6c12-4060-8e5d-4173eee525b6" providerId="ADAL" clId="{4B468857-565F-4E33-AFEA-F1CFB2A4C58C}"/>
    <pc:docChg chg="undo custSel addSld delSld modSld sldOrd">
      <pc:chgData name="Richard Brooks (RIB) | VIA" userId="d218e636-6c12-4060-8e5d-4173eee525b6" providerId="ADAL" clId="{4B468857-565F-4E33-AFEA-F1CFB2A4C58C}" dt="2023-09-01T12:18:02.210" v="21" actId="47"/>
      <pc:docMkLst>
        <pc:docMk/>
      </pc:docMkLst>
      <pc:sldChg chg="del">
        <pc:chgData name="Richard Brooks (RIB) | VIA" userId="d218e636-6c12-4060-8e5d-4173eee525b6" providerId="ADAL" clId="{4B468857-565F-4E33-AFEA-F1CFB2A4C58C}" dt="2023-09-01T12:17:48.137" v="14" actId="47"/>
        <pc:sldMkLst>
          <pc:docMk/>
          <pc:sldMk cId="0" sldId="270"/>
        </pc:sldMkLst>
      </pc:sldChg>
      <pc:sldChg chg="del">
        <pc:chgData name="Richard Brooks (RIB) | VIA" userId="d218e636-6c12-4060-8e5d-4173eee525b6" providerId="ADAL" clId="{4B468857-565F-4E33-AFEA-F1CFB2A4C58C}" dt="2023-09-01T12:18:02.210" v="21" actId="47"/>
        <pc:sldMkLst>
          <pc:docMk/>
          <pc:sldMk cId="0" sldId="273"/>
        </pc:sldMkLst>
      </pc:sldChg>
      <pc:sldChg chg="ord">
        <pc:chgData name="Richard Brooks (RIB) | VIA" userId="d218e636-6c12-4060-8e5d-4173eee525b6" providerId="ADAL" clId="{4B468857-565F-4E33-AFEA-F1CFB2A4C58C}" dt="2023-09-01T12:15:12.118" v="4"/>
        <pc:sldMkLst>
          <pc:docMk/>
          <pc:sldMk cId="0" sldId="289"/>
        </pc:sldMkLst>
      </pc:sldChg>
      <pc:sldChg chg="del">
        <pc:chgData name="Richard Brooks (RIB) | VIA" userId="d218e636-6c12-4060-8e5d-4173eee525b6" providerId="ADAL" clId="{4B468857-565F-4E33-AFEA-F1CFB2A4C58C}" dt="2023-09-01T12:16:11.081" v="5" actId="47"/>
        <pc:sldMkLst>
          <pc:docMk/>
          <pc:sldMk cId="0" sldId="300"/>
        </pc:sldMkLst>
      </pc:sldChg>
      <pc:sldChg chg="del">
        <pc:chgData name="Richard Brooks (RIB) | VIA" userId="d218e636-6c12-4060-8e5d-4173eee525b6" providerId="ADAL" clId="{4B468857-565F-4E33-AFEA-F1CFB2A4C58C}" dt="2023-09-01T12:16:12.653" v="6" actId="47"/>
        <pc:sldMkLst>
          <pc:docMk/>
          <pc:sldMk cId="0" sldId="301"/>
        </pc:sldMkLst>
      </pc:sldChg>
      <pc:sldChg chg="add del">
        <pc:chgData name="Richard Brooks (RIB) | VIA" userId="d218e636-6c12-4060-8e5d-4173eee525b6" providerId="ADAL" clId="{4B468857-565F-4E33-AFEA-F1CFB2A4C58C}" dt="2023-09-01T12:16:26.848" v="12" actId="47"/>
        <pc:sldMkLst>
          <pc:docMk/>
          <pc:sldMk cId="0" sldId="302"/>
        </pc:sldMkLst>
      </pc:sldChg>
      <pc:sldChg chg="add del">
        <pc:chgData name="Richard Brooks (RIB) | VIA" userId="d218e636-6c12-4060-8e5d-4173eee525b6" providerId="ADAL" clId="{4B468857-565F-4E33-AFEA-F1CFB2A4C58C}" dt="2023-09-01T12:16:26.080" v="11" actId="47"/>
        <pc:sldMkLst>
          <pc:docMk/>
          <pc:sldMk cId="0" sldId="303"/>
        </pc:sldMkLst>
      </pc:sldChg>
      <pc:sldChg chg="add del">
        <pc:chgData name="Richard Brooks (RIB) | VIA" userId="d218e636-6c12-4060-8e5d-4173eee525b6" providerId="ADAL" clId="{4B468857-565F-4E33-AFEA-F1CFB2A4C58C}" dt="2023-09-01T12:16:25.443" v="10" actId="47"/>
        <pc:sldMkLst>
          <pc:docMk/>
          <pc:sldMk cId="0" sldId="304"/>
        </pc:sldMkLst>
      </pc:sldChg>
      <pc:sldChg chg="add">
        <pc:chgData name="Richard Brooks (RIB) | VIA" userId="d218e636-6c12-4060-8e5d-4173eee525b6" providerId="ADAL" clId="{4B468857-565F-4E33-AFEA-F1CFB2A4C58C}" dt="2023-09-01T12:14:42.730" v="0"/>
        <pc:sldMkLst>
          <pc:docMk/>
          <pc:sldMk cId="1626234364" sldId="374"/>
        </pc:sldMkLst>
      </pc:sldChg>
      <pc:sldChg chg="del">
        <pc:chgData name="Richard Brooks (RIB) | VIA" userId="d218e636-6c12-4060-8e5d-4173eee525b6" providerId="ADAL" clId="{4B468857-565F-4E33-AFEA-F1CFB2A4C58C}" dt="2023-09-01T12:17:55.358" v="15" actId="47"/>
        <pc:sldMkLst>
          <pc:docMk/>
          <pc:sldMk cId="2902764071" sldId="1632"/>
        </pc:sldMkLst>
      </pc:sldChg>
      <pc:sldChg chg="del">
        <pc:chgData name="Richard Brooks (RIB) | VIA" userId="d218e636-6c12-4060-8e5d-4173eee525b6" providerId="ADAL" clId="{4B468857-565F-4E33-AFEA-F1CFB2A4C58C}" dt="2023-09-01T12:17:56.149" v="16" actId="47"/>
        <pc:sldMkLst>
          <pc:docMk/>
          <pc:sldMk cId="3140087348" sldId="1633"/>
        </pc:sldMkLst>
      </pc:sldChg>
      <pc:sldChg chg="del">
        <pc:chgData name="Richard Brooks (RIB) | VIA" userId="d218e636-6c12-4060-8e5d-4173eee525b6" providerId="ADAL" clId="{4B468857-565F-4E33-AFEA-F1CFB2A4C58C}" dt="2023-09-01T12:17:57.061" v="17" actId="47"/>
        <pc:sldMkLst>
          <pc:docMk/>
          <pc:sldMk cId="2197282388" sldId="1634"/>
        </pc:sldMkLst>
      </pc:sldChg>
      <pc:sldChg chg="del">
        <pc:chgData name="Richard Brooks (RIB) | VIA" userId="d218e636-6c12-4060-8e5d-4173eee525b6" providerId="ADAL" clId="{4B468857-565F-4E33-AFEA-F1CFB2A4C58C}" dt="2023-09-01T12:17:57.617" v="18" actId="47"/>
        <pc:sldMkLst>
          <pc:docMk/>
          <pc:sldMk cId="3162665294" sldId="1635"/>
        </pc:sldMkLst>
      </pc:sldChg>
      <pc:sldChg chg="del">
        <pc:chgData name="Richard Brooks (RIB) | VIA" userId="d218e636-6c12-4060-8e5d-4173eee525b6" providerId="ADAL" clId="{4B468857-565F-4E33-AFEA-F1CFB2A4C58C}" dt="2023-09-01T12:17:58.628" v="19" actId="47"/>
        <pc:sldMkLst>
          <pc:docMk/>
          <pc:sldMk cId="3217443964" sldId="1638"/>
        </pc:sldMkLst>
      </pc:sldChg>
      <pc:sldChg chg="del">
        <pc:chgData name="Richard Brooks (RIB) | VIA" userId="d218e636-6c12-4060-8e5d-4173eee525b6" providerId="ADAL" clId="{4B468857-565F-4E33-AFEA-F1CFB2A4C58C}" dt="2023-09-01T12:17:09.562" v="13" actId="47"/>
        <pc:sldMkLst>
          <pc:docMk/>
          <pc:sldMk cId="313051972" sldId="1849"/>
        </pc:sldMkLst>
      </pc:sldChg>
      <pc:sldChg chg="del">
        <pc:chgData name="Richard Brooks (RIB) | VIA" userId="d218e636-6c12-4060-8e5d-4173eee525b6" providerId="ADAL" clId="{4B468857-565F-4E33-AFEA-F1CFB2A4C58C}" dt="2023-09-01T12:17:59.306" v="20" actId="47"/>
        <pc:sldMkLst>
          <pc:docMk/>
          <pc:sldMk cId="3336116606" sldId="1850"/>
        </pc:sldMkLst>
      </pc:sldChg>
      <pc:sldChg chg="add">
        <pc:chgData name="Richard Brooks (RIB) | VIA" userId="d218e636-6c12-4060-8e5d-4173eee525b6" providerId="ADAL" clId="{4B468857-565F-4E33-AFEA-F1CFB2A4C58C}" dt="2023-09-01T12:14:42.730" v="0"/>
        <pc:sldMkLst>
          <pc:docMk/>
          <pc:sldMk cId="2244348561" sldId="1852"/>
        </pc:sldMkLst>
      </pc:sldChg>
      <pc:sldChg chg="add ord">
        <pc:chgData name="Richard Brooks (RIB) | VIA" userId="d218e636-6c12-4060-8e5d-4173eee525b6" providerId="ADAL" clId="{4B468857-565F-4E33-AFEA-F1CFB2A4C58C}" dt="2023-09-01T12:14:55.973" v="2"/>
        <pc:sldMkLst>
          <pc:docMk/>
          <pc:sldMk cId="1247481647" sldId="1853"/>
        </pc:sldMkLst>
      </pc:sldChg>
      <pc:sldChg chg="add">
        <pc:chgData name="Richard Brooks (RIB) | VIA" userId="d218e636-6c12-4060-8e5d-4173eee525b6" providerId="ADAL" clId="{4B468857-565F-4E33-AFEA-F1CFB2A4C58C}" dt="2023-09-01T12:14:42.730" v="0"/>
        <pc:sldMkLst>
          <pc:docMk/>
          <pc:sldMk cId="4171709208" sldId="1854"/>
        </pc:sldMkLst>
      </pc:sldChg>
    </pc:docChg>
  </pc:docChgLst>
  <pc:docChgLst>
    <pc:chgData name="Richard Brooks (RIB) | VIA" userId="d218e636-6c12-4060-8e5d-4173eee525b6" providerId="ADAL" clId="{EBCBDAE5-117B-481F-B1EC-761C93EB5B05}"/>
    <pc:docChg chg="custSel modSld">
      <pc:chgData name="Richard Brooks (RIB) | VIA" userId="d218e636-6c12-4060-8e5d-4173eee525b6" providerId="ADAL" clId="{EBCBDAE5-117B-481F-B1EC-761C93EB5B05}" dt="2023-08-28T06:29:30.496" v="27" actId="404"/>
      <pc:docMkLst>
        <pc:docMk/>
      </pc:docMkLst>
      <pc:sldChg chg="modSp modAnim">
        <pc:chgData name="Richard Brooks (RIB) | VIA" userId="d218e636-6c12-4060-8e5d-4173eee525b6" providerId="ADAL" clId="{EBCBDAE5-117B-481F-B1EC-761C93EB5B05}" dt="2023-08-28T06:29:30.496" v="27" actId="404"/>
        <pc:sldMkLst>
          <pc:docMk/>
          <pc:sldMk cId="3217443964" sldId="1638"/>
        </pc:sldMkLst>
        <pc:spChg chg="mod">
          <ac:chgData name="Richard Brooks (RIB) | VIA" userId="d218e636-6c12-4060-8e5d-4173eee525b6" providerId="ADAL" clId="{EBCBDAE5-117B-481F-B1EC-761C93EB5B05}" dt="2023-08-28T06:29:30.496" v="27" actId="404"/>
          <ac:spMkLst>
            <pc:docMk/>
            <pc:sldMk cId="3217443964" sldId="1638"/>
            <ac:spMk id="51" creationId="{00000000-0000-0000-0000-000000000000}"/>
          </ac:spMkLst>
        </pc:spChg>
      </pc:sldChg>
      <pc:sldChg chg="addSp delSp modSp mod">
        <pc:chgData name="Richard Brooks (RIB) | VIA" userId="d218e636-6c12-4060-8e5d-4173eee525b6" providerId="ADAL" clId="{EBCBDAE5-117B-481F-B1EC-761C93EB5B05}" dt="2023-08-28T06:29:07.271" v="25" actId="20577"/>
        <pc:sldMkLst>
          <pc:docMk/>
          <pc:sldMk cId="3336116606" sldId="1850"/>
        </pc:sldMkLst>
        <pc:spChg chg="add del">
          <ac:chgData name="Richard Brooks (RIB) | VIA" userId="d218e636-6c12-4060-8e5d-4173eee525b6" providerId="ADAL" clId="{EBCBDAE5-117B-481F-B1EC-761C93EB5B05}" dt="2023-08-28T06:25:32.817" v="2" actId="478"/>
          <ac:spMkLst>
            <pc:docMk/>
            <pc:sldMk cId="3336116606" sldId="1850"/>
            <ac:spMk id="4" creationId="{9A869A4C-D390-5A0D-5972-75FF075CCA25}"/>
          </ac:spMkLst>
        </pc:spChg>
        <pc:spChg chg="add del">
          <ac:chgData name="Richard Brooks (RIB) | VIA" userId="d218e636-6c12-4060-8e5d-4173eee525b6" providerId="ADAL" clId="{EBCBDAE5-117B-481F-B1EC-761C93EB5B05}" dt="2023-08-28T06:25:37.578" v="4" actId="478"/>
          <ac:spMkLst>
            <pc:docMk/>
            <pc:sldMk cId="3336116606" sldId="1850"/>
            <ac:spMk id="6" creationId="{AA7DDFAE-D752-5771-E432-4BBD7E16EDC7}"/>
          </ac:spMkLst>
        </pc:spChg>
        <pc:spChg chg="add del">
          <ac:chgData name="Richard Brooks (RIB) | VIA" userId="d218e636-6c12-4060-8e5d-4173eee525b6" providerId="ADAL" clId="{EBCBDAE5-117B-481F-B1EC-761C93EB5B05}" dt="2023-08-28T06:26:07.629" v="6" actId="478"/>
          <ac:spMkLst>
            <pc:docMk/>
            <pc:sldMk cId="3336116606" sldId="1850"/>
            <ac:spMk id="8" creationId="{F399F00D-45DE-231C-905B-8380EB89CA0A}"/>
          </ac:spMkLst>
        </pc:spChg>
        <pc:spChg chg="add mod">
          <ac:chgData name="Richard Brooks (RIB) | VIA" userId="d218e636-6c12-4060-8e5d-4173eee525b6" providerId="ADAL" clId="{EBCBDAE5-117B-481F-B1EC-761C93EB5B05}" dt="2023-08-28T06:29:07.271" v="25" actId="20577"/>
          <ac:spMkLst>
            <pc:docMk/>
            <pc:sldMk cId="3336116606" sldId="1850"/>
            <ac:spMk id="10" creationId="{B580E4D8-4D91-DBBF-F66C-EC913FA2E10B}"/>
          </ac:spMkLst>
        </pc:spChg>
        <pc:spChg chg="add mod">
          <ac:chgData name="Richard Brooks (RIB) | VIA" userId="d218e636-6c12-4060-8e5d-4173eee525b6" providerId="ADAL" clId="{EBCBDAE5-117B-481F-B1EC-761C93EB5B05}" dt="2023-08-28T06:27:56.190" v="22" actId="14100"/>
          <ac:spMkLst>
            <pc:docMk/>
            <pc:sldMk cId="3336116606" sldId="1850"/>
            <ac:spMk id="12" creationId="{863FBF65-4403-69B1-54ED-F30698D59E41}"/>
          </ac:spMkLst>
        </pc:spChg>
        <pc:picChg chg="del">
          <ac:chgData name="Richard Brooks (RIB) | VIA" userId="d218e636-6c12-4060-8e5d-4173eee525b6" providerId="ADAL" clId="{EBCBDAE5-117B-481F-B1EC-761C93EB5B05}" dt="2023-08-28T06:25:16.937" v="0" actId="478"/>
          <ac:picMkLst>
            <pc:docMk/>
            <pc:sldMk cId="3336116606" sldId="1850"/>
            <ac:picMk id="2" creationId="{20218948-821D-4F3D-B8DA-A424B06CFB17}"/>
          </ac:picMkLst>
        </pc:picChg>
      </pc:sldChg>
    </pc:docChg>
  </pc:docChgLst>
  <pc:docChgLst>
    <pc:chgData name="Richard Brooks (RIB) | VIA" userId="d218e636-6c12-4060-8e5d-4173eee525b6" providerId="ADAL" clId="{85AB5859-E74F-4549-A9C9-6436A876D3D4}"/>
    <pc:docChg chg="custSel addSld delSld modSld">
      <pc:chgData name="Richard Brooks (RIB) | VIA" userId="d218e636-6c12-4060-8e5d-4173eee525b6" providerId="ADAL" clId="{85AB5859-E74F-4549-A9C9-6436A876D3D4}" dt="2022-08-30T10:43:25.844" v="93"/>
      <pc:docMkLst>
        <pc:docMk/>
      </pc:docMkLst>
    </pc:docChg>
  </pc:docChgLst>
  <pc:docChgLst>
    <pc:chgData name="Richard Brooks (RIB) | VIA" userId="d218e636-6c12-4060-8e5d-4173eee525b6" providerId="ADAL" clId="{7FE18768-5C9A-438B-9763-51739484F339}"/>
    <pc:docChg chg="delSld delMainMaster">
      <pc:chgData name="Richard Brooks (RIB) | VIA" userId="d218e636-6c12-4060-8e5d-4173eee525b6" providerId="ADAL" clId="{7FE18768-5C9A-438B-9763-51739484F339}" dt="2024-02-12T11:42:01.747" v="22" actId="47"/>
      <pc:docMkLst>
        <pc:docMk/>
      </pc:docMkLst>
      <pc:sldChg chg="del">
        <pc:chgData name="Richard Brooks (RIB) | VIA" userId="d218e636-6c12-4060-8e5d-4173eee525b6" providerId="ADAL" clId="{7FE18768-5C9A-438B-9763-51739484F339}" dt="2024-02-12T11:41:58.825" v="19" actId="47"/>
        <pc:sldMkLst>
          <pc:docMk/>
          <pc:sldMk cId="0" sldId="259"/>
        </pc:sldMkLst>
      </pc:sldChg>
      <pc:sldChg chg="del">
        <pc:chgData name="Richard Brooks (RIB) | VIA" userId="d218e636-6c12-4060-8e5d-4173eee525b6" providerId="ADAL" clId="{7FE18768-5C9A-438B-9763-51739484F339}" dt="2024-02-12T11:42:00.066" v="21" actId="47"/>
        <pc:sldMkLst>
          <pc:docMk/>
          <pc:sldMk cId="0" sldId="260"/>
        </pc:sldMkLst>
      </pc:sldChg>
      <pc:sldChg chg="del">
        <pc:chgData name="Richard Brooks (RIB) | VIA" userId="d218e636-6c12-4060-8e5d-4173eee525b6" providerId="ADAL" clId="{7FE18768-5C9A-438B-9763-51739484F339}" dt="2024-02-12T11:40:55.243" v="0" actId="47"/>
        <pc:sldMkLst>
          <pc:docMk/>
          <pc:sldMk cId="0" sldId="261"/>
        </pc:sldMkLst>
      </pc:sldChg>
      <pc:sldChg chg="del">
        <pc:chgData name="Richard Brooks (RIB) | VIA" userId="d218e636-6c12-4060-8e5d-4173eee525b6" providerId="ADAL" clId="{7FE18768-5C9A-438B-9763-51739484F339}" dt="2024-02-12T11:40:56.252" v="1" actId="47"/>
        <pc:sldMkLst>
          <pc:docMk/>
          <pc:sldMk cId="0" sldId="262"/>
        </pc:sldMkLst>
      </pc:sldChg>
      <pc:sldChg chg="del">
        <pc:chgData name="Richard Brooks (RIB) | VIA" userId="d218e636-6c12-4060-8e5d-4173eee525b6" providerId="ADAL" clId="{7FE18768-5C9A-438B-9763-51739484F339}" dt="2024-02-12T11:40:56.892" v="2" actId="47"/>
        <pc:sldMkLst>
          <pc:docMk/>
          <pc:sldMk cId="0" sldId="263"/>
        </pc:sldMkLst>
      </pc:sldChg>
      <pc:sldChg chg="del">
        <pc:chgData name="Richard Brooks (RIB) | VIA" userId="d218e636-6c12-4060-8e5d-4173eee525b6" providerId="ADAL" clId="{7FE18768-5C9A-438B-9763-51739484F339}" dt="2024-02-12T11:40:57.773" v="3" actId="47"/>
        <pc:sldMkLst>
          <pc:docMk/>
          <pc:sldMk cId="0" sldId="264"/>
        </pc:sldMkLst>
      </pc:sldChg>
      <pc:sldChg chg="del">
        <pc:chgData name="Richard Brooks (RIB) | VIA" userId="d218e636-6c12-4060-8e5d-4173eee525b6" providerId="ADAL" clId="{7FE18768-5C9A-438B-9763-51739484F339}" dt="2024-02-12T11:40:59.202" v="4" actId="47"/>
        <pc:sldMkLst>
          <pc:docMk/>
          <pc:sldMk cId="0" sldId="266"/>
        </pc:sldMkLst>
      </pc:sldChg>
      <pc:sldChg chg="del">
        <pc:chgData name="Richard Brooks (RIB) | VIA" userId="d218e636-6c12-4060-8e5d-4173eee525b6" providerId="ADAL" clId="{7FE18768-5C9A-438B-9763-51739484F339}" dt="2024-02-12T11:41:59.110" v="20" actId="47"/>
        <pc:sldMkLst>
          <pc:docMk/>
          <pc:sldMk cId="0" sldId="269"/>
        </pc:sldMkLst>
      </pc:sldChg>
      <pc:sldChg chg="del">
        <pc:chgData name="Richard Brooks (RIB) | VIA" userId="d218e636-6c12-4060-8e5d-4173eee525b6" providerId="ADAL" clId="{7FE18768-5C9A-438B-9763-51739484F339}" dt="2024-02-12T11:42:01.747" v="22" actId="47"/>
        <pc:sldMkLst>
          <pc:docMk/>
          <pc:sldMk cId="0" sldId="271"/>
        </pc:sldMkLst>
      </pc:sldChg>
      <pc:sldChg chg="del">
        <pc:chgData name="Richard Brooks (RIB) | VIA" userId="d218e636-6c12-4060-8e5d-4173eee525b6" providerId="ADAL" clId="{7FE18768-5C9A-438B-9763-51739484F339}" dt="2024-02-12T11:41:06.175" v="6" actId="47"/>
        <pc:sldMkLst>
          <pc:docMk/>
          <pc:sldMk cId="0" sldId="289"/>
        </pc:sldMkLst>
      </pc:sldChg>
      <pc:sldChg chg="del">
        <pc:chgData name="Richard Brooks (RIB) | VIA" userId="d218e636-6c12-4060-8e5d-4173eee525b6" providerId="ADAL" clId="{7FE18768-5C9A-438B-9763-51739484F339}" dt="2024-02-12T11:41:09.193" v="9" actId="47"/>
        <pc:sldMkLst>
          <pc:docMk/>
          <pc:sldMk cId="0" sldId="295"/>
        </pc:sldMkLst>
      </pc:sldChg>
      <pc:sldChg chg="del">
        <pc:chgData name="Richard Brooks (RIB) | VIA" userId="d218e636-6c12-4060-8e5d-4173eee525b6" providerId="ADAL" clId="{7FE18768-5C9A-438B-9763-51739484F339}" dt="2024-02-12T11:41:09.664" v="10" actId="47"/>
        <pc:sldMkLst>
          <pc:docMk/>
          <pc:sldMk cId="0" sldId="296"/>
        </pc:sldMkLst>
      </pc:sldChg>
      <pc:sldChg chg="del">
        <pc:chgData name="Richard Brooks (RIB) | VIA" userId="d218e636-6c12-4060-8e5d-4173eee525b6" providerId="ADAL" clId="{7FE18768-5C9A-438B-9763-51739484F339}" dt="2024-02-12T11:41:27.675" v="12" actId="47"/>
        <pc:sldMkLst>
          <pc:docMk/>
          <pc:sldMk cId="0" sldId="302"/>
        </pc:sldMkLst>
      </pc:sldChg>
      <pc:sldChg chg="del">
        <pc:chgData name="Richard Brooks (RIB) | VIA" userId="d218e636-6c12-4060-8e5d-4173eee525b6" providerId="ADAL" clId="{7FE18768-5C9A-438B-9763-51739484F339}" dt="2024-02-12T11:41:28.361" v="13" actId="47"/>
        <pc:sldMkLst>
          <pc:docMk/>
          <pc:sldMk cId="0" sldId="303"/>
        </pc:sldMkLst>
      </pc:sldChg>
      <pc:sldChg chg="del">
        <pc:chgData name="Richard Brooks (RIB) | VIA" userId="d218e636-6c12-4060-8e5d-4173eee525b6" providerId="ADAL" clId="{7FE18768-5C9A-438B-9763-51739484F339}" dt="2024-02-12T11:41:29.386" v="14" actId="47"/>
        <pc:sldMkLst>
          <pc:docMk/>
          <pc:sldMk cId="0" sldId="304"/>
        </pc:sldMkLst>
      </pc:sldChg>
      <pc:sldChg chg="del">
        <pc:chgData name="Richard Brooks (RIB) | VIA" userId="d218e636-6c12-4060-8e5d-4173eee525b6" providerId="ADAL" clId="{7FE18768-5C9A-438B-9763-51739484F339}" dt="2024-02-12T11:41:30.500" v="15" actId="47"/>
        <pc:sldMkLst>
          <pc:docMk/>
          <pc:sldMk cId="0" sldId="306"/>
        </pc:sldMkLst>
      </pc:sldChg>
      <pc:sldChg chg="del">
        <pc:chgData name="Richard Brooks (RIB) | VIA" userId="d218e636-6c12-4060-8e5d-4173eee525b6" providerId="ADAL" clId="{7FE18768-5C9A-438B-9763-51739484F339}" dt="2024-02-12T11:41:34.256" v="16" actId="47"/>
        <pc:sldMkLst>
          <pc:docMk/>
          <pc:sldMk cId="0" sldId="307"/>
        </pc:sldMkLst>
      </pc:sldChg>
      <pc:sldChg chg="del">
        <pc:chgData name="Richard Brooks (RIB) | VIA" userId="d218e636-6c12-4060-8e5d-4173eee525b6" providerId="ADAL" clId="{7FE18768-5C9A-438B-9763-51739484F339}" dt="2024-02-12T11:41:36.176" v="17" actId="47"/>
        <pc:sldMkLst>
          <pc:docMk/>
          <pc:sldMk cId="0" sldId="312"/>
        </pc:sldMkLst>
      </pc:sldChg>
      <pc:sldChg chg="del">
        <pc:chgData name="Richard Brooks (RIB) | VIA" userId="d218e636-6c12-4060-8e5d-4173eee525b6" providerId="ADAL" clId="{7FE18768-5C9A-438B-9763-51739484F339}" dt="2024-02-12T11:41:08.644" v="8" actId="47"/>
        <pc:sldMkLst>
          <pc:docMk/>
          <pc:sldMk cId="1626234364" sldId="374"/>
        </pc:sldMkLst>
      </pc:sldChg>
      <pc:sldChg chg="del">
        <pc:chgData name="Richard Brooks (RIB) | VIA" userId="d218e636-6c12-4060-8e5d-4173eee525b6" providerId="ADAL" clId="{7FE18768-5C9A-438B-9763-51739484F339}" dt="2024-02-12T11:41:39.626" v="18" actId="47"/>
        <pc:sldMkLst>
          <pc:docMk/>
          <pc:sldMk cId="3556786203" sldId="1848"/>
        </pc:sldMkLst>
      </pc:sldChg>
      <pc:sldChg chg="del">
        <pc:chgData name="Richard Brooks (RIB) | VIA" userId="d218e636-6c12-4060-8e5d-4173eee525b6" providerId="ADAL" clId="{7FE18768-5C9A-438B-9763-51739484F339}" dt="2024-02-12T11:41:04.566" v="5" actId="47"/>
        <pc:sldMkLst>
          <pc:docMk/>
          <pc:sldMk cId="2244348561" sldId="1852"/>
        </pc:sldMkLst>
      </pc:sldChg>
      <pc:sldChg chg="del">
        <pc:chgData name="Richard Brooks (RIB) | VIA" userId="d218e636-6c12-4060-8e5d-4173eee525b6" providerId="ADAL" clId="{7FE18768-5C9A-438B-9763-51739484F339}" dt="2024-02-12T11:41:11.229" v="11" actId="47"/>
        <pc:sldMkLst>
          <pc:docMk/>
          <pc:sldMk cId="1247481647" sldId="1853"/>
        </pc:sldMkLst>
      </pc:sldChg>
      <pc:sldChg chg="del">
        <pc:chgData name="Richard Brooks (RIB) | VIA" userId="d218e636-6c12-4060-8e5d-4173eee525b6" providerId="ADAL" clId="{7FE18768-5C9A-438B-9763-51739484F339}" dt="2024-02-12T11:41:08.129" v="7" actId="47"/>
        <pc:sldMkLst>
          <pc:docMk/>
          <pc:sldMk cId="4171709208" sldId="1854"/>
        </pc:sldMkLst>
      </pc:sldChg>
      <pc:sldMasterChg chg="delSldLayout">
        <pc:chgData name="Richard Brooks (RIB) | VIA" userId="d218e636-6c12-4060-8e5d-4173eee525b6" providerId="ADAL" clId="{7FE18768-5C9A-438B-9763-51739484F339}" dt="2024-02-12T11:40:59.202" v="4" actId="47"/>
        <pc:sldMasterMkLst>
          <pc:docMk/>
          <pc:sldMasterMk cId="503494382" sldId="2147485050"/>
        </pc:sldMasterMkLst>
        <pc:sldLayoutChg chg="del">
          <pc:chgData name="Richard Brooks (RIB) | VIA" userId="d218e636-6c12-4060-8e5d-4173eee525b6" providerId="ADAL" clId="{7FE18768-5C9A-438B-9763-51739484F339}" dt="2024-02-12T11:40:59.202" v="4" actId="47"/>
          <pc:sldLayoutMkLst>
            <pc:docMk/>
            <pc:sldMasterMk cId="503494382" sldId="2147485050"/>
            <pc:sldLayoutMk cId="1964512933" sldId="2147485092"/>
          </pc:sldLayoutMkLst>
        </pc:sldLayoutChg>
      </pc:sldMasterChg>
      <pc:sldMasterChg chg="del delSldLayout">
        <pc:chgData name="Richard Brooks (RIB) | VIA" userId="d218e636-6c12-4060-8e5d-4173eee525b6" providerId="ADAL" clId="{7FE18768-5C9A-438B-9763-51739484F339}" dt="2024-02-12T11:41:36.176" v="17" actId="47"/>
        <pc:sldMasterMkLst>
          <pc:docMk/>
          <pc:sldMasterMk cId="2622979682" sldId="2147485064"/>
        </pc:sldMasterMkLst>
        <pc:sldLayoutChg chg="del">
          <pc:chgData name="Richard Brooks (RIB) | VIA" userId="d218e636-6c12-4060-8e5d-4173eee525b6" providerId="ADAL" clId="{7FE18768-5C9A-438B-9763-51739484F339}" dt="2024-02-12T11:41:36.176" v="17" actId="47"/>
          <pc:sldLayoutMkLst>
            <pc:docMk/>
            <pc:sldMasterMk cId="2622979682" sldId="2147485064"/>
            <pc:sldLayoutMk cId="2505304003" sldId="2147485065"/>
          </pc:sldLayoutMkLst>
        </pc:sldLayoutChg>
        <pc:sldLayoutChg chg="del">
          <pc:chgData name="Richard Brooks (RIB) | VIA" userId="d218e636-6c12-4060-8e5d-4173eee525b6" providerId="ADAL" clId="{7FE18768-5C9A-438B-9763-51739484F339}" dt="2024-02-12T11:41:36.176" v="17" actId="47"/>
          <pc:sldLayoutMkLst>
            <pc:docMk/>
            <pc:sldMasterMk cId="2622979682" sldId="2147485064"/>
            <pc:sldLayoutMk cId="1113382812" sldId="2147485066"/>
          </pc:sldLayoutMkLst>
        </pc:sldLayoutChg>
        <pc:sldLayoutChg chg="del">
          <pc:chgData name="Richard Brooks (RIB) | VIA" userId="d218e636-6c12-4060-8e5d-4173eee525b6" providerId="ADAL" clId="{7FE18768-5C9A-438B-9763-51739484F339}" dt="2024-02-12T11:41:36.176" v="17" actId="47"/>
          <pc:sldLayoutMkLst>
            <pc:docMk/>
            <pc:sldMasterMk cId="2622979682" sldId="2147485064"/>
            <pc:sldLayoutMk cId="3230105319" sldId="2147485067"/>
          </pc:sldLayoutMkLst>
        </pc:sldLayoutChg>
        <pc:sldLayoutChg chg="del">
          <pc:chgData name="Richard Brooks (RIB) | VIA" userId="d218e636-6c12-4060-8e5d-4173eee525b6" providerId="ADAL" clId="{7FE18768-5C9A-438B-9763-51739484F339}" dt="2024-02-12T11:41:36.176" v="17" actId="47"/>
          <pc:sldLayoutMkLst>
            <pc:docMk/>
            <pc:sldMasterMk cId="2622979682" sldId="2147485064"/>
            <pc:sldLayoutMk cId="4143569781" sldId="2147485068"/>
          </pc:sldLayoutMkLst>
        </pc:sldLayoutChg>
        <pc:sldLayoutChg chg="del">
          <pc:chgData name="Richard Brooks (RIB) | VIA" userId="d218e636-6c12-4060-8e5d-4173eee525b6" providerId="ADAL" clId="{7FE18768-5C9A-438B-9763-51739484F339}" dt="2024-02-12T11:41:36.176" v="17" actId="47"/>
          <pc:sldLayoutMkLst>
            <pc:docMk/>
            <pc:sldMasterMk cId="2622979682" sldId="2147485064"/>
            <pc:sldLayoutMk cId="1885011159" sldId="2147485069"/>
          </pc:sldLayoutMkLst>
        </pc:sldLayoutChg>
        <pc:sldLayoutChg chg="del">
          <pc:chgData name="Richard Brooks (RIB) | VIA" userId="d218e636-6c12-4060-8e5d-4173eee525b6" providerId="ADAL" clId="{7FE18768-5C9A-438B-9763-51739484F339}" dt="2024-02-12T11:41:36.176" v="17" actId="47"/>
          <pc:sldLayoutMkLst>
            <pc:docMk/>
            <pc:sldMasterMk cId="2622979682" sldId="2147485064"/>
            <pc:sldLayoutMk cId="744937835" sldId="2147485070"/>
          </pc:sldLayoutMkLst>
        </pc:sldLayoutChg>
        <pc:sldLayoutChg chg="del">
          <pc:chgData name="Richard Brooks (RIB) | VIA" userId="d218e636-6c12-4060-8e5d-4173eee525b6" providerId="ADAL" clId="{7FE18768-5C9A-438B-9763-51739484F339}" dt="2024-02-12T11:41:36.176" v="17" actId="47"/>
          <pc:sldLayoutMkLst>
            <pc:docMk/>
            <pc:sldMasterMk cId="2622979682" sldId="2147485064"/>
            <pc:sldLayoutMk cId="1234630010" sldId="2147485071"/>
          </pc:sldLayoutMkLst>
        </pc:sldLayoutChg>
        <pc:sldLayoutChg chg="del">
          <pc:chgData name="Richard Brooks (RIB) | VIA" userId="d218e636-6c12-4060-8e5d-4173eee525b6" providerId="ADAL" clId="{7FE18768-5C9A-438B-9763-51739484F339}" dt="2024-02-12T11:41:36.176" v="17" actId="47"/>
          <pc:sldLayoutMkLst>
            <pc:docMk/>
            <pc:sldMasterMk cId="2622979682" sldId="2147485064"/>
            <pc:sldLayoutMk cId="4254659376" sldId="2147485072"/>
          </pc:sldLayoutMkLst>
        </pc:sldLayoutChg>
        <pc:sldLayoutChg chg="del">
          <pc:chgData name="Richard Brooks (RIB) | VIA" userId="d218e636-6c12-4060-8e5d-4173eee525b6" providerId="ADAL" clId="{7FE18768-5C9A-438B-9763-51739484F339}" dt="2024-02-12T11:41:36.176" v="17" actId="47"/>
          <pc:sldLayoutMkLst>
            <pc:docMk/>
            <pc:sldMasterMk cId="2622979682" sldId="2147485064"/>
            <pc:sldLayoutMk cId="663971893" sldId="2147485073"/>
          </pc:sldLayoutMkLst>
        </pc:sldLayoutChg>
        <pc:sldLayoutChg chg="del">
          <pc:chgData name="Richard Brooks (RIB) | VIA" userId="d218e636-6c12-4060-8e5d-4173eee525b6" providerId="ADAL" clId="{7FE18768-5C9A-438B-9763-51739484F339}" dt="2024-02-12T11:41:36.176" v="17" actId="47"/>
          <pc:sldLayoutMkLst>
            <pc:docMk/>
            <pc:sldMasterMk cId="2622979682" sldId="2147485064"/>
            <pc:sldLayoutMk cId="3734476806" sldId="2147485074"/>
          </pc:sldLayoutMkLst>
        </pc:sldLayoutChg>
        <pc:sldLayoutChg chg="del">
          <pc:chgData name="Richard Brooks (RIB) | VIA" userId="d218e636-6c12-4060-8e5d-4173eee525b6" providerId="ADAL" clId="{7FE18768-5C9A-438B-9763-51739484F339}" dt="2024-02-12T11:41:36.176" v="17" actId="47"/>
          <pc:sldLayoutMkLst>
            <pc:docMk/>
            <pc:sldMasterMk cId="2622979682" sldId="2147485064"/>
            <pc:sldLayoutMk cId="4173239801" sldId="2147485075"/>
          </pc:sldLayoutMkLst>
        </pc:sldLayoutChg>
        <pc:sldLayoutChg chg="del">
          <pc:chgData name="Richard Brooks (RIB) | VIA" userId="d218e636-6c12-4060-8e5d-4173eee525b6" providerId="ADAL" clId="{7FE18768-5C9A-438B-9763-51739484F339}" dt="2024-02-12T11:41:36.176" v="17" actId="47"/>
          <pc:sldLayoutMkLst>
            <pc:docMk/>
            <pc:sldMasterMk cId="2622979682" sldId="2147485064"/>
            <pc:sldLayoutMk cId="3748622496" sldId="2147485076"/>
          </pc:sldLayoutMkLst>
        </pc:sldLayoutChg>
      </pc:sldMasterChg>
      <pc:sldMasterChg chg="del delSldLayout">
        <pc:chgData name="Richard Brooks (RIB) | VIA" userId="d218e636-6c12-4060-8e5d-4173eee525b6" providerId="ADAL" clId="{7FE18768-5C9A-438B-9763-51739484F339}" dt="2024-02-12T11:42:01.747" v="22" actId="47"/>
        <pc:sldMasterMkLst>
          <pc:docMk/>
          <pc:sldMasterMk cId="1556994600" sldId="2147485078"/>
        </pc:sldMasterMkLst>
        <pc:sldLayoutChg chg="del">
          <pc:chgData name="Richard Brooks (RIB) | VIA" userId="d218e636-6c12-4060-8e5d-4173eee525b6" providerId="ADAL" clId="{7FE18768-5C9A-438B-9763-51739484F339}" dt="2024-02-12T11:42:01.747" v="22" actId="47"/>
          <pc:sldLayoutMkLst>
            <pc:docMk/>
            <pc:sldMasterMk cId="1556994600" sldId="2147485078"/>
            <pc:sldLayoutMk cId="998998837" sldId="2147485079"/>
          </pc:sldLayoutMkLst>
        </pc:sldLayoutChg>
        <pc:sldLayoutChg chg="del">
          <pc:chgData name="Richard Brooks (RIB) | VIA" userId="d218e636-6c12-4060-8e5d-4173eee525b6" providerId="ADAL" clId="{7FE18768-5C9A-438B-9763-51739484F339}" dt="2024-02-12T11:42:01.747" v="22" actId="47"/>
          <pc:sldLayoutMkLst>
            <pc:docMk/>
            <pc:sldMasterMk cId="1556994600" sldId="2147485078"/>
            <pc:sldLayoutMk cId="1952771968" sldId="2147485080"/>
          </pc:sldLayoutMkLst>
        </pc:sldLayoutChg>
        <pc:sldLayoutChg chg="del">
          <pc:chgData name="Richard Brooks (RIB) | VIA" userId="d218e636-6c12-4060-8e5d-4173eee525b6" providerId="ADAL" clId="{7FE18768-5C9A-438B-9763-51739484F339}" dt="2024-02-12T11:42:01.747" v="22" actId="47"/>
          <pc:sldLayoutMkLst>
            <pc:docMk/>
            <pc:sldMasterMk cId="1556994600" sldId="2147485078"/>
            <pc:sldLayoutMk cId="218672941" sldId="2147485081"/>
          </pc:sldLayoutMkLst>
        </pc:sldLayoutChg>
        <pc:sldLayoutChg chg="del">
          <pc:chgData name="Richard Brooks (RIB) | VIA" userId="d218e636-6c12-4060-8e5d-4173eee525b6" providerId="ADAL" clId="{7FE18768-5C9A-438B-9763-51739484F339}" dt="2024-02-12T11:42:01.747" v="22" actId="47"/>
          <pc:sldLayoutMkLst>
            <pc:docMk/>
            <pc:sldMasterMk cId="1556994600" sldId="2147485078"/>
            <pc:sldLayoutMk cId="4175666189" sldId="2147485082"/>
          </pc:sldLayoutMkLst>
        </pc:sldLayoutChg>
        <pc:sldLayoutChg chg="del">
          <pc:chgData name="Richard Brooks (RIB) | VIA" userId="d218e636-6c12-4060-8e5d-4173eee525b6" providerId="ADAL" clId="{7FE18768-5C9A-438B-9763-51739484F339}" dt="2024-02-12T11:42:01.747" v="22" actId="47"/>
          <pc:sldLayoutMkLst>
            <pc:docMk/>
            <pc:sldMasterMk cId="1556994600" sldId="2147485078"/>
            <pc:sldLayoutMk cId="3012824245" sldId="2147485083"/>
          </pc:sldLayoutMkLst>
        </pc:sldLayoutChg>
        <pc:sldLayoutChg chg="del">
          <pc:chgData name="Richard Brooks (RIB) | VIA" userId="d218e636-6c12-4060-8e5d-4173eee525b6" providerId="ADAL" clId="{7FE18768-5C9A-438B-9763-51739484F339}" dt="2024-02-12T11:42:01.747" v="22" actId="47"/>
          <pc:sldLayoutMkLst>
            <pc:docMk/>
            <pc:sldMasterMk cId="1556994600" sldId="2147485078"/>
            <pc:sldLayoutMk cId="2517862292" sldId="2147485084"/>
          </pc:sldLayoutMkLst>
        </pc:sldLayoutChg>
        <pc:sldLayoutChg chg="del">
          <pc:chgData name="Richard Brooks (RIB) | VIA" userId="d218e636-6c12-4060-8e5d-4173eee525b6" providerId="ADAL" clId="{7FE18768-5C9A-438B-9763-51739484F339}" dt="2024-02-12T11:42:01.747" v="22" actId="47"/>
          <pc:sldLayoutMkLst>
            <pc:docMk/>
            <pc:sldMasterMk cId="1556994600" sldId="2147485078"/>
            <pc:sldLayoutMk cId="3409481869" sldId="2147485085"/>
          </pc:sldLayoutMkLst>
        </pc:sldLayoutChg>
        <pc:sldLayoutChg chg="del">
          <pc:chgData name="Richard Brooks (RIB) | VIA" userId="d218e636-6c12-4060-8e5d-4173eee525b6" providerId="ADAL" clId="{7FE18768-5C9A-438B-9763-51739484F339}" dt="2024-02-12T11:42:01.747" v="22" actId="47"/>
          <pc:sldLayoutMkLst>
            <pc:docMk/>
            <pc:sldMasterMk cId="1556994600" sldId="2147485078"/>
            <pc:sldLayoutMk cId="166605240" sldId="2147485086"/>
          </pc:sldLayoutMkLst>
        </pc:sldLayoutChg>
        <pc:sldLayoutChg chg="del">
          <pc:chgData name="Richard Brooks (RIB) | VIA" userId="d218e636-6c12-4060-8e5d-4173eee525b6" providerId="ADAL" clId="{7FE18768-5C9A-438B-9763-51739484F339}" dt="2024-02-12T11:42:01.747" v="22" actId="47"/>
          <pc:sldLayoutMkLst>
            <pc:docMk/>
            <pc:sldMasterMk cId="1556994600" sldId="2147485078"/>
            <pc:sldLayoutMk cId="1015725514" sldId="2147485087"/>
          </pc:sldLayoutMkLst>
        </pc:sldLayoutChg>
        <pc:sldLayoutChg chg="del">
          <pc:chgData name="Richard Brooks (RIB) | VIA" userId="d218e636-6c12-4060-8e5d-4173eee525b6" providerId="ADAL" clId="{7FE18768-5C9A-438B-9763-51739484F339}" dt="2024-02-12T11:42:01.747" v="22" actId="47"/>
          <pc:sldLayoutMkLst>
            <pc:docMk/>
            <pc:sldMasterMk cId="1556994600" sldId="2147485078"/>
            <pc:sldLayoutMk cId="2671716138" sldId="2147485088"/>
          </pc:sldLayoutMkLst>
        </pc:sldLayoutChg>
        <pc:sldLayoutChg chg="del">
          <pc:chgData name="Richard Brooks (RIB) | VIA" userId="d218e636-6c12-4060-8e5d-4173eee525b6" providerId="ADAL" clId="{7FE18768-5C9A-438B-9763-51739484F339}" dt="2024-02-12T11:42:01.747" v="22" actId="47"/>
          <pc:sldLayoutMkLst>
            <pc:docMk/>
            <pc:sldMasterMk cId="1556994600" sldId="2147485078"/>
            <pc:sldLayoutMk cId="183375966" sldId="2147485089"/>
          </pc:sldLayoutMkLst>
        </pc:sldLayoutChg>
        <pc:sldLayoutChg chg="del">
          <pc:chgData name="Richard Brooks (RIB) | VIA" userId="d218e636-6c12-4060-8e5d-4173eee525b6" providerId="ADAL" clId="{7FE18768-5C9A-438B-9763-51739484F339}" dt="2024-02-12T11:42:01.747" v="22" actId="47"/>
          <pc:sldLayoutMkLst>
            <pc:docMk/>
            <pc:sldMasterMk cId="1556994600" sldId="2147485078"/>
            <pc:sldLayoutMk cId="4120101927" sldId="2147485090"/>
          </pc:sldLayoutMkLst>
        </pc:sldLayoutChg>
        <pc:sldLayoutChg chg="del">
          <pc:chgData name="Richard Brooks (RIB) | VIA" userId="d218e636-6c12-4060-8e5d-4173eee525b6" providerId="ADAL" clId="{7FE18768-5C9A-438B-9763-51739484F339}" dt="2024-02-12T11:42:01.747" v="22" actId="47"/>
          <pc:sldLayoutMkLst>
            <pc:docMk/>
            <pc:sldMasterMk cId="1556994600" sldId="2147485078"/>
            <pc:sldLayoutMk cId="1861195113" sldId="2147485091"/>
          </pc:sldLayoutMkLst>
        </pc:sldLayoutChg>
      </pc:sldMasterChg>
    </pc:docChg>
  </pc:docChgLst>
  <pc:docChgLst>
    <pc:chgData name="Richard Brooks (RIB) | VIA" userId="d218e636-6c12-4060-8e5d-4173eee525b6" providerId="ADAL" clId="{98DC993B-B4CF-4CBC-B436-5A4D851D5908}"/>
    <pc:docChg chg="undo custSel addSld delSld modSld sldOrd">
      <pc:chgData name="Richard Brooks (RIB) | VIA" userId="d218e636-6c12-4060-8e5d-4173eee525b6" providerId="ADAL" clId="{98DC993B-B4CF-4CBC-B436-5A4D851D5908}" dt="2022-09-05T21:44:51.278" v="261" actId="14100"/>
      <pc:docMkLst>
        <pc:docMk/>
      </pc:docMkLst>
      <pc:sldChg chg="modSp">
        <pc:chgData name="Richard Brooks (RIB) | VIA" userId="d218e636-6c12-4060-8e5d-4173eee525b6" providerId="ADAL" clId="{98DC993B-B4CF-4CBC-B436-5A4D851D5908}" dt="2022-09-05T19:52:00.759" v="216" actId="20577"/>
        <pc:sldMkLst>
          <pc:docMk/>
          <pc:sldMk cId="0" sldId="256"/>
        </pc:sldMkLst>
        <pc:spChg chg="mod">
          <ac:chgData name="Richard Brooks (RIB) | VIA" userId="d218e636-6c12-4060-8e5d-4173eee525b6" providerId="ADAL" clId="{98DC993B-B4CF-4CBC-B436-5A4D851D5908}" dt="2022-09-05T19:52:00.759" v="216" actId="20577"/>
          <ac:spMkLst>
            <pc:docMk/>
            <pc:sldMk cId="0" sldId="256"/>
            <ac:spMk id="17411" creationId="{00000000-0000-0000-0000-000000000000}"/>
          </ac:spMkLst>
        </pc:spChg>
      </pc:sldChg>
      <pc:sldChg chg="modSp add">
        <pc:chgData name="Richard Brooks (RIB) | VIA" userId="d218e636-6c12-4060-8e5d-4173eee525b6" providerId="ADAL" clId="{98DC993B-B4CF-4CBC-B436-5A4D851D5908}" dt="2022-09-05T19:42:44.415" v="177" actId="122"/>
        <pc:sldMkLst>
          <pc:docMk/>
          <pc:sldMk cId="0" sldId="259"/>
        </pc:sldMkLst>
        <pc:spChg chg="mod">
          <ac:chgData name="Richard Brooks (RIB) | VIA" userId="d218e636-6c12-4060-8e5d-4173eee525b6" providerId="ADAL" clId="{98DC993B-B4CF-4CBC-B436-5A4D851D5908}" dt="2022-09-05T19:42:44.415" v="177" actId="122"/>
          <ac:spMkLst>
            <pc:docMk/>
            <pc:sldMk cId="0" sldId="259"/>
            <ac:spMk id="74754" creationId="{00000000-0000-0000-0000-000000000000}"/>
          </ac:spMkLst>
        </pc:spChg>
      </pc:sldChg>
      <pc:sldChg chg="modSp add">
        <pc:chgData name="Richard Brooks (RIB) | VIA" userId="d218e636-6c12-4060-8e5d-4173eee525b6" providerId="ADAL" clId="{98DC993B-B4CF-4CBC-B436-5A4D851D5908}" dt="2022-09-05T19:44:18.414" v="185" actId="404"/>
        <pc:sldMkLst>
          <pc:docMk/>
          <pc:sldMk cId="0" sldId="260"/>
        </pc:sldMkLst>
        <pc:spChg chg="mod">
          <ac:chgData name="Richard Brooks (RIB) | VIA" userId="d218e636-6c12-4060-8e5d-4173eee525b6" providerId="ADAL" clId="{98DC993B-B4CF-4CBC-B436-5A4D851D5908}" dt="2022-09-05T19:44:13.721" v="184" actId="404"/>
          <ac:spMkLst>
            <pc:docMk/>
            <pc:sldMk cId="0" sldId="260"/>
            <ac:spMk id="15363" creationId="{00000000-0000-0000-0000-000000000000}"/>
          </ac:spMkLst>
        </pc:spChg>
        <pc:spChg chg="mod">
          <ac:chgData name="Richard Brooks (RIB) | VIA" userId="d218e636-6c12-4060-8e5d-4173eee525b6" providerId="ADAL" clId="{98DC993B-B4CF-4CBC-B436-5A4D851D5908}" dt="2022-09-05T19:44:18.414" v="185" actId="404"/>
          <ac:spMkLst>
            <pc:docMk/>
            <pc:sldMk cId="0" sldId="260"/>
            <ac:spMk id="15364" creationId="{00000000-0000-0000-0000-000000000000}"/>
          </ac:spMkLst>
        </pc:spChg>
      </pc:sldChg>
      <pc:sldChg chg="delSp modSp add">
        <pc:chgData name="Richard Brooks (RIB) | VIA" userId="d218e636-6c12-4060-8e5d-4173eee525b6" providerId="ADAL" clId="{98DC993B-B4CF-4CBC-B436-5A4D851D5908}" dt="2022-09-05T21:41:48.781" v="224" actId="1076"/>
        <pc:sldMkLst>
          <pc:docMk/>
          <pc:sldMk cId="0" sldId="261"/>
        </pc:sldMkLst>
        <pc:spChg chg="mod">
          <ac:chgData name="Richard Brooks (RIB) | VIA" userId="d218e636-6c12-4060-8e5d-4173eee525b6" providerId="ADAL" clId="{98DC993B-B4CF-4CBC-B436-5A4D851D5908}" dt="2022-09-05T21:41:48.781" v="224" actId="1076"/>
          <ac:spMkLst>
            <pc:docMk/>
            <pc:sldMk cId="0" sldId="261"/>
            <ac:spMk id="3" creationId="{00000000-0000-0000-0000-000000000000}"/>
          </ac:spMkLst>
        </pc:spChg>
        <pc:spChg chg="del">
          <ac:chgData name="Richard Brooks (RIB) | VIA" userId="d218e636-6c12-4060-8e5d-4173eee525b6" providerId="ADAL" clId="{98DC993B-B4CF-4CBC-B436-5A4D851D5908}" dt="2022-09-05T21:41:24.792" v="221" actId="478"/>
          <ac:spMkLst>
            <pc:docMk/>
            <pc:sldMk cId="0" sldId="261"/>
            <ac:spMk id="6" creationId="{00000000-0000-0000-0000-000000000000}"/>
          </ac:spMkLst>
        </pc:spChg>
      </pc:sldChg>
      <pc:sldChg chg="delSp modSp add">
        <pc:chgData name="Richard Brooks (RIB) | VIA" userId="d218e636-6c12-4060-8e5d-4173eee525b6" providerId="ADAL" clId="{98DC993B-B4CF-4CBC-B436-5A4D851D5908}" dt="2022-09-05T21:42:35.398" v="230" actId="478"/>
        <pc:sldMkLst>
          <pc:docMk/>
          <pc:sldMk cId="0" sldId="262"/>
        </pc:sldMkLst>
        <pc:spChg chg="mod">
          <ac:chgData name="Richard Brooks (RIB) | VIA" userId="d218e636-6c12-4060-8e5d-4173eee525b6" providerId="ADAL" clId="{98DC993B-B4CF-4CBC-B436-5A4D851D5908}" dt="2022-09-05T21:42:08.291" v="226" actId="255"/>
          <ac:spMkLst>
            <pc:docMk/>
            <pc:sldMk cId="0" sldId="262"/>
            <ac:spMk id="3" creationId="{00000000-0000-0000-0000-000000000000}"/>
          </ac:spMkLst>
        </pc:spChg>
        <pc:spChg chg="del">
          <ac:chgData name="Richard Brooks (RIB) | VIA" userId="d218e636-6c12-4060-8e5d-4173eee525b6" providerId="ADAL" clId="{98DC993B-B4CF-4CBC-B436-5A4D851D5908}" dt="2022-09-05T21:42:35.398" v="230" actId="478"/>
          <ac:spMkLst>
            <pc:docMk/>
            <pc:sldMk cId="0" sldId="262"/>
            <ac:spMk id="4" creationId="{00000000-0000-0000-0000-000000000000}"/>
          </ac:spMkLst>
        </pc:spChg>
      </pc:sldChg>
      <pc:sldChg chg="delSp modSp add">
        <pc:chgData name="Richard Brooks (RIB) | VIA" userId="d218e636-6c12-4060-8e5d-4173eee525b6" providerId="ADAL" clId="{98DC993B-B4CF-4CBC-B436-5A4D851D5908}" dt="2022-09-05T21:42:39.495" v="231" actId="478"/>
        <pc:sldMkLst>
          <pc:docMk/>
          <pc:sldMk cId="0" sldId="263"/>
        </pc:sldMkLst>
        <pc:spChg chg="mod">
          <ac:chgData name="Richard Brooks (RIB) | VIA" userId="d218e636-6c12-4060-8e5d-4173eee525b6" providerId="ADAL" clId="{98DC993B-B4CF-4CBC-B436-5A4D851D5908}" dt="2022-09-05T21:42:26.768" v="229" actId="122"/>
          <ac:spMkLst>
            <pc:docMk/>
            <pc:sldMk cId="0" sldId="263"/>
            <ac:spMk id="3" creationId="{00000000-0000-0000-0000-000000000000}"/>
          </ac:spMkLst>
        </pc:spChg>
        <pc:spChg chg="del">
          <ac:chgData name="Richard Brooks (RIB) | VIA" userId="d218e636-6c12-4060-8e5d-4173eee525b6" providerId="ADAL" clId="{98DC993B-B4CF-4CBC-B436-5A4D851D5908}" dt="2022-09-05T21:42:39.495" v="231" actId="478"/>
          <ac:spMkLst>
            <pc:docMk/>
            <pc:sldMk cId="0" sldId="263"/>
            <ac:spMk id="4" creationId="{00000000-0000-0000-0000-000000000000}"/>
          </ac:spMkLst>
        </pc:spChg>
      </pc:sldChg>
      <pc:sldChg chg="delSp modSp add">
        <pc:chgData name="Richard Brooks (RIB) | VIA" userId="d218e636-6c12-4060-8e5d-4173eee525b6" providerId="ADAL" clId="{98DC993B-B4CF-4CBC-B436-5A4D851D5908}" dt="2022-09-05T21:43:39.823" v="243" actId="478"/>
        <pc:sldMkLst>
          <pc:docMk/>
          <pc:sldMk cId="0" sldId="264"/>
        </pc:sldMkLst>
        <pc:spChg chg="mod">
          <ac:chgData name="Richard Brooks (RIB) | VIA" userId="d218e636-6c12-4060-8e5d-4173eee525b6" providerId="ADAL" clId="{98DC993B-B4CF-4CBC-B436-5A4D851D5908}" dt="2022-09-05T21:43:29.478" v="241" actId="122"/>
          <ac:spMkLst>
            <pc:docMk/>
            <pc:sldMk cId="0" sldId="264"/>
            <ac:spMk id="2" creationId="{00000000-0000-0000-0000-000000000000}"/>
          </ac:spMkLst>
        </pc:spChg>
        <pc:spChg chg="del">
          <ac:chgData name="Richard Brooks (RIB) | VIA" userId="d218e636-6c12-4060-8e5d-4173eee525b6" providerId="ADAL" clId="{98DC993B-B4CF-4CBC-B436-5A4D851D5908}" dt="2022-09-05T21:43:39.823" v="243" actId="478"/>
          <ac:spMkLst>
            <pc:docMk/>
            <pc:sldMk cId="0" sldId="264"/>
            <ac:spMk id="3" creationId="{00000000-0000-0000-0000-000000000000}"/>
          </ac:spMkLst>
        </pc:spChg>
        <pc:spChg chg="mod">
          <ac:chgData name="Richard Brooks (RIB) | VIA" userId="d218e636-6c12-4060-8e5d-4173eee525b6" providerId="ADAL" clId="{98DC993B-B4CF-4CBC-B436-5A4D851D5908}" dt="2022-09-05T21:43:09.363" v="234" actId="1076"/>
          <ac:spMkLst>
            <pc:docMk/>
            <pc:sldMk cId="0" sldId="264"/>
            <ac:spMk id="4" creationId="{00000000-0000-0000-0000-000000000000}"/>
          </ac:spMkLst>
        </pc:spChg>
        <pc:spChg chg="mod">
          <ac:chgData name="Richard Brooks (RIB) | VIA" userId="d218e636-6c12-4060-8e5d-4173eee525b6" providerId="ADAL" clId="{98DC993B-B4CF-4CBC-B436-5A4D851D5908}" dt="2022-09-05T21:43:35.497" v="242" actId="14100"/>
          <ac:spMkLst>
            <pc:docMk/>
            <pc:sldMk cId="0" sldId="264"/>
            <ac:spMk id="7" creationId="{00000000-0000-0000-0000-000000000000}"/>
          </ac:spMkLst>
        </pc:spChg>
      </pc:sldChg>
      <pc:sldChg chg="delSp modSp add">
        <pc:chgData name="Richard Brooks (RIB) | VIA" userId="d218e636-6c12-4060-8e5d-4173eee525b6" providerId="ADAL" clId="{98DC993B-B4CF-4CBC-B436-5A4D851D5908}" dt="2022-09-05T21:44:51.278" v="261" actId="14100"/>
        <pc:sldMkLst>
          <pc:docMk/>
          <pc:sldMk cId="0" sldId="266"/>
        </pc:sldMkLst>
        <pc:spChg chg="mod">
          <ac:chgData name="Richard Brooks (RIB) | VIA" userId="d218e636-6c12-4060-8e5d-4173eee525b6" providerId="ADAL" clId="{98DC993B-B4CF-4CBC-B436-5A4D851D5908}" dt="2022-09-05T21:44:17.114" v="253" actId="122"/>
          <ac:spMkLst>
            <pc:docMk/>
            <pc:sldMk cId="0" sldId="266"/>
            <ac:spMk id="3" creationId="{00000000-0000-0000-0000-000000000000}"/>
          </ac:spMkLst>
        </pc:spChg>
        <pc:spChg chg="del">
          <ac:chgData name="Richard Brooks (RIB) | VIA" userId="d218e636-6c12-4060-8e5d-4173eee525b6" providerId="ADAL" clId="{98DC993B-B4CF-4CBC-B436-5A4D851D5908}" dt="2022-09-05T21:44:22.629" v="254" actId="478"/>
          <ac:spMkLst>
            <pc:docMk/>
            <pc:sldMk cId="0" sldId="266"/>
            <ac:spMk id="4" creationId="{00000000-0000-0000-0000-000000000000}"/>
          </ac:spMkLst>
        </pc:spChg>
        <pc:spChg chg="mod">
          <ac:chgData name="Richard Brooks (RIB) | VIA" userId="d218e636-6c12-4060-8e5d-4173eee525b6" providerId="ADAL" clId="{98DC993B-B4CF-4CBC-B436-5A4D851D5908}" dt="2022-09-05T21:43:54.444" v="244" actId="14100"/>
          <ac:spMkLst>
            <pc:docMk/>
            <pc:sldMk cId="0" sldId="266"/>
            <ac:spMk id="7" creationId="{00000000-0000-0000-0000-000000000000}"/>
          </ac:spMkLst>
        </pc:spChg>
        <pc:spChg chg="mod">
          <ac:chgData name="Richard Brooks (RIB) | VIA" userId="d218e636-6c12-4060-8e5d-4173eee525b6" providerId="ADAL" clId="{98DC993B-B4CF-4CBC-B436-5A4D851D5908}" dt="2022-09-05T21:44:51.278" v="261" actId="14100"/>
          <ac:spMkLst>
            <pc:docMk/>
            <pc:sldMk cId="0" sldId="266"/>
            <ac:spMk id="10" creationId="{00000000-0000-0000-0000-000000000000}"/>
          </ac:spMkLst>
        </pc:spChg>
        <pc:spChg chg="mod">
          <ac:chgData name="Richard Brooks (RIB) | VIA" userId="d218e636-6c12-4060-8e5d-4173eee525b6" providerId="ADAL" clId="{98DC993B-B4CF-4CBC-B436-5A4D851D5908}" dt="2022-09-05T21:44:39.729" v="258" actId="14100"/>
          <ac:spMkLst>
            <pc:docMk/>
            <pc:sldMk cId="0" sldId="266"/>
            <ac:spMk id="11" creationId="{00000000-0000-0000-0000-000000000000}"/>
          </ac:spMkLst>
        </pc:spChg>
        <pc:spChg chg="mod">
          <ac:chgData name="Richard Brooks (RIB) | VIA" userId="d218e636-6c12-4060-8e5d-4173eee525b6" providerId="ADAL" clId="{98DC993B-B4CF-4CBC-B436-5A4D851D5908}" dt="2022-09-05T21:44:35.040" v="257" actId="14100"/>
          <ac:spMkLst>
            <pc:docMk/>
            <pc:sldMk cId="0" sldId="266"/>
            <ac:spMk id="12" creationId="{00000000-0000-0000-0000-000000000000}"/>
          </ac:spMkLst>
        </pc:spChg>
        <pc:spChg chg="mod">
          <ac:chgData name="Richard Brooks (RIB) | VIA" userId="d218e636-6c12-4060-8e5d-4173eee525b6" providerId="ADAL" clId="{98DC993B-B4CF-4CBC-B436-5A4D851D5908}" dt="2022-09-05T21:44:46.811" v="260" actId="14100"/>
          <ac:spMkLst>
            <pc:docMk/>
            <pc:sldMk cId="0" sldId="266"/>
            <ac:spMk id="13" creationId="{00000000-0000-0000-0000-000000000000}"/>
          </ac:spMkLst>
        </pc:spChg>
        <pc:spChg chg="mod">
          <ac:chgData name="Richard Brooks (RIB) | VIA" userId="d218e636-6c12-4060-8e5d-4173eee525b6" providerId="ADAL" clId="{98DC993B-B4CF-4CBC-B436-5A4D851D5908}" dt="2022-09-05T21:44:26.317" v="255" actId="14100"/>
          <ac:spMkLst>
            <pc:docMk/>
            <pc:sldMk cId="0" sldId="266"/>
            <ac:spMk id="27" creationId="{00000000-0000-0000-0000-000000000000}"/>
          </ac:spMkLst>
        </pc:spChg>
        <pc:spChg chg="mod">
          <ac:chgData name="Richard Brooks (RIB) | VIA" userId="d218e636-6c12-4060-8e5d-4173eee525b6" providerId="ADAL" clId="{98DC993B-B4CF-4CBC-B436-5A4D851D5908}" dt="2022-09-05T21:44:31.195" v="256" actId="14100"/>
          <ac:spMkLst>
            <pc:docMk/>
            <pc:sldMk cId="0" sldId="266"/>
            <ac:spMk id="28" creationId="{00000000-0000-0000-0000-000000000000}"/>
          </ac:spMkLst>
        </pc:spChg>
      </pc:sldChg>
      <pc:sldChg chg="modSp add">
        <pc:chgData name="Richard Brooks (RIB) | VIA" userId="d218e636-6c12-4060-8e5d-4173eee525b6" providerId="ADAL" clId="{98DC993B-B4CF-4CBC-B436-5A4D851D5908}" dt="2022-09-05T19:42:57.255" v="179" actId="122"/>
        <pc:sldMkLst>
          <pc:docMk/>
          <pc:sldMk cId="0" sldId="269"/>
        </pc:sldMkLst>
        <pc:spChg chg="mod">
          <ac:chgData name="Richard Brooks (RIB) | VIA" userId="d218e636-6c12-4060-8e5d-4173eee525b6" providerId="ADAL" clId="{98DC993B-B4CF-4CBC-B436-5A4D851D5908}" dt="2022-09-05T19:42:57.255" v="179" actId="122"/>
          <ac:spMkLst>
            <pc:docMk/>
            <pc:sldMk cId="0" sldId="269"/>
            <ac:spMk id="21506" creationId="{00000000-0000-0000-0000-000000000000}"/>
          </ac:spMkLst>
        </pc:spChg>
      </pc:sldChg>
      <pc:sldChg chg="modSp add">
        <pc:chgData name="Richard Brooks (RIB) | VIA" userId="d218e636-6c12-4060-8e5d-4173eee525b6" providerId="ADAL" clId="{98DC993B-B4CF-4CBC-B436-5A4D851D5908}" dt="2022-09-05T19:43:27.684" v="181" actId="122"/>
        <pc:sldMkLst>
          <pc:docMk/>
          <pc:sldMk cId="0" sldId="270"/>
        </pc:sldMkLst>
        <pc:spChg chg="mod">
          <ac:chgData name="Richard Brooks (RIB) | VIA" userId="d218e636-6c12-4060-8e5d-4173eee525b6" providerId="ADAL" clId="{98DC993B-B4CF-4CBC-B436-5A4D851D5908}" dt="2022-09-05T19:43:27.684" v="181" actId="122"/>
          <ac:spMkLst>
            <pc:docMk/>
            <pc:sldMk cId="0" sldId="270"/>
            <ac:spMk id="16387" creationId="{00000000-0000-0000-0000-000000000000}"/>
          </ac:spMkLst>
        </pc:spChg>
      </pc:sldChg>
      <pc:sldChg chg="modSp add">
        <pc:chgData name="Richard Brooks (RIB) | VIA" userId="d218e636-6c12-4060-8e5d-4173eee525b6" providerId="ADAL" clId="{98DC993B-B4CF-4CBC-B436-5A4D851D5908}" dt="2022-09-05T19:44:48.434" v="187" actId="1076"/>
        <pc:sldMkLst>
          <pc:docMk/>
          <pc:sldMk cId="0" sldId="271"/>
        </pc:sldMkLst>
        <pc:spChg chg="mod">
          <ac:chgData name="Richard Brooks (RIB) | VIA" userId="d218e636-6c12-4060-8e5d-4173eee525b6" providerId="ADAL" clId="{98DC993B-B4CF-4CBC-B436-5A4D851D5908}" dt="2022-09-05T19:44:48.434" v="187" actId="1076"/>
          <ac:spMkLst>
            <pc:docMk/>
            <pc:sldMk cId="0" sldId="271"/>
            <ac:spMk id="5" creationId="{00000000-0000-0000-0000-000000000000}"/>
          </ac:spMkLst>
        </pc:spChg>
        <pc:spChg chg="mod">
          <ac:chgData name="Richard Brooks (RIB) | VIA" userId="d218e636-6c12-4060-8e5d-4173eee525b6" providerId="ADAL" clId="{98DC993B-B4CF-4CBC-B436-5A4D851D5908}" dt="2022-09-05T19:44:32.080" v="186" actId="122"/>
          <ac:spMkLst>
            <pc:docMk/>
            <pc:sldMk cId="0" sldId="271"/>
            <ac:spMk id="18435" creationId="{00000000-0000-0000-0000-000000000000}"/>
          </ac:spMkLst>
        </pc:spChg>
      </pc:sldChg>
      <pc:sldChg chg="modSp add">
        <pc:chgData name="Richard Brooks (RIB) | VIA" userId="d218e636-6c12-4060-8e5d-4173eee525b6" providerId="ADAL" clId="{98DC993B-B4CF-4CBC-B436-5A4D851D5908}" dt="2022-09-05T19:45:40.867" v="189" actId="122"/>
        <pc:sldMkLst>
          <pc:docMk/>
          <pc:sldMk cId="0" sldId="273"/>
        </pc:sldMkLst>
        <pc:spChg chg="mod">
          <ac:chgData name="Richard Brooks (RIB) | VIA" userId="d218e636-6c12-4060-8e5d-4173eee525b6" providerId="ADAL" clId="{98DC993B-B4CF-4CBC-B436-5A4D851D5908}" dt="2022-09-05T19:45:40.867" v="189" actId="122"/>
          <ac:spMkLst>
            <pc:docMk/>
            <pc:sldMk cId="0" sldId="273"/>
            <ac:spMk id="25602" creationId="{00000000-0000-0000-0000-000000000000}"/>
          </ac:spMkLst>
        </pc:spChg>
      </pc:sldChg>
      <pc:sldChg chg="add">
        <pc:chgData name="Richard Brooks (RIB) | VIA" userId="d218e636-6c12-4060-8e5d-4173eee525b6" providerId="ADAL" clId="{98DC993B-B4CF-4CBC-B436-5A4D851D5908}" dt="2022-09-05T18:20:26.813" v="1"/>
        <pc:sldMkLst>
          <pc:docMk/>
          <pc:sldMk cId="857099880" sldId="277"/>
        </pc:sldMkLst>
      </pc:sldChg>
      <pc:sldChg chg="addSp modSp add ord">
        <pc:chgData name="Richard Brooks (RIB) | VIA" userId="d218e636-6c12-4060-8e5d-4173eee525b6" providerId="ADAL" clId="{98DC993B-B4CF-4CBC-B436-5A4D851D5908}" dt="2022-09-05T18:50:59.465" v="157" actId="1076"/>
        <pc:sldMkLst>
          <pc:docMk/>
          <pc:sldMk cId="0" sldId="289"/>
        </pc:sldMkLst>
        <pc:spChg chg="mod">
          <ac:chgData name="Richard Brooks (RIB) | VIA" userId="d218e636-6c12-4060-8e5d-4173eee525b6" providerId="ADAL" clId="{98DC993B-B4CF-4CBC-B436-5A4D851D5908}" dt="2022-09-05T18:50:51.639" v="156" actId="1076"/>
          <ac:spMkLst>
            <pc:docMk/>
            <pc:sldMk cId="0" sldId="289"/>
            <ac:spMk id="2" creationId="{00000000-0000-0000-0000-000000000000}"/>
          </ac:spMkLst>
        </pc:spChg>
        <pc:spChg chg="mod">
          <ac:chgData name="Richard Brooks (RIB) | VIA" userId="d218e636-6c12-4060-8e5d-4173eee525b6" providerId="ADAL" clId="{98DC993B-B4CF-4CBC-B436-5A4D851D5908}" dt="2022-09-05T18:50:14.802" v="149" actId="1076"/>
          <ac:spMkLst>
            <pc:docMk/>
            <pc:sldMk cId="0" sldId="289"/>
            <ac:spMk id="10" creationId="{00000000-0000-0000-0000-000000000000}"/>
          </ac:spMkLst>
        </pc:spChg>
        <pc:spChg chg="mod">
          <ac:chgData name="Richard Brooks (RIB) | VIA" userId="d218e636-6c12-4060-8e5d-4173eee525b6" providerId="ADAL" clId="{98DC993B-B4CF-4CBC-B436-5A4D851D5908}" dt="2022-09-05T18:50:14.802" v="149" actId="1076"/>
          <ac:spMkLst>
            <pc:docMk/>
            <pc:sldMk cId="0" sldId="289"/>
            <ac:spMk id="11" creationId="{00000000-0000-0000-0000-000000000000}"/>
          </ac:spMkLst>
        </pc:spChg>
        <pc:spChg chg="mod">
          <ac:chgData name="Richard Brooks (RIB) | VIA" userId="d218e636-6c12-4060-8e5d-4173eee525b6" providerId="ADAL" clId="{98DC993B-B4CF-4CBC-B436-5A4D851D5908}" dt="2022-09-05T18:50:14.802" v="149" actId="1076"/>
          <ac:spMkLst>
            <pc:docMk/>
            <pc:sldMk cId="0" sldId="289"/>
            <ac:spMk id="15" creationId="{00000000-0000-0000-0000-000000000000}"/>
          </ac:spMkLst>
        </pc:spChg>
        <pc:spChg chg="mod">
          <ac:chgData name="Richard Brooks (RIB) | VIA" userId="d218e636-6c12-4060-8e5d-4173eee525b6" providerId="ADAL" clId="{98DC993B-B4CF-4CBC-B436-5A4D851D5908}" dt="2022-09-05T18:50:14.802" v="149" actId="1076"/>
          <ac:spMkLst>
            <pc:docMk/>
            <pc:sldMk cId="0" sldId="289"/>
            <ac:spMk id="22" creationId="{00000000-0000-0000-0000-000000000000}"/>
          </ac:spMkLst>
        </pc:spChg>
        <pc:spChg chg="mod">
          <ac:chgData name="Richard Brooks (RIB) | VIA" userId="d218e636-6c12-4060-8e5d-4173eee525b6" providerId="ADAL" clId="{98DC993B-B4CF-4CBC-B436-5A4D851D5908}" dt="2022-09-05T18:50:14.802" v="149" actId="1076"/>
          <ac:spMkLst>
            <pc:docMk/>
            <pc:sldMk cId="0" sldId="289"/>
            <ac:spMk id="23" creationId="{00000000-0000-0000-0000-000000000000}"/>
          </ac:spMkLst>
        </pc:spChg>
        <pc:spChg chg="add mod">
          <ac:chgData name="Richard Brooks (RIB) | VIA" userId="d218e636-6c12-4060-8e5d-4173eee525b6" providerId="ADAL" clId="{98DC993B-B4CF-4CBC-B436-5A4D851D5908}" dt="2022-09-05T18:50:59.465" v="157" actId="1076"/>
          <ac:spMkLst>
            <pc:docMk/>
            <pc:sldMk cId="0" sldId="289"/>
            <ac:spMk id="27" creationId="{588838FF-0312-46CE-8117-BDAC2EC6A29D}"/>
          </ac:spMkLst>
        </pc:spChg>
        <pc:grpChg chg="mod">
          <ac:chgData name="Richard Brooks (RIB) | VIA" userId="d218e636-6c12-4060-8e5d-4173eee525b6" providerId="ADAL" clId="{98DC993B-B4CF-4CBC-B436-5A4D851D5908}" dt="2022-09-05T18:50:14.802" v="149" actId="1076"/>
          <ac:grpSpMkLst>
            <pc:docMk/>
            <pc:sldMk cId="0" sldId="289"/>
            <ac:grpSpMk id="3" creationId="{00000000-0000-0000-0000-000000000000}"/>
          </ac:grpSpMkLst>
        </pc:grpChg>
        <pc:grpChg chg="mod">
          <ac:chgData name="Richard Brooks (RIB) | VIA" userId="d218e636-6c12-4060-8e5d-4173eee525b6" providerId="ADAL" clId="{98DC993B-B4CF-4CBC-B436-5A4D851D5908}" dt="2022-09-05T18:50:14.802" v="149" actId="1076"/>
          <ac:grpSpMkLst>
            <pc:docMk/>
            <pc:sldMk cId="0" sldId="289"/>
            <ac:grpSpMk id="12" creationId="{00000000-0000-0000-0000-000000000000}"/>
          </ac:grpSpMkLst>
        </pc:grpChg>
        <pc:grpChg chg="mod">
          <ac:chgData name="Richard Brooks (RIB) | VIA" userId="d218e636-6c12-4060-8e5d-4173eee525b6" providerId="ADAL" clId="{98DC993B-B4CF-4CBC-B436-5A4D851D5908}" dt="2022-09-05T18:50:14.802" v="149" actId="1076"/>
          <ac:grpSpMkLst>
            <pc:docMk/>
            <pc:sldMk cId="0" sldId="289"/>
            <ac:grpSpMk id="16" creationId="{00000000-0000-0000-0000-000000000000}"/>
          </ac:grpSpMkLst>
        </pc:grpChg>
        <pc:grpChg chg="mod">
          <ac:chgData name="Richard Brooks (RIB) | VIA" userId="d218e636-6c12-4060-8e5d-4173eee525b6" providerId="ADAL" clId="{98DC993B-B4CF-4CBC-B436-5A4D851D5908}" dt="2022-09-05T18:50:14.802" v="149" actId="1076"/>
          <ac:grpSpMkLst>
            <pc:docMk/>
            <pc:sldMk cId="0" sldId="289"/>
            <ac:grpSpMk id="19" creationId="{00000000-0000-0000-0000-000000000000}"/>
          </ac:grpSpMkLst>
        </pc:grpChg>
        <pc:grpChg chg="mod">
          <ac:chgData name="Richard Brooks (RIB) | VIA" userId="d218e636-6c12-4060-8e5d-4173eee525b6" providerId="ADAL" clId="{98DC993B-B4CF-4CBC-B436-5A4D851D5908}" dt="2022-09-05T18:50:14.802" v="149" actId="1076"/>
          <ac:grpSpMkLst>
            <pc:docMk/>
            <pc:sldMk cId="0" sldId="289"/>
            <ac:grpSpMk id="24" creationId="{00000000-0000-0000-0000-000000000000}"/>
          </ac:grpSpMkLst>
        </pc:grpChg>
      </pc:sldChg>
      <pc:sldChg chg="modSp add del">
        <pc:chgData name="Richard Brooks (RIB) | VIA" userId="d218e636-6c12-4060-8e5d-4173eee525b6" providerId="ADAL" clId="{98DC993B-B4CF-4CBC-B436-5A4D851D5908}" dt="2022-09-05T18:26:44.209" v="51" actId="2696"/>
        <pc:sldMkLst>
          <pc:docMk/>
          <pc:sldMk cId="3215110231" sldId="292"/>
        </pc:sldMkLst>
        <pc:spChg chg="mod">
          <ac:chgData name="Richard Brooks (RIB) | VIA" userId="d218e636-6c12-4060-8e5d-4173eee525b6" providerId="ADAL" clId="{98DC993B-B4CF-4CBC-B436-5A4D851D5908}" dt="2022-09-05T18:26:16.283" v="48" actId="20577"/>
          <ac:spMkLst>
            <pc:docMk/>
            <pc:sldMk cId="3215110231" sldId="292"/>
            <ac:spMk id="159" creationId="{00000000-0000-0000-0000-000000000000}"/>
          </ac:spMkLst>
        </pc:spChg>
      </pc:sldChg>
      <pc:sldChg chg="add del ord">
        <pc:chgData name="Richard Brooks (RIB) | VIA" userId="d218e636-6c12-4060-8e5d-4173eee525b6" providerId="ADAL" clId="{98DC993B-B4CF-4CBC-B436-5A4D851D5908}" dt="2022-09-05T18:51:05.218" v="158" actId="2696"/>
        <pc:sldMkLst>
          <pc:docMk/>
          <pc:sldMk cId="0" sldId="294"/>
        </pc:sldMkLst>
      </pc:sldChg>
      <pc:sldChg chg="add">
        <pc:chgData name="Richard Brooks (RIB) | VIA" userId="d218e636-6c12-4060-8e5d-4173eee525b6" providerId="ADAL" clId="{98DC993B-B4CF-4CBC-B436-5A4D851D5908}" dt="2022-09-05T18:22:39.315" v="4"/>
        <pc:sldMkLst>
          <pc:docMk/>
          <pc:sldMk cId="0" sldId="295"/>
        </pc:sldMkLst>
      </pc:sldChg>
      <pc:sldChg chg="add">
        <pc:chgData name="Richard Brooks (RIB) | VIA" userId="d218e636-6c12-4060-8e5d-4173eee525b6" providerId="ADAL" clId="{98DC993B-B4CF-4CBC-B436-5A4D851D5908}" dt="2022-09-05T18:22:39.315" v="4"/>
        <pc:sldMkLst>
          <pc:docMk/>
          <pc:sldMk cId="0" sldId="296"/>
        </pc:sldMkLst>
      </pc:sldChg>
      <pc:sldChg chg="modSp add del">
        <pc:chgData name="Richard Brooks (RIB) | VIA" userId="d218e636-6c12-4060-8e5d-4173eee525b6" providerId="ADAL" clId="{98DC993B-B4CF-4CBC-B436-5A4D851D5908}" dt="2022-09-05T18:37:32.727" v="102" actId="2711"/>
        <pc:sldMkLst>
          <pc:docMk/>
          <pc:sldMk cId="0" sldId="300"/>
        </pc:sldMkLst>
        <pc:spChg chg="mod">
          <ac:chgData name="Richard Brooks (RIB) | VIA" userId="d218e636-6c12-4060-8e5d-4173eee525b6" providerId="ADAL" clId="{98DC993B-B4CF-4CBC-B436-5A4D851D5908}" dt="2022-09-05T18:37:32.727" v="102" actId="2711"/>
          <ac:spMkLst>
            <pc:docMk/>
            <pc:sldMk cId="0" sldId="300"/>
            <ac:spMk id="61442" creationId="{6B28C5FA-CAD1-422D-94EC-1E5A63768E4D}"/>
          </ac:spMkLst>
        </pc:spChg>
        <pc:spChg chg="mod">
          <ac:chgData name="Richard Brooks (RIB) | VIA" userId="d218e636-6c12-4060-8e5d-4173eee525b6" providerId="ADAL" clId="{98DC993B-B4CF-4CBC-B436-5A4D851D5908}" dt="2022-09-05T18:35:25.762" v="87" actId="20577"/>
          <ac:spMkLst>
            <pc:docMk/>
            <pc:sldMk cId="0" sldId="300"/>
            <ac:spMk id="61443" creationId="{E49A8631-7176-49A2-930F-97C3244E6383}"/>
          </ac:spMkLst>
        </pc:spChg>
      </pc:sldChg>
      <pc:sldChg chg="del">
        <pc:chgData name="Richard Brooks (RIB) | VIA" userId="d218e636-6c12-4060-8e5d-4173eee525b6" providerId="ADAL" clId="{98DC993B-B4CF-4CBC-B436-5A4D851D5908}" dt="2022-09-05T18:27:04.925" v="55" actId="2696"/>
        <pc:sldMkLst>
          <pc:docMk/>
          <pc:sldMk cId="2197279905" sldId="300"/>
        </pc:sldMkLst>
      </pc:sldChg>
      <pc:sldChg chg="modSp add del">
        <pc:chgData name="Richard Brooks (RIB) | VIA" userId="d218e636-6c12-4060-8e5d-4173eee525b6" providerId="ADAL" clId="{98DC993B-B4CF-4CBC-B436-5A4D851D5908}" dt="2022-09-05T18:37:21.357" v="100" actId="113"/>
        <pc:sldMkLst>
          <pc:docMk/>
          <pc:sldMk cId="0" sldId="301"/>
        </pc:sldMkLst>
        <pc:spChg chg="mod">
          <ac:chgData name="Richard Brooks (RIB) | VIA" userId="d218e636-6c12-4060-8e5d-4173eee525b6" providerId="ADAL" clId="{98DC993B-B4CF-4CBC-B436-5A4D851D5908}" dt="2022-09-05T18:37:21.357" v="100" actId="113"/>
          <ac:spMkLst>
            <pc:docMk/>
            <pc:sldMk cId="0" sldId="301"/>
            <ac:spMk id="62466" creationId="{DCC1A4AE-B2B4-4166-A495-90BE5C739660}"/>
          </ac:spMkLst>
        </pc:spChg>
      </pc:sldChg>
      <pc:sldChg chg="modSp add del">
        <pc:chgData name="Richard Brooks (RIB) | VIA" userId="d218e636-6c12-4060-8e5d-4173eee525b6" providerId="ADAL" clId="{98DC993B-B4CF-4CBC-B436-5A4D851D5908}" dt="2022-09-05T18:37:42.041" v="104" actId="113"/>
        <pc:sldMkLst>
          <pc:docMk/>
          <pc:sldMk cId="0" sldId="302"/>
        </pc:sldMkLst>
        <pc:spChg chg="mod">
          <ac:chgData name="Richard Brooks (RIB) | VIA" userId="d218e636-6c12-4060-8e5d-4173eee525b6" providerId="ADAL" clId="{98DC993B-B4CF-4CBC-B436-5A4D851D5908}" dt="2022-09-05T18:37:42.041" v="104" actId="113"/>
          <ac:spMkLst>
            <pc:docMk/>
            <pc:sldMk cId="0" sldId="302"/>
            <ac:spMk id="63490" creationId="{F9346A9C-739E-47A7-8EC3-4C741DAB871F}"/>
          </ac:spMkLst>
        </pc:spChg>
      </pc:sldChg>
      <pc:sldChg chg="modSp add del">
        <pc:chgData name="Richard Brooks (RIB) | VIA" userId="d218e636-6c12-4060-8e5d-4173eee525b6" providerId="ADAL" clId="{98DC993B-B4CF-4CBC-B436-5A4D851D5908}" dt="2022-09-05T18:37:51.402" v="106" actId="2711"/>
        <pc:sldMkLst>
          <pc:docMk/>
          <pc:sldMk cId="0" sldId="303"/>
        </pc:sldMkLst>
        <pc:spChg chg="mod">
          <ac:chgData name="Richard Brooks (RIB) | VIA" userId="d218e636-6c12-4060-8e5d-4173eee525b6" providerId="ADAL" clId="{98DC993B-B4CF-4CBC-B436-5A4D851D5908}" dt="2022-09-05T18:37:51.402" v="106" actId="2711"/>
          <ac:spMkLst>
            <pc:docMk/>
            <pc:sldMk cId="0" sldId="303"/>
            <ac:spMk id="64514" creationId="{9BF697E7-9D25-4101-9E88-7BA3FCBFA0BB}"/>
          </ac:spMkLst>
        </pc:spChg>
      </pc:sldChg>
      <pc:sldChg chg="modSp add del">
        <pc:chgData name="Richard Brooks (RIB) | VIA" userId="d218e636-6c12-4060-8e5d-4173eee525b6" providerId="ADAL" clId="{98DC993B-B4CF-4CBC-B436-5A4D851D5908}" dt="2022-09-05T18:37:58.936" v="108" actId="2711"/>
        <pc:sldMkLst>
          <pc:docMk/>
          <pc:sldMk cId="0" sldId="304"/>
        </pc:sldMkLst>
        <pc:spChg chg="mod">
          <ac:chgData name="Richard Brooks (RIB) | VIA" userId="d218e636-6c12-4060-8e5d-4173eee525b6" providerId="ADAL" clId="{98DC993B-B4CF-4CBC-B436-5A4D851D5908}" dt="2022-09-05T18:37:58.936" v="108" actId="2711"/>
          <ac:spMkLst>
            <pc:docMk/>
            <pc:sldMk cId="0" sldId="304"/>
            <ac:spMk id="65538" creationId="{D82CAFBF-21C2-4F7B-ABFE-1F3A6FD470B2}"/>
          </ac:spMkLst>
        </pc:spChg>
      </pc:sldChg>
      <pc:sldChg chg="modSp add del">
        <pc:chgData name="Richard Brooks (RIB) | VIA" userId="d218e636-6c12-4060-8e5d-4173eee525b6" providerId="ADAL" clId="{98DC993B-B4CF-4CBC-B436-5A4D851D5908}" dt="2022-09-05T19:20:15.836" v="159" actId="2696"/>
        <pc:sldMkLst>
          <pc:docMk/>
          <pc:sldMk cId="0" sldId="305"/>
        </pc:sldMkLst>
        <pc:spChg chg="mod">
          <ac:chgData name="Richard Brooks (RIB) | VIA" userId="d218e636-6c12-4060-8e5d-4173eee525b6" providerId="ADAL" clId="{98DC993B-B4CF-4CBC-B436-5A4D851D5908}" dt="2022-09-05T18:38:06.590" v="110" actId="2711"/>
          <ac:spMkLst>
            <pc:docMk/>
            <pc:sldMk cId="0" sldId="305"/>
            <ac:spMk id="66563" creationId="{5A291D24-F1A2-45CF-B557-68D6CD5C3CAF}"/>
          </ac:spMkLst>
        </pc:spChg>
      </pc:sldChg>
      <pc:sldChg chg="modSp add del">
        <pc:chgData name="Richard Brooks (RIB) | VIA" userId="d218e636-6c12-4060-8e5d-4173eee525b6" providerId="ADAL" clId="{98DC993B-B4CF-4CBC-B436-5A4D851D5908}" dt="2022-09-05T19:20:23.002" v="160" actId="20577"/>
        <pc:sldMkLst>
          <pc:docMk/>
          <pc:sldMk cId="0" sldId="306"/>
        </pc:sldMkLst>
        <pc:spChg chg="mod">
          <ac:chgData name="Richard Brooks (RIB) | VIA" userId="d218e636-6c12-4060-8e5d-4173eee525b6" providerId="ADAL" clId="{98DC993B-B4CF-4CBC-B436-5A4D851D5908}" dt="2022-09-05T18:38:13.462" v="112" actId="2711"/>
          <ac:spMkLst>
            <pc:docMk/>
            <pc:sldMk cId="0" sldId="306"/>
            <ac:spMk id="67587" creationId="{FC2C981B-AF18-401B-8869-52C0D00BAD6C}"/>
          </ac:spMkLst>
        </pc:spChg>
        <pc:spChg chg="mod">
          <ac:chgData name="Richard Brooks (RIB) | VIA" userId="d218e636-6c12-4060-8e5d-4173eee525b6" providerId="ADAL" clId="{98DC993B-B4CF-4CBC-B436-5A4D851D5908}" dt="2022-09-05T19:20:23.002" v="160" actId="20577"/>
          <ac:spMkLst>
            <pc:docMk/>
            <pc:sldMk cId="0" sldId="306"/>
            <ac:spMk id="67588" creationId="{CAFBBD9F-8D2C-4487-BC48-CDCF3CDBF721}"/>
          </ac:spMkLst>
        </pc:spChg>
      </pc:sldChg>
      <pc:sldChg chg="modSp add del">
        <pc:chgData name="Richard Brooks (RIB) | VIA" userId="d218e636-6c12-4060-8e5d-4173eee525b6" providerId="ADAL" clId="{98DC993B-B4CF-4CBC-B436-5A4D851D5908}" dt="2022-09-05T19:20:47.130" v="162" actId="114"/>
        <pc:sldMkLst>
          <pc:docMk/>
          <pc:sldMk cId="0" sldId="307"/>
        </pc:sldMkLst>
        <pc:spChg chg="mod">
          <ac:chgData name="Richard Brooks (RIB) | VIA" userId="d218e636-6c12-4060-8e5d-4173eee525b6" providerId="ADAL" clId="{98DC993B-B4CF-4CBC-B436-5A4D851D5908}" dt="2022-09-05T18:38:21.986" v="114" actId="2711"/>
          <ac:spMkLst>
            <pc:docMk/>
            <pc:sldMk cId="0" sldId="307"/>
            <ac:spMk id="68611" creationId="{09D29020-B96D-4AAE-871F-026CB56D76EB}"/>
          </ac:spMkLst>
        </pc:spChg>
        <pc:spChg chg="mod">
          <ac:chgData name="Richard Brooks (RIB) | VIA" userId="d218e636-6c12-4060-8e5d-4173eee525b6" providerId="ADAL" clId="{98DC993B-B4CF-4CBC-B436-5A4D851D5908}" dt="2022-09-05T19:20:47.130" v="162" actId="114"/>
          <ac:spMkLst>
            <pc:docMk/>
            <pc:sldMk cId="0" sldId="307"/>
            <ac:spMk id="68612" creationId="{C817400F-E183-478D-9BE9-357CECA79A9D}"/>
          </ac:spMkLst>
        </pc:spChg>
      </pc:sldChg>
      <pc:sldChg chg="modSp add">
        <pc:chgData name="Richard Brooks (RIB) | VIA" userId="d218e636-6c12-4060-8e5d-4173eee525b6" providerId="ADAL" clId="{98DC993B-B4CF-4CBC-B436-5A4D851D5908}" dt="2022-09-05T18:39:00.315" v="118" actId="207"/>
        <pc:sldMkLst>
          <pc:docMk/>
          <pc:sldMk cId="0" sldId="312"/>
        </pc:sldMkLst>
        <pc:spChg chg="mod">
          <ac:chgData name="Richard Brooks (RIB) | VIA" userId="d218e636-6c12-4060-8e5d-4173eee525b6" providerId="ADAL" clId="{98DC993B-B4CF-4CBC-B436-5A4D851D5908}" dt="2022-09-05T18:39:00.315" v="118" actId="207"/>
          <ac:spMkLst>
            <pc:docMk/>
            <pc:sldMk cId="0" sldId="312"/>
            <ac:spMk id="76802" creationId="{27858462-EDD7-4297-9511-DFD02FBA7641}"/>
          </ac:spMkLst>
        </pc:spChg>
      </pc:sldChg>
      <pc:sldChg chg="del">
        <pc:chgData name="Richard Brooks (RIB) | VIA" userId="d218e636-6c12-4060-8e5d-4173eee525b6" providerId="ADAL" clId="{98DC993B-B4CF-4CBC-B436-5A4D851D5908}" dt="2022-09-05T18:27:07.633" v="57" actId="2696"/>
        <pc:sldMkLst>
          <pc:docMk/>
          <pc:sldMk cId="3401306423" sldId="328"/>
        </pc:sldMkLst>
      </pc:sldChg>
      <pc:sldChg chg="del">
        <pc:chgData name="Richard Brooks (RIB) | VIA" userId="d218e636-6c12-4060-8e5d-4173eee525b6" providerId="ADAL" clId="{98DC993B-B4CF-4CBC-B436-5A4D851D5908}" dt="2022-09-05T18:27:10.660" v="61" actId="2696"/>
        <pc:sldMkLst>
          <pc:docMk/>
          <pc:sldMk cId="1386160817" sldId="329"/>
        </pc:sldMkLst>
      </pc:sldChg>
      <pc:sldChg chg="del">
        <pc:chgData name="Richard Brooks (RIB) | VIA" userId="d218e636-6c12-4060-8e5d-4173eee525b6" providerId="ADAL" clId="{98DC993B-B4CF-4CBC-B436-5A4D851D5908}" dt="2022-09-05T18:27:12.257" v="63" actId="2696"/>
        <pc:sldMkLst>
          <pc:docMk/>
          <pc:sldMk cId="3292315247" sldId="330"/>
        </pc:sldMkLst>
      </pc:sldChg>
      <pc:sldChg chg="del">
        <pc:chgData name="Richard Brooks (RIB) | VIA" userId="d218e636-6c12-4060-8e5d-4173eee525b6" providerId="ADAL" clId="{98DC993B-B4CF-4CBC-B436-5A4D851D5908}" dt="2022-09-05T18:27:16.297" v="68" actId="2696"/>
        <pc:sldMkLst>
          <pc:docMk/>
          <pc:sldMk cId="1483187719" sldId="333"/>
        </pc:sldMkLst>
      </pc:sldChg>
      <pc:sldChg chg="del">
        <pc:chgData name="Richard Brooks (RIB) | VIA" userId="d218e636-6c12-4060-8e5d-4173eee525b6" providerId="ADAL" clId="{98DC993B-B4CF-4CBC-B436-5A4D851D5908}" dt="2022-09-05T18:27:13.516" v="64" actId="2696"/>
        <pc:sldMkLst>
          <pc:docMk/>
          <pc:sldMk cId="2897577117" sldId="337"/>
        </pc:sldMkLst>
      </pc:sldChg>
      <pc:sldChg chg="del">
        <pc:chgData name="Richard Brooks (RIB) | VIA" userId="d218e636-6c12-4060-8e5d-4173eee525b6" providerId="ADAL" clId="{98DC993B-B4CF-4CBC-B436-5A4D851D5908}" dt="2022-09-05T18:27:15.473" v="67" actId="2696"/>
        <pc:sldMkLst>
          <pc:docMk/>
          <pc:sldMk cId="2224287214" sldId="339"/>
        </pc:sldMkLst>
      </pc:sldChg>
      <pc:sldChg chg="del">
        <pc:chgData name="Richard Brooks (RIB) | VIA" userId="d218e636-6c12-4060-8e5d-4173eee525b6" providerId="ADAL" clId="{98DC993B-B4CF-4CBC-B436-5A4D851D5908}" dt="2022-09-05T18:44:39.715" v="130" actId="2696"/>
        <pc:sldMkLst>
          <pc:docMk/>
          <pc:sldMk cId="1185565343" sldId="351"/>
        </pc:sldMkLst>
      </pc:sldChg>
      <pc:sldChg chg="del">
        <pc:chgData name="Richard Brooks (RIB) | VIA" userId="d218e636-6c12-4060-8e5d-4173eee525b6" providerId="ADAL" clId="{98DC993B-B4CF-4CBC-B436-5A4D851D5908}" dt="2022-09-05T18:44:47.466" v="146" actId="2696"/>
        <pc:sldMkLst>
          <pc:docMk/>
          <pc:sldMk cId="3699338266" sldId="352"/>
        </pc:sldMkLst>
      </pc:sldChg>
      <pc:sldChg chg="del">
        <pc:chgData name="Richard Brooks (RIB) | VIA" userId="d218e636-6c12-4060-8e5d-4173eee525b6" providerId="ADAL" clId="{98DC993B-B4CF-4CBC-B436-5A4D851D5908}" dt="2022-09-05T18:44:40.178" v="131" actId="2696"/>
        <pc:sldMkLst>
          <pc:docMk/>
          <pc:sldMk cId="3065163270" sldId="353"/>
        </pc:sldMkLst>
      </pc:sldChg>
      <pc:sldChg chg="del">
        <pc:chgData name="Richard Brooks (RIB) | VIA" userId="d218e636-6c12-4060-8e5d-4173eee525b6" providerId="ADAL" clId="{98DC993B-B4CF-4CBC-B436-5A4D851D5908}" dt="2022-09-05T18:44:41.165" v="132" actId="2696"/>
        <pc:sldMkLst>
          <pc:docMk/>
          <pc:sldMk cId="101981582" sldId="354"/>
        </pc:sldMkLst>
      </pc:sldChg>
      <pc:sldChg chg="del">
        <pc:chgData name="Richard Brooks (RIB) | VIA" userId="d218e636-6c12-4060-8e5d-4173eee525b6" providerId="ADAL" clId="{98DC993B-B4CF-4CBC-B436-5A4D851D5908}" dt="2022-09-05T18:44:41.561" v="133" actId="2696"/>
        <pc:sldMkLst>
          <pc:docMk/>
          <pc:sldMk cId="167651431" sldId="355"/>
        </pc:sldMkLst>
      </pc:sldChg>
      <pc:sldChg chg="del">
        <pc:chgData name="Richard Brooks (RIB) | VIA" userId="d218e636-6c12-4060-8e5d-4173eee525b6" providerId="ADAL" clId="{98DC993B-B4CF-4CBC-B436-5A4D851D5908}" dt="2022-09-05T18:44:42.636" v="134" actId="2696"/>
        <pc:sldMkLst>
          <pc:docMk/>
          <pc:sldMk cId="1635181921" sldId="356"/>
        </pc:sldMkLst>
      </pc:sldChg>
      <pc:sldChg chg="del">
        <pc:chgData name="Richard Brooks (RIB) | VIA" userId="d218e636-6c12-4060-8e5d-4173eee525b6" providerId="ADAL" clId="{98DC993B-B4CF-4CBC-B436-5A4D851D5908}" dt="2022-09-05T18:44:43.556" v="136" actId="2696"/>
        <pc:sldMkLst>
          <pc:docMk/>
          <pc:sldMk cId="3310680015" sldId="357"/>
        </pc:sldMkLst>
      </pc:sldChg>
      <pc:sldChg chg="del">
        <pc:chgData name="Richard Brooks (RIB) | VIA" userId="d218e636-6c12-4060-8e5d-4173eee525b6" providerId="ADAL" clId="{98DC993B-B4CF-4CBC-B436-5A4D851D5908}" dt="2022-09-05T18:44:43.980" v="137" actId="2696"/>
        <pc:sldMkLst>
          <pc:docMk/>
          <pc:sldMk cId="4200355404" sldId="358"/>
        </pc:sldMkLst>
      </pc:sldChg>
      <pc:sldChg chg="del">
        <pc:chgData name="Richard Brooks (RIB) | VIA" userId="d218e636-6c12-4060-8e5d-4173eee525b6" providerId="ADAL" clId="{98DC993B-B4CF-4CBC-B436-5A4D851D5908}" dt="2022-09-05T18:44:44.949" v="139" actId="2696"/>
        <pc:sldMkLst>
          <pc:docMk/>
          <pc:sldMk cId="31365521" sldId="359"/>
        </pc:sldMkLst>
      </pc:sldChg>
      <pc:sldChg chg="del">
        <pc:chgData name="Richard Brooks (RIB) | VIA" userId="d218e636-6c12-4060-8e5d-4173eee525b6" providerId="ADAL" clId="{98DC993B-B4CF-4CBC-B436-5A4D851D5908}" dt="2022-09-05T18:44:45.494" v="140" actId="2696"/>
        <pc:sldMkLst>
          <pc:docMk/>
          <pc:sldMk cId="3014652139" sldId="360"/>
        </pc:sldMkLst>
      </pc:sldChg>
      <pc:sldChg chg="del">
        <pc:chgData name="Richard Brooks (RIB) | VIA" userId="d218e636-6c12-4060-8e5d-4173eee525b6" providerId="ADAL" clId="{98DC993B-B4CF-4CBC-B436-5A4D851D5908}" dt="2022-09-05T18:44:45.802" v="141" actId="2696"/>
        <pc:sldMkLst>
          <pc:docMk/>
          <pc:sldMk cId="3388170277" sldId="361"/>
        </pc:sldMkLst>
      </pc:sldChg>
      <pc:sldChg chg="del">
        <pc:chgData name="Richard Brooks (RIB) | VIA" userId="d218e636-6c12-4060-8e5d-4173eee525b6" providerId="ADAL" clId="{98DC993B-B4CF-4CBC-B436-5A4D851D5908}" dt="2022-09-05T18:44:46.052" v="142" actId="2696"/>
        <pc:sldMkLst>
          <pc:docMk/>
          <pc:sldMk cId="3293926394" sldId="362"/>
        </pc:sldMkLst>
      </pc:sldChg>
      <pc:sldChg chg="del">
        <pc:chgData name="Richard Brooks (RIB) | VIA" userId="d218e636-6c12-4060-8e5d-4173eee525b6" providerId="ADAL" clId="{98DC993B-B4CF-4CBC-B436-5A4D851D5908}" dt="2022-09-05T18:44:46.299" v="143" actId="2696"/>
        <pc:sldMkLst>
          <pc:docMk/>
          <pc:sldMk cId="568255184" sldId="363"/>
        </pc:sldMkLst>
      </pc:sldChg>
      <pc:sldChg chg="del">
        <pc:chgData name="Richard Brooks (RIB) | VIA" userId="d218e636-6c12-4060-8e5d-4173eee525b6" providerId="ADAL" clId="{98DC993B-B4CF-4CBC-B436-5A4D851D5908}" dt="2022-09-05T18:44:46.529" v="144" actId="2696"/>
        <pc:sldMkLst>
          <pc:docMk/>
          <pc:sldMk cId="2667303803" sldId="364"/>
        </pc:sldMkLst>
      </pc:sldChg>
      <pc:sldChg chg="del">
        <pc:chgData name="Richard Brooks (RIB) | VIA" userId="d218e636-6c12-4060-8e5d-4173eee525b6" providerId="ADAL" clId="{98DC993B-B4CF-4CBC-B436-5A4D851D5908}" dt="2022-09-05T18:44:43.116" v="135" actId="2696"/>
        <pc:sldMkLst>
          <pc:docMk/>
          <pc:sldMk cId="2388889104" sldId="365"/>
        </pc:sldMkLst>
      </pc:sldChg>
      <pc:sldChg chg="del">
        <pc:chgData name="Richard Brooks (RIB) | VIA" userId="d218e636-6c12-4060-8e5d-4173eee525b6" providerId="ADAL" clId="{98DC993B-B4CF-4CBC-B436-5A4D851D5908}" dt="2022-09-05T18:44:44.315" v="138" actId="2696"/>
        <pc:sldMkLst>
          <pc:docMk/>
          <pc:sldMk cId="1927902379" sldId="366"/>
        </pc:sldMkLst>
      </pc:sldChg>
      <pc:sldChg chg="del">
        <pc:chgData name="Richard Brooks (RIB) | VIA" userId="d218e636-6c12-4060-8e5d-4173eee525b6" providerId="ADAL" clId="{98DC993B-B4CF-4CBC-B436-5A4D851D5908}" dt="2022-09-05T18:44:47.175" v="145" actId="2696"/>
        <pc:sldMkLst>
          <pc:docMk/>
          <pc:sldMk cId="3786427568" sldId="367"/>
        </pc:sldMkLst>
      </pc:sldChg>
      <pc:sldChg chg="del">
        <pc:chgData name="Richard Brooks (RIB) | VIA" userId="d218e636-6c12-4060-8e5d-4173eee525b6" providerId="ADAL" clId="{98DC993B-B4CF-4CBC-B436-5A4D851D5908}" dt="2022-09-05T18:27:06.511" v="56" actId="2696"/>
        <pc:sldMkLst>
          <pc:docMk/>
          <pc:sldMk cId="1479257991" sldId="368"/>
        </pc:sldMkLst>
      </pc:sldChg>
      <pc:sldChg chg="del">
        <pc:chgData name="Richard Brooks (RIB) | VIA" userId="d218e636-6c12-4060-8e5d-4173eee525b6" providerId="ADAL" clId="{98DC993B-B4CF-4CBC-B436-5A4D851D5908}" dt="2022-09-05T18:27:17.502" v="70" actId="2696"/>
        <pc:sldMkLst>
          <pc:docMk/>
          <pc:sldMk cId="683965134" sldId="373"/>
        </pc:sldMkLst>
      </pc:sldChg>
      <pc:sldChg chg="del">
        <pc:chgData name="Richard Brooks (RIB) | VIA" userId="d218e636-6c12-4060-8e5d-4173eee525b6" providerId="ADAL" clId="{98DC993B-B4CF-4CBC-B436-5A4D851D5908}" dt="2022-09-05T18:44:35.485" v="126" actId="2696"/>
        <pc:sldMkLst>
          <pc:docMk/>
          <pc:sldMk cId="1626234364" sldId="374"/>
        </pc:sldMkLst>
      </pc:sldChg>
      <pc:sldChg chg="del">
        <pc:chgData name="Richard Brooks (RIB) | VIA" userId="d218e636-6c12-4060-8e5d-4173eee525b6" providerId="ADAL" clId="{98DC993B-B4CF-4CBC-B436-5A4D851D5908}" dt="2022-09-05T18:44:31.915" v="122" actId="2696"/>
        <pc:sldMkLst>
          <pc:docMk/>
          <pc:sldMk cId="2274971700" sldId="377"/>
        </pc:sldMkLst>
      </pc:sldChg>
      <pc:sldChg chg="del">
        <pc:chgData name="Richard Brooks (RIB) | VIA" userId="d218e636-6c12-4060-8e5d-4173eee525b6" providerId="ADAL" clId="{98DC993B-B4CF-4CBC-B436-5A4D851D5908}" dt="2022-09-05T18:44:36.319" v="127" actId="2696"/>
        <pc:sldMkLst>
          <pc:docMk/>
          <pc:sldMk cId="1272463245" sldId="379"/>
        </pc:sldMkLst>
      </pc:sldChg>
      <pc:sldChg chg="del">
        <pc:chgData name="Richard Brooks (RIB) | VIA" userId="d218e636-6c12-4060-8e5d-4173eee525b6" providerId="ADAL" clId="{98DC993B-B4CF-4CBC-B436-5A4D851D5908}" dt="2022-09-05T18:44:37.476" v="128" actId="2696"/>
        <pc:sldMkLst>
          <pc:docMk/>
          <pc:sldMk cId="1632681380" sldId="380"/>
        </pc:sldMkLst>
      </pc:sldChg>
      <pc:sldChg chg="del">
        <pc:chgData name="Richard Brooks (RIB) | VIA" userId="d218e636-6c12-4060-8e5d-4173eee525b6" providerId="ADAL" clId="{98DC993B-B4CF-4CBC-B436-5A4D851D5908}" dt="2022-09-05T18:44:38.373" v="129" actId="2696"/>
        <pc:sldMkLst>
          <pc:docMk/>
          <pc:sldMk cId="330085721" sldId="381"/>
        </pc:sldMkLst>
      </pc:sldChg>
      <pc:sldChg chg="del">
        <pc:chgData name="Richard Brooks (RIB) | VIA" userId="d218e636-6c12-4060-8e5d-4173eee525b6" providerId="ADAL" clId="{98DC993B-B4CF-4CBC-B436-5A4D851D5908}" dt="2022-09-05T18:44:32.528" v="123" actId="2696"/>
        <pc:sldMkLst>
          <pc:docMk/>
          <pc:sldMk cId="901535115" sldId="382"/>
        </pc:sldMkLst>
      </pc:sldChg>
      <pc:sldChg chg="del">
        <pc:chgData name="Richard Brooks (RIB) | VIA" userId="d218e636-6c12-4060-8e5d-4173eee525b6" providerId="ADAL" clId="{98DC993B-B4CF-4CBC-B436-5A4D851D5908}" dt="2022-09-05T18:20:28.549" v="2" actId="2696"/>
        <pc:sldMkLst>
          <pc:docMk/>
          <pc:sldMk cId="3231499958" sldId="383"/>
        </pc:sldMkLst>
      </pc:sldChg>
      <pc:sldChg chg="del">
        <pc:chgData name="Richard Brooks (RIB) | VIA" userId="d218e636-6c12-4060-8e5d-4173eee525b6" providerId="ADAL" clId="{98DC993B-B4CF-4CBC-B436-5A4D851D5908}" dt="2022-09-05T18:27:08.415" v="58" actId="2696"/>
        <pc:sldMkLst>
          <pc:docMk/>
          <pc:sldMk cId="2431136086" sldId="384"/>
        </pc:sldMkLst>
      </pc:sldChg>
      <pc:sldChg chg="del">
        <pc:chgData name="Richard Brooks (RIB) | VIA" userId="d218e636-6c12-4060-8e5d-4173eee525b6" providerId="ADAL" clId="{98DC993B-B4CF-4CBC-B436-5A4D851D5908}" dt="2022-09-05T18:27:09.061" v="59" actId="2696"/>
        <pc:sldMkLst>
          <pc:docMk/>
          <pc:sldMk cId="4023529840" sldId="385"/>
        </pc:sldMkLst>
      </pc:sldChg>
      <pc:sldChg chg="del">
        <pc:chgData name="Richard Brooks (RIB) | VIA" userId="d218e636-6c12-4060-8e5d-4173eee525b6" providerId="ADAL" clId="{98DC993B-B4CF-4CBC-B436-5A4D851D5908}" dt="2022-09-05T18:27:09.792" v="60" actId="2696"/>
        <pc:sldMkLst>
          <pc:docMk/>
          <pc:sldMk cId="3780890193" sldId="386"/>
        </pc:sldMkLst>
      </pc:sldChg>
      <pc:sldChg chg="del">
        <pc:chgData name="Richard Brooks (RIB) | VIA" userId="d218e636-6c12-4060-8e5d-4173eee525b6" providerId="ADAL" clId="{98DC993B-B4CF-4CBC-B436-5A4D851D5908}" dt="2022-09-05T18:27:14.164" v="65" actId="2696"/>
        <pc:sldMkLst>
          <pc:docMk/>
          <pc:sldMk cId="3878068941" sldId="387"/>
        </pc:sldMkLst>
      </pc:sldChg>
      <pc:sldChg chg="del">
        <pc:chgData name="Richard Brooks (RIB) | VIA" userId="d218e636-6c12-4060-8e5d-4173eee525b6" providerId="ADAL" clId="{98DC993B-B4CF-4CBC-B436-5A4D851D5908}" dt="2022-09-05T18:27:14.926" v="66" actId="2696"/>
        <pc:sldMkLst>
          <pc:docMk/>
          <pc:sldMk cId="1751765589" sldId="388"/>
        </pc:sldMkLst>
      </pc:sldChg>
      <pc:sldChg chg="del">
        <pc:chgData name="Richard Brooks (RIB) | VIA" userId="d218e636-6c12-4060-8e5d-4173eee525b6" providerId="ADAL" clId="{98DC993B-B4CF-4CBC-B436-5A4D851D5908}" dt="2022-09-05T18:27:11.025" v="62" actId="2696"/>
        <pc:sldMkLst>
          <pc:docMk/>
          <pc:sldMk cId="2791699246" sldId="389"/>
        </pc:sldMkLst>
      </pc:sldChg>
      <pc:sldChg chg="del">
        <pc:chgData name="Richard Brooks (RIB) | VIA" userId="d218e636-6c12-4060-8e5d-4173eee525b6" providerId="ADAL" clId="{98DC993B-B4CF-4CBC-B436-5A4D851D5908}" dt="2022-09-05T18:44:33.093" v="124" actId="2696"/>
        <pc:sldMkLst>
          <pc:docMk/>
          <pc:sldMk cId="2337426153" sldId="390"/>
        </pc:sldMkLst>
      </pc:sldChg>
      <pc:sldChg chg="del">
        <pc:chgData name="Richard Brooks (RIB) | VIA" userId="d218e636-6c12-4060-8e5d-4173eee525b6" providerId="ADAL" clId="{98DC993B-B4CF-4CBC-B436-5A4D851D5908}" dt="2022-09-05T18:44:33.588" v="125" actId="2696"/>
        <pc:sldMkLst>
          <pc:docMk/>
          <pc:sldMk cId="3817187069" sldId="391"/>
        </pc:sldMkLst>
      </pc:sldChg>
      <pc:sldChg chg="del">
        <pc:chgData name="Richard Brooks (RIB) | VIA" userId="d218e636-6c12-4060-8e5d-4173eee525b6" providerId="ADAL" clId="{98DC993B-B4CF-4CBC-B436-5A4D851D5908}" dt="2022-09-05T18:27:17.045" v="69" actId="2696"/>
        <pc:sldMkLst>
          <pc:docMk/>
          <pc:sldMk cId="219014087" sldId="392"/>
        </pc:sldMkLst>
      </pc:sldChg>
      <pc:sldChg chg="add">
        <pc:chgData name="Richard Brooks (RIB) | VIA" userId="d218e636-6c12-4060-8e5d-4173eee525b6" providerId="ADAL" clId="{98DC993B-B4CF-4CBC-B436-5A4D851D5908}" dt="2022-09-05T19:36:50.141" v="166"/>
        <pc:sldMkLst>
          <pc:docMk/>
          <pc:sldMk cId="2902764071" sldId="1632"/>
        </pc:sldMkLst>
      </pc:sldChg>
      <pc:sldChg chg="add">
        <pc:chgData name="Richard Brooks (RIB) | VIA" userId="d218e636-6c12-4060-8e5d-4173eee525b6" providerId="ADAL" clId="{98DC993B-B4CF-4CBC-B436-5A4D851D5908}" dt="2022-09-05T19:36:50.141" v="166"/>
        <pc:sldMkLst>
          <pc:docMk/>
          <pc:sldMk cId="3140087348" sldId="1633"/>
        </pc:sldMkLst>
      </pc:sldChg>
      <pc:sldChg chg="modSp add">
        <pc:chgData name="Richard Brooks (RIB) | VIA" userId="d218e636-6c12-4060-8e5d-4173eee525b6" providerId="ADAL" clId="{98DC993B-B4CF-4CBC-B436-5A4D851D5908}" dt="2022-09-05T19:36:59.789" v="167" actId="20577"/>
        <pc:sldMkLst>
          <pc:docMk/>
          <pc:sldMk cId="2197282388" sldId="1634"/>
        </pc:sldMkLst>
        <pc:spChg chg="mod">
          <ac:chgData name="Richard Brooks (RIB) | VIA" userId="d218e636-6c12-4060-8e5d-4173eee525b6" providerId="ADAL" clId="{98DC993B-B4CF-4CBC-B436-5A4D851D5908}" dt="2022-09-05T19:36:59.789" v="167" actId="20577"/>
          <ac:spMkLst>
            <pc:docMk/>
            <pc:sldMk cId="2197282388" sldId="1634"/>
            <ac:spMk id="51" creationId="{00000000-0000-0000-0000-000000000000}"/>
          </ac:spMkLst>
        </pc:spChg>
      </pc:sldChg>
      <pc:sldChg chg="add">
        <pc:chgData name="Richard Brooks (RIB) | VIA" userId="d218e636-6c12-4060-8e5d-4173eee525b6" providerId="ADAL" clId="{98DC993B-B4CF-4CBC-B436-5A4D851D5908}" dt="2022-09-05T19:36:50.141" v="166"/>
        <pc:sldMkLst>
          <pc:docMk/>
          <pc:sldMk cId="3162665294" sldId="1635"/>
        </pc:sldMkLst>
      </pc:sldChg>
      <pc:sldChg chg="add">
        <pc:chgData name="Richard Brooks (RIB) | VIA" userId="d218e636-6c12-4060-8e5d-4173eee525b6" providerId="ADAL" clId="{98DC993B-B4CF-4CBC-B436-5A4D851D5908}" dt="2022-09-05T19:36:50.141" v="166"/>
        <pc:sldMkLst>
          <pc:docMk/>
          <pc:sldMk cId="3217443964" sldId="1638"/>
        </pc:sldMkLst>
      </pc:sldChg>
      <pc:sldChg chg="add del">
        <pc:chgData name="Richard Brooks (RIB) | VIA" userId="d218e636-6c12-4060-8e5d-4173eee525b6" providerId="ADAL" clId="{98DC993B-B4CF-4CBC-B436-5A4D851D5908}" dt="2022-09-05T19:21:00.911" v="163" actId="2696"/>
        <pc:sldMkLst>
          <pc:docMk/>
          <pc:sldMk cId="286796427" sldId="1828"/>
        </pc:sldMkLst>
      </pc:sldChg>
      <pc:sldChg chg="add del">
        <pc:chgData name="Richard Brooks (RIB) | VIA" userId="d218e636-6c12-4060-8e5d-4173eee525b6" providerId="ADAL" clId="{98DC993B-B4CF-4CBC-B436-5A4D851D5908}" dt="2022-09-05T19:21:01.075" v="164" actId="2696"/>
        <pc:sldMkLst>
          <pc:docMk/>
          <pc:sldMk cId="2443998764" sldId="1832"/>
        </pc:sldMkLst>
      </pc:sldChg>
      <pc:sldChg chg="add">
        <pc:chgData name="Richard Brooks (RIB) | VIA" userId="d218e636-6c12-4060-8e5d-4173eee525b6" providerId="ADAL" clId="{98DC993B-B4CF-4CBC-B436-5A4D851D5908}" dt="2022-09-05T18:20:15.269" v="0"/>
        <pc:sldMkLst>
          <pc:docMk/>
          <pc:sldMk cId="3034410068" sldId="1838"/>
        </pc:sldMkLst>
      </pc:sldChg>
      <pc:sldChg chg="add del">
        <pc:chgData name="Richard Brooks (RIB) | VIA" userId="d218e636-6c12-4060-8e5d-4173eee525b6" providerId="ADAL" clId="{98DC993B-B4CF-4CBC-B436-5A4D851D5908}" dt="2022-09-05T18:23:29.846" v="6" actId="2696"/>
        <pc:sldMkLst>
          <pc:docMk/>
          <pc:sldMk cId="2270690696" sldId="1844"/>
        </pc:sldMkLst>
      </pc:sldChg>
      <pc:sldChg chg="add del">
        <pc:chgData name="Richard Brooks (RIB) | VIA" userId="d218e636-6c12-4060-8e5d-4173eee525b6" providerId="ADAL" clId="{98DC993B-B4CF-4CBC-B436-5A4D851D5908}" dt="2022-09-05T18:26:44.216" v="52" actId="2696"/>
        <pc:sldMkLst>
          <pc:docMk/>
          <pc:sldMk cId="440938848" sldId="1845"/>
        </pc:sldMkLst>
      </pc:sldChg>
      <pc:sldChg chg="add">
        <pc:chgData name="Richard Brooks (RIB) | VIA" userId="d218e636-6c12-4060-8e5d-4173eee525b6" providerId="ADAL" clId="{98DC993B-B4CF-4CBC-B436-5A4D851D5908}" dt="2022-09-05T18:26:58.608" v="54"/>
        <pc:sldMkLst>
          <pc:docMk/>
          <pc:sldMk cId="2663789922" sldId="1845"/>
        </pc:sldMkLst>
      </pc:sldChg>
      <pc:sldChg chg="add ord">
        <pc:chgData name="Richard Brooks (RIB) | VIA" userId="d218e636-6c12-4060-8e5d-4173eee525b6" providerId="ADAL" clId="{98DC993B-B4CF-4CBC-B436-5A4D851D5908}" dt="2022-09-05T18:26:50.575" v="53"/>
        <pc:sldMkLst>
          <pc:docMk/>
          <pc:sldMk cId="3377101768" sldId="1846"/>
        </pc:sldMkLst>
      </pc:sldChg>
      <pc:sldChg chg="modSp add del ord modAnim">
        <pc:chgData name="Richard Brooks (RIB) | VIA" userId="d218e636-6c12-4060-8e5d-4173eee525b6" providerId="ADAL" clId="{98DC993B-B4CF-4CBC-B436-5A4D851D5908}" dt="2022-09-05T18:26:44.202" v="50" actId="2696"/>
        <pc:sldMkLst>
          <pc:docMk/>
          <pc:sldMk cId="179397130" sldId="1847"/>
        </pc:sldMkLst>
        <pc:spChg chg="mod">
          <ac:chgData name="Richard Brooks (RIB) | VIA" userId="d218e636-6c12-4060-8e5d-4173eee525b6" providerId="ADAL" clId="{98DC993B-B4CF-4CBC-B436-5A4D851D5908}" dt="2022-09-05T18:24:47.909" v="12" actId="20577"/>
          <ac:spMkLst>
            <pc:docMk/>
            <pc:sldMk cId="179397130" sldId="1847"/>
            <ac:spMk id="158" creationId="{00000000-0000-0000-0000-000000000000}"/>
          </ac:spMkLst>
        </pc:spChg>
        <pc:spChg chg="mod">
          <ac:chgData name="Richard Brooks (RIB) | VIA" userId="d218e636-6c12-4060-8e5d-4173eee525b6" providerId="ADAL" clId="{98DC993B-B4CF-4CBC-B436-5A4D851D5908}" dt="2022-09-05T18:25:08.979" v="17" actId="20577"/>
          <ac:spMkLst>
            <pc:docMk/>
            <pc:sldMk cId="179397130" sldId="1847"/>
            <ac:spMk id="159" creationId="{00000000-0000-0000-0000-000000000000}"/>
          </ac:spMkLst>
        </pc:spChg>
      </pc:sldChg>
      <pc:sldChg chg="add del">
        <pc:chgData name="Richard Brooks (RIB) | VIA" userId="d218e636-6c12-4060-8e5d-4173eee525b6" providerId="ADAL" clId="{98DC993B-B4CF-4CBC-B436-5A4D851D5908}" dt="2022-09-05T18:24:33.957" v="8"/>
        <pc:sldMkLst>
          <pc:docMk/>
          <pc:sldMk cId="2929062895" sldId="1847"/>
        </pc:sldMkLst>
      </pc:sldChg>
      <pc:sldChg chg="add del">
        <pc:chgData name="Richard Brooks (RIB) | VIA" userId="d218e636-6c12-4060-8e5d-4173eee525b6" providerId="ADAL" clId="{98DC993B-B4CF-4CBC-B436-5A4D851D5908}" dt="2022-09-05T18:24:33.957" v="8"/>
        <pc:sldMkLst>
          <pc:docMk/>
          <pc:sldMk cId="3556786203" sldId="1848"/>
        </pc:sldMkLst>
        <pc:spChg chg="mod">
          <ac:chgData name="Richard Brooks (RIB) | VIA" userId="d218e636-6c12-4060-8e5d-4173eee525b6" providerId="ADAL" clId="{98DC993B-B4CF-4CBC-B436-5A4D851D5908}" dt="2022-09-05T18:44:20.186" v="121" actId="20577"/>
          <ac:spMkLst>
            <pc:docMk/>
            <pc:sldMk cId="3556786203" sldId="1848"/>
            <ac:spMk id="2" creationId="{00000000-0000-0000-0000-000000000000}"/>
          </ac:spMkLst>
        </pc:spChg>
      </pc:sldChg>
      <pc:sldChg chg="add del">
        <pc:chgData name="Richard Brooks (RIB) | VIA" userId="d218e636-6c12-4060-8e5d-4173eee525b6" providerId="ADAL" clId="{98DC993B-B4CF-4CBC-B436-5A4D851D5908}" dt="2022-09-05T18:24:33.957" v="8"/>
        <pc:sldMkLst>
          <pc:docMk/>
          <pc:sldMk cId="313051972" sldId="1849"/>
        </pc:sldMkLst>
      </pc:sldChg>
      <pc:sldChg chg="addSp delSp modSp add modAnim">
        <pc:chgData name="Richard Brooks (RIB) | VIA" userId="d218e636-6c12-4060-8e5d-4173eee525b6" providerId="ADAL" clId="{98DC993B-B4CF-4CBC-B436-5A4D851D5908}" dt="2022-09-05T19:49:05.908" v="196" actId="1076"/>
        <pc:sldMkLst>
          <pc:docMk/>
          <pc:sldMk cId="3336116606" sldId="1850"/>
        </pc:sldMkLst>
        <pc:spChg chg="mod">
          <ac:chgData name="Richard Brooks (RIB) | VIA" userId="d218e636-6c12-4060-8e5d-4173eee525b6" providerId="ADAL" clId="{98DC993B-B4CF-4CBC-B436-5A4D851D5908}" dt="2022-09-05T19:41:53.529" v="175" actId="20577"/>
          <ac:spMkLst>
            <pc:docMk/>
            <pc:sldMk cId="3336116606" sldId="1850"/>
            <ac:spMk id="50" creationId="{00000000-0000-0000-0000-000000000000}"/>
          </ac:spMkLst>
        </pc:spChg>
        <pc:spChg chg="del mod">
          <ac:chgData name="Richard Brooks (RIB) | VIA" userId="d218e636-6c12-4060-8e5d-4173eee525b6" providerId="ADAL" clId="{98DC993B-B4CF-4CBC-B436-5A4D851D5908}" dt="2022-09-05T19:48:56.949" v="192" actId="478"/>
          <ac:spMkLst>
            <pc:docMk/>
            <pc:sldMk cId="3336116606" sldId="1850"/>
            <ac:spMk id="51" creationId="{00000000-0000-0000-0000-000000000000}"/>
          </ac:spMkLst>
        </pc:spChg>
        <pc:picChg chg="add mod">
          <ac:chgData name="Richard Brooks (RIB) | VIA" userId="d218e636-6c12-4060-8e5d-4173eee525b6" providerId="ADAL" clId="{98DC993B-B4CF-4CBC-B436-5A4D851D5908}" dt="2022-09-05T19:49:05.908" v="196" actId="1076"/>
          <ac:picMkLst>
            <pc:docMk/>
            <pc:sldMk cId="3336116606" sldId="1850"/>
            <ac:picMk id="2" creationId="{20218948-821D-4F3D-B8DA-A424B06CFB17}"/>
          </ac:picMkLst>
        </pc:picChg>
      </pc:sldChg>
      <pc:sldMasterChg chg="delSldLayout">
        <pc:chgData name="Richard Brooks (RIB) | VIA" userId="d218e636-6c12-4060-8e5d-4173eee525b6" providerId="ADAL" clId="{98DC993B-B4CF-4CBC-B436-5A4D851D5908}" dt="2022-09-05T19:21:01.076" v="165" actId="2696"/>
        <pc:sldMasterMkLst>
          <pc:docMk/>
          <pc:sldMasterMk cId="2622979682" sldId="2147485064"/>
        </pc:sldMasterMkLst>
        <pc:sldLayoutChg chg="del">
          <pc:chgData name="Richard Brooks (RIB) | VIA" userId="d218e636-6c12-4060-8e5d-4173eee525b6" providerId="ADAL" clId="{98DC993B-B4CF-4CBC-B436-5A4D851D5908}" dt="2022-09-05T19:21:01.076" v="165" actId="2696"/>
          <pc:sldLayoutMkLst>
            <pc:docMk/>
            <pc:sldMasterMk cId="2622979682" sldId="2147485064"/>
            <pc:sldLayoutMk cId="1534475206" sldId="214748507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3DBF500C-6DFE-1744-90AE-2459E34535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60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057EF538-FAB5-E04E-9D94-DFF0DAB23243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1874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9A8BC4-EF82-2646-A9AD-F24C037D0D8D}" type="slidenum">
              <a:rPr lang="en-AU">
                <a:latin typeface="Arial" pitchFamily="-1" charset="0"/>
              </a:rPr>
              <a:pPr/>
              <a:t>1</a:t>
            </a:fld>
            <a:endParaRPr lang="en-AU">
              <a:latin typeface="Arial" pitchFamily="-1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8596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5C1555-26C8-AF4D-8BC4-49491481B44A}" type="datetime1">
              <a:rPr lang="en-US" smtClean="0"/>
              <a:pPr>
                <a:defRPr/>
              </a:pPr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D21B-CFB1-4651-950B-296764929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6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E8D78D-8E35-2A45-8837-327CDB22A9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0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C2B7C6-041E-C042-A637-ECCC52C36A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00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69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171" y="273352"/>
            <a:ext cx="8228437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171" y="1604841"/>
            <a:ext cx="8228437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968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4D257-4F1A-5B4F-8BE3-C5A8F8A780E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4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4DC713-B3EC-6345-85E6-2CD81F7EB6F7}" type="datetime1">
              <a:rPr lang="en-US" smtClean="0"/>
              <a:pPr>
                <a:defRPr/>
              </a:pPr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552C5-3519-B34A-84A2-115DD8FB9A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5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574C6C-B126-C243-AF3A-473490ECF0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71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0E9EE-BC9F-CF4B-8C67-03F1AE28298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3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27B03-88FE-5943-BA04-D063075F77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16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0AF2D8-10AB-A049-8099-BCC130F93D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8EE8C-42B6-834F-987D-E6D173EC01A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9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28ADFC-8892-9A47-BDCA-AE50B6D38D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1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2D5B02-4D85-9F4F-AC9E-87D0222410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9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51" r:id="rId1"/>
    <p:sldLayoutId id="2147485052" r:id="rId2"/>
    <p:sldLayoutId id="2147485053" r:id="rId3"/>
    <p:sldLayoutId id="2147485054" r:id="rId4"/>
    <p:sldLayoutId id="2147485055" r:id="rId5"/>
    <p:sldLayoutId id="2147485056" r:id="rId6"/>
    <p:sldLayoutId id="2147485057" r:id="rId7"/>
    <p:sldLayoutId id="2147485058" r:id="rId8"/>
    <p:sldLayoutId id="2147485059" r:id="rId9"/>
    <p:sldLayoutId id="2147485060" r:id="rId10"/>
    <p:sldLayoutId id="2147485061" r:id="rId11"/>
    <p:sldLayoutId id="2147485062" r:id="rId12"/>
    <p:sldLayoutId id="2147485063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54200" y="3693645"/>
            <a:ext cx="6606232" cy="147002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da-DK" dirty="0" err="1"/>
              <a:t>Introduction</a:t>
            </a:r>
            <a:r>
              <a:rPr lang="da-DK" dirty="0"/>
              <a:t> to </a:t>
            </a:r>
            <a:r>
              <a:rPr lang="da-DK" dirty="0" err="1"/>
              <a:t>machine</a:t>
            </a:r>
            <a:r>
              <a:rPr lang="da-DK" dirty="0"/>
              <a:t> </a:t>
            </a:r>
            <a:r>
              <a:rPr lang="da-DK" dirty="0" err="1"/>
              <a:t>learning</a:t>
            </a:r>
            <a:endParaRPr lang="en-AU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-1" charset="2"/>
              <a:buNone/>
            </a:pPr>
            <a:r>
              <a:rPr lang="da-DK" dirty="0" err="1"/>
              <a:t>Recap</a:t>
            </a:r>
            <a:r>
              <a:rPr lang="da-DK"/>
              <a:t> of </a:t>
            </a:r>
            <a:r>
              <a:rPr lang="da-DK" dirty="0"/>
              <a:t>Session 1</a:t>
            </a:r>
          </a:p>
          <a:p>
            <a:pPr eaLnBrk="1" hangingPunct="1">
              <a:buFont typeface="Wingdings" pitchFamily="-1" charset="2"/>
              <a:buNone/>
            </a:pPr>
            <a:r>
              <a:rPr lang="da-DK" dirty="0"/>
              <a:t>R. </a:t>
            </a:r>
            <a:r>
              <a:rPr lang="en-US" dirty="0"/>
              <a:t>Brooks</a:t>
            </a:r>
          </a:p>
          <a:p>
            <a:pPr eaLnBrk="1" hangingPunct="1">
              <a:buFont typeface="Wingdings" pitchFamily="-1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172" y="273684"/>
            <a:ext cx="8228763" cy="1144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45000"/>
            </a:pPr>
            <a:r>
              <a:rPr lang="en-US" sz="399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Canonical forms of supervised learning problems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457172" y="1605033"/>
            <a:ext cx="8228763" cy="39770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Classification</a:t>
            </a:r>
          </a:p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Regression</a:t>
            </a:r>
          </a:p>
          <a:p>
            <a:pPr marL="391867" indent="-293900">
              <a:spcAft>
                <a:spcPts val="1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Picture 90"/>
          <p:cNvPicPr/>
          <p:nvPr/>
        </p:nvPicPr>
        <p:blipFill>
          <a:blip r:embed="rId2"/>
          <a:stretch/>
        </p:blipFill>
        <p:spPr>
          <a:xfrm>
            <a:off x="2934271" y="4192951"/>
            <a:ext cx="3286411" cy="1945265"/>
          </a:xfrm>
          <a:prstGeom prst="rect">
            <a:avLst/>
          </a:prstGeom>
          <a:ln>
            <a:noFill/>
          </a:ln>
        </p:spPr>
      </p:pic>
      <p:pic>
        <p:nvPicPr>
          <p:cNvPr id="92" name="Picture 91"/>
          <p:cNvPicPr/>
          <p:nvPr/>
        </p:nvPicPr>
        <p:blipFill>
          <a:blip r:embed="rId3"/>
          <a:stretch/>
        </p:blipFill>
        <p:spPr>
          <a:xfrm>
            <a:off x="3017215" y="1699080"/>
            <a:ext cx="3483648" cy="195081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441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172" y="273684"/>
            <a:ext cx="8228763" cy="1144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45000"/>
            </a:pPr>
            <a:r>
              <a:rPr lang="en-US" sz="399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Canonical forms of unsupervised learning problems</a:t>
            </a:r>
          </a:p>
        </p:txBody>
      </p:sp>
      <p:sp>
        <p:nvSpPr>
          <p:cNvPr id="109" name="TextShape 2"/>
          <p:cNvSpPr txBox="1"/>
          <p:nvPr/>
        </p:nvSpPr>
        <p:spPr>
          <a:xfrm>
            <a:off x="457172" y="1605033"/>
            <a:ext cx="8228763" cy="39770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Clustering</a:t>
            </a:r>
          </a:p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Dimensionality Reduction</a:t>
            </a:r>
          </a:p>
        </p:txBody>
      </p:sp>
      <p:pic>
        <p:nvPicPr>
          <p:cNvPr id="110" name="Picture 109"/>
          <p:cNvPicPr/>
          <p:nvPr/>
        </p:nvPicPr>
        <p:blipFill>
          <a:blip r:embed="rId2"/>
          <a:stretch/>
        </p:blipFill>
        <p:spPr>
          <a:xfrm>
            <a:off x="1744763" y="2137311"/>
            <a:ext cx="5634641" cy="1939714"/>
          </a:xfrm>
          <a:prstGeom prst="rect">
            <a:avLst/>
          </a:prstGeom>
          <a:ln>
            <a:noFill/>
          </a:ln>
        </p:spPr>
      </p:pic>
      <p:pic>
        <p:nvPicPr>
          <p:cNvPr id="111" name="Picture 110"/>
          <p:cNvPicPr/>
          <p:nvPr/>
        </p:nvPicPr>
        <p:blipFill>
          <a:blip r:embed="rId3"/>
          <a:stretch/>
        </p:blipFill>
        <p:spPr>
          <a:xfrm>
            <a:off x="1704271" y="4759111"/>
            <a:ext cx="5699951" cy="189660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709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172" y="273684"/>
            <a:ext cx="8228763" cy="1144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99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Splitting the data into</a:t>
            </a:r>
          </a:p>
          <a:p>
            <a:pPr algn="ctr"/>
            <a:r>
              <a:rPr lang="en-US" sz="399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training and test</a:t>
            </a:r>
          </a:p>
        </p:txBody>
      </p:sp>
      <p:sp>
        <p:nvSpPr>
          <p:cNvPr id="159" name="TextShape 2"/>
          <p:cNvSpPr txBox="1"/>
          <p:nvPr/>
        </p:nvSpPr>
        <p:spPr>
          <a:xfrm>
            <a:off x="457172" y="2033500"/>
            <a:ext cx="8228763" cy="46630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order to build a model with good generalization capacity, we have to test it on unseen data</a:t>
            </a:r>
          </a:p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 approach (works well when we have enough data):</a:t>
            </a:r>
          </a:p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Wingdings" charset="2"/>
              <a:buChar char="Ø"/>
            </a:pP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80% samples for training</a:t>
            </a:r>
          </a:p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Wingdings" charset="2"/>
              <a:buChar char="Ø"/>
            </a:pP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20% samples for test</a:t>
            </a:r>
          </a:p>
          <a:p>
            <a:pPr marL="97967">
              <a:spcAft>
                <a:spcPts val="1283"/>
              </a:spcAft>
              <a:buClr>
                <a:srgbClr val="000000"/>
              </a:buClr>
              <a:buSzPct val="45000"/>
            </a:pP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(percentages can vary)</a:t>
            </a:r>
          </a:p>
        </p:txBody>
      </p:sp>
    </p:spTree>
    <p:extLst>
      <p:ext uri="{BB962C8B-B14F-4D97-AF65-F5344CB8AC3E}">
        <p14:creationId xmlns:p14="http://schemas.microsoft.com/office/powerpoint/2010/main" val="292906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172" y="273684"/>
            <a:ext cx="8228763" cy="1144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99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Splitting the data into</a:t>
            </a:r>
          </a:p>
          <a:p>
            <a:pPr algn="ctr"/>
            <a:r>
              <a:rPr lang="en-US" sz="399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training, validation and test</a:t>
            </a:r>
          </a:p>
        </p:txBody>
      </p:sp>
      <p:sp>
        <p:nvSpPr>
          <p:cNvPr id="159" name="TextShape 2"/>
          <p:cNvSpPr txBox="1"/>
          <p:nvPr/>
        </p:nvSpPr>
        <p:spPr>
          <a:xfrm>
            <a:off x="457172" y="2033500"/>
            <a:ext cx="8228763" cy="46630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order to build a model with good generalization capacity, we have to test it on unseen data</a:t>
            </a:r>
          </a:p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 approach (works well when we have enough data):</a:t>
            </a:r>
          </a:p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Wingdings" charset="2"/>
              <a:buChar char="Ø"/>
            </a:pP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50% samples for training (or 64%)</a:t>
            </a:r>
          </a:p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Wingdings" charset="2"/>
              <a:buChar char="Ø"/>
            </a:pP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25% samples for validation (or 16%)</a:t>
            </a:r>
          </a:p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Wingdings" charset="2"/>
              <a:buChar char="Ø"/>
            </a:pP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25% samples for test (or 20%)</a:t>
            </a:r>
          </a:p>
          <a:p>
            <a:pPr marL="97967">
              <a:spcAft>
                <a:spcPts val="1283"/>
              </a:spcAft>
              <a:buClr>
                <a:srgbClr val="000000"/>
              </a:buClr>
              <a:buSzPct val="45000"/>
            </a:pP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(percentages can vary)</a:t>
            </a:r>
          </a:p>
        </p:txBody>
      </p:sp>
    </p:spTree>
    <p:extLst>
      <p:ext uri="{BB962C8B-B14F-4D97-AF65-F5344CB8AC3E}">
        <p14:creationId xmlns:p14="http://schemas.microsoft.com/office/powerpoint/2010/main" val="321511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172" y="273684"/>
            <a:ext cx="8228763" cy="1144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99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not just split the data into</a:t>
            </a:r>
          </a:p>
          <a:p>
            <a:pPr algn="ctr"/>
            <a:r>
              <a:rPr lang="en-US" sz="399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training and test?</a:t>
            </a:r>
          </a:p>
        </p:txBody>
      </p:sp>
      <p:sp>
        <p:nvSpPr>
          <p:cNvPr id="159" name="TextShape 2"/>
          <p:cNvSpPr txBox="1"/>
          <p:nvPr/>
        </p:nvSpPr>
        <p:spPr>
          <a:xfrm>
            <a:off x="457172" y="2033500"/>
            <a:ext cx="8228763" cy="46630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Repeatedly using the same split when trying different hyperparameters can “wear out” the test set:</a:t>
            </a:r>
          </a:p>
          <a:p>
            <a:pPr marL="653112" indent="-414726">
              <a:spcAft>
                <a:spcPts val="1283"/>
              </a:spcAft>
              <a:buClr>
                <a:srgbClr val="FF0000"/>
              </a:buClr>
              <a:buSzPct val="100000"/>
              <a:buFont typeface="Wingdings" pitchFamily="2" charset="2"/>
              <a:buChar char="Ø"/>
            </a:pPr>
            <a:r>
              <a:rPr lang="en-US" sz="254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are overfitting in hyperparameter space!</a:t>
            </a:r>
          </a:p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obtain a better error estimate by tuning the hyperparameters on a (different) validation set</a:t>
            </a:r>
          </a:p>
        </p:txBody>
      </p:sp>
    </p:spTree>
    <p:extLst>
      <p:ext uri="{BB962C8B-B14F-4D97-AF65-F5344CB8AC3E}">
        <p14:creationId xmlns:p14="http://schemas.microsoft.com/office/powerpoint/2010/main" val="266378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172" y="273684"/>
            <a:ext cx="8228763" cy="1144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99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Training, validation, test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EBAFD68F-11AD-5D42-9B3E-E76F070A1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18573"/>
            <a:ext cx="9144000" cy="494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01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67D6BC30F8DDD4CAAA0A93C68AB7DF2" ma:contentTypeVersion="14" ma:contentTypeDescription="Opret et nyt dokument." ma:contentTypeScope="" ma:versionID="58fc5ad1e18aaef09c0d31eae6eb736d">
  <xsd:schema xmlns:xsd="http://www.w3.org/2001/XMLSchema" xmlns:xs="http://www.w3.org/2001/XMLSchema" xmlns:p="http://schemas.microsoft.com/office/2006/metadata/properties" xmlns:ns3="719ec719-822f-4136-b373-f06d254d1ce2" xmlns:ns4="0143e106-35b8-40fd-b4e5-3794ae9df057" targetNamespace="http://schemas.microsoft.com/office/2006/metadata/properties" ma:root="true" ma:fieldsID="3f4c3d2e2e989528e5feffe213e0547a" ns3:_="" ns4:_="">
    <xsd:import namespace="719ec719-822f-4136-b373-f06d254d1ce2"/>
    <xsd:import namespace="0143e106-35b8-40fd-b4e5-3794ae9df0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9ec719-822f-4136-b373-f06d254d1c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43e106-35b8-40fd-b4e5-3794ae9df057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5BFD68-F88F-4539-B449-A71B2939E4B9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0143e106-35b8-40fd-b4e5-3794ae9df057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719ec719-822f-4136-b373-f06d254d1ce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8EFBA38-B95B-4F58-982B-4AE41D9B27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9ec719-822f-4136-b373-f06d254d1ce2"/>
    <ds:schemaRef ds:uri="0143e106-35b8-40fd-b4e5-3794ae9df0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F3E0F5-FF20-4108-88C5-8787268C16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11526</TotalTime>
  <Words>213</Words>
  <Application>Microsoft Office PowerPoint</Application>
  <PresentationFormat>On-screen Show (4:3)</PresentationFormat>
  <Paragraphs>38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Candara</vt:lpstr>
      <vt:lpstr>Wingdings</vt:lpstr>
      <vt:lpstr>Office Theme</vt:lpstr>
      <vt:lpstr>Introduction to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VIA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 1</dc:title>
  <dc:subject>Introduction</dc:subject>
  <dc:creator>Richard Brooks</dc:creator>
  <cp:keywords/>
  <dc:description/>
  <cp:lastModifiedBy>Richard Brooks (RIB) | VIA</cp:lastModifiedBy>
  <cp:revision>74</cp:revision>
  <cp:lastPrinted>2005-09-02T04:15:44Z</cp:lastPrinted>
  <dcterms:created xsi:type="dcterms:W3CDTF">2013-02-03T22:09:25Z</dcterms:created>
  <dcterms:modified xsi:type="dcterms:W3CDTF">2024-02-12T11:42:08Z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0x010100F67D6BC30F8DDD4CAAA0A93C68AB7DF2</vt:lpwstr>
  </property>
</Properties>
</file>