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64" r:id="rId4"/>
    <p:sldMasterId id="2147485079" r:id="rId5"/>
  </p:sldMasterIdLst>
  <p:notesMasterIdLst>
    <p:notesMasterId r:id="rId46"/>
  </p:notesMasterIdLst>
  <p:handoutMasterIdLst>
    <p:handoutMasterId r:id="rId47"/>
  </p:handoutMasterIdLst>
  <p:sldIdLst>
    <p:sldId id="256" r:id="rId6"/>
    <p:sldId id="1860" r:id="rId7"/>
    <p:sldId id="309" r:id="rId8"/>
    <p:sldId id="1858" r:id="rId9"/>
    <p:sldId id="266" r:id="rId10"/>
    <p:sldId id="1247" r:id="rId11"/>
    <p:sldId id="1249" r:id="rId12"/>
    <p:sldId id="1250" r:id="rId13"/>
    <p:sldId id="257" r:id="rId14"/>
    <p:sldId id="1882" r:id="rId15"/>
    <p:sldId id="1861" r:id="rId16"/>
    <p:sldId id="1862" r:id="rId17"/>
    <p:sldId id="1863" r:id="rId18"/>
    <p:sldId id="1864" r:id="rId19"/>
    <p:sldId id="1253" r:id="rId20"/>
    <p:sldId id="283" r:id="rId21"/>
    <p:sldId id="1877" r:id="rId22"/>
    <p:sldId id="1872" r:id="rId23"/>
    <p:sldId id="270" r:id="rId24"/>
    <p:sldId id="271" r:id="rId25"/>
    <p:sldId id="272" r:id="rId26"/>
    <p:sldId id="273" r:id="rId27"/>
    <p:sldId id="1873" r:id="rId28"/>
    <p:sldId id="274" r:id="rId29"/>
    <p:sldId id="1865" r:id="rId30"/>
    <p:sldId id="267" r:id="rId31"/>
    <p:sldId id="1859" r:id="rId32"/>
    <p:sldId id="269" r:id="rId33"/>
    <p:sldId id="287" r:id="rId34"/>
    <p:sldId id="1874" r:id="rId35"/>
    <p:sldId id="1867" r:id="rId36"/>
    <p:sldId id="275" r:id="rId37"/>
    <p:sldId id="292" r:id="rId38"/>
    <p:sldId id="1880" r:id="rId39"/>
    <p:sldId id="1881" r:id="rId40"/>
    <p:sldId id="1870" r:id="rId41"/>
    <p:sldId id="297" r:id="rId42"/>
    <p:sldId id="298" r:id="rId43"/>
    <p:sldId id="299" r:id="rId44"/>
    <p:sldId id="187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D2171-EF65-460E-8EAD-FAB32E1AB905}" v="110" dt="2024-03-05T12:10:52.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00" autoAdjust="0"/>
  </p:normalViewPr>
  <p:slideViewPr>
    <p:cSldViewPr>
      <p:cViewPr varScale="1">
        <p:scale>
          <a:sx n="109" d="100"/>
          <a:sy n="109" d="100"/>
        </p:scale>
        <p:origin x="50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rooks (RIB) | VIA" userId="d218e636-6c12-4060-8e5d-4173eee525b6" providerId="ADAL" clId="{865D2171-EF65-460E-8EAD-FAB32E1AB905}"/>
    <pc:docChg chg="undo custSel addSld delSld modSld sldOrd">
      <pc:chgData name="Richard Brooks (RIB) | VIA" userId="d218e636-6c12-4060-8e5d-4173eee525b6" providerId="ADAL" clId="{865D2171-EF65-460E-8EAD-FAB32E1AB905}" dt="2024-03-05T12:10:52.615" v="591" actId="13926"/>
      <pc:docMkLst>
        <pc:docMk/>
      </pc:docMkLst>
      <pc:sldChg chg="modTransition">
        <pc:chgData name="Richard Brooks (RIB) | VIA" userId="d218e636-6c12-4060-8e5d-4173eee525b6" providerId="ADAL" clId="{865D2171-EF65-460E-8EAD-FAB32E1AB905}" dt="2024-03-04T09:00:42.281" v="268"/>
        <pc:sldMkLst>
          <pc:docMk/>
          <pc:sldMk cId="0" sldId="256"/>
        </pc:sldMkLst>
      </pc:sldChg>
      <pc:sldChg chg="addSp delSp modSp add mod modTransition">
        <pc:chgData name="Richard Brooks (RIB) | VIA" userId="d218e636-6c12-4060-8e5d-4173eee525b6" providerId="ADAL" clId="{865D2171-EF65-460E-8EAD-FAB32E1AB905}" dt="2024-03-04T10:39:13.790" v="415" actId="1076"/>
        <pc:sldMkLst>
          <pc:docMk/>
          <pc:sldMk cId="0" sldId="257"/>
        </pc:sldMkLst>
        <pc:spChg chg="add del mod">
          <ac:chgData name="Richard Brooks (RIB) | VIA" userId="d218e636-6c12-4060-8e5d-4173eee525b6" providerId="ADAL" clId="{865D2171-EF65-460E-8EAD-FAB32E1AB905}" dt="2024-03-04T10:39:07.707" v="414" actId="478"/>
          <ac:spMkLst>
            <pc:docMk/>
            <pc:sldMk cId="0" sldId="257"/>
            <ac:spMk id="3" creationId="{05C3FEEA-B504-6DE6-70AB-74D2467573D0}"/>
          </ac:spMkLst>
        </pc:spChg>
        <pc:spChg chg="mod">
          <ac:chgData name="Richard Brooks (RIB) | VIA" userId="d218e636-6c12-4060-8e5d-4173eee525b6" providerId="ADAL" clId="{865D2171-EF65-460E-8EAD-FAB32E1AB905}" dt="2024-03-04T09:16:31.925" v="280" actId="207"/>
          <ac:spMkLst>
            <pc:docMk/>
            <pc:sldMk cId="0" sldId="257"/>
            <ac:spMk id="4098" creationId="{95397D04-70FA-3338-F9B2-1C7586653E63}"/>
          </ac:spMkLst>
        </pc:spChg>
        <pc:spChg chg="mod">
          <ac:chgData name="Richard Brooks (RIB) | VIA" userId="d218e636-6c12-4060-8e5d-4173eee525b6" providerId="ADAL" clId="{865D2171-EF65-460E-8EAD-FAB32E1AB905}" dt="2024-03-04T10:38:22.259" v="408" actId="404"/>
          <ac:spMkLst>
            <pc:docMk/>
            <pc:sldMk cId="0" sldId="257"/>
            <ac:spMk id="4099" creationId="{29280038-87C1-C238-1855-ED44E123F090}"/>
          </ac:spMkLst>
        </pc:spChg>
        <pc:picChg chg="add mod">
          <ac:chgData name="Richard Brooks (RIB) | VIA" userId="d218e636-6c12-4060-8e5d-4173eee525b6" providerId="ADAL" clId="{865D2171-EF65-460E-8EAD-FAB32E1AB905}" dt="2024-03-04T10:39:13.790" v="415" actId="1076"/>
          <ac:picMkLst>
            <pc:docMk/>
            <pc:sldMk cId="0" sldId="257"/>
            <ac:picMk id="4" creationId="{72371330-509E-3666-D148-9C83F4196110}"/>
          </ac:picMkLst>
        </pc:picChg>
      </pc:sldChg>
      <pc:sldChg chg="del">
        <pc:chgData name="Richard Brooks (RIB) | VIA" userId="d218e636-6c12-4060-8e5d-4173eee525b6" providerId="ADAL" clId="{865D2171-EF65-460E-8EAD-FAB32E1AB905}" dt="2024-03-04T07:58:31.401" v="3" actId="47"/>
        <pc:sldMkLst>
          <pc:docMk/>
          <pc:sldMk cId="0" sldId="259"/>
        </pc:sldMkLst>
      </pc:sldChg>
      <pc:sldChg chg="del">
        <pc:chgData name="Richard Brooks (RIB) | VIA" userId="d218e636-6c12-4060-8e5d-4173eee525b6" providerId="ADAL" clId="{865D2171-EF65-460E-8EAD-FAB32E1AB905}" dt="2024-03-04T07:58:32.873" v="4" actId="47"/>
        <pc:sldMkLst>
          <pc:docMk/>
          <pc:sldMk cId="0" sldId="261"/>
        </pc:sldMkLst>
      </pc:sldChg>
      <pc:sldChg chg="del">
        <pc:chgData name="Richard Brooks (RIB) | VIA" userId="d218e636-6c12-4060-8e5d-4173eee525b6" providerId="ADAL" clId="{865D2171-EF65-460E-8EAD-FAB32E1AB905}" dt="2024-03-04T07:58:34.315" v="5" actId="47"/>
        <pc:sldMkLst>
          <pc:docMk/>
          <pc:sldMk cId="0" sldId="264"/>
        </pc:sldMkLst>
      </pc:sldChg>
      <pc:sldChg chg="modSp mod modTransition">
        <pc:chgData name="Richard Brooks (RIB) | VIA" userId="d218e636-6c12-4060-8e5d-4173eee525b6" providerId="ADAL" clId="{865D2171-EF65-460E-8EAD-FAB32E1AB905}" dt="2024-03-05T08:49:06.942" v="454" actId="20577"/>
        <pc:sldMkLst>
          <pc:docMk/>
          <pc:sldMk cId="0" sldId="266"/>
        </pc:sldMkLst>
        <pc:spChg chg="mod">
          <ac:chgData name="Richard Brooks (RIB) | VIA" userId="d218e636-6c12-4060-8e5d-4173eee525b6" providerId="ADAL" clId="{865D2171-EF65-460E-8EAD-FAB32E1AB905}" dt="2024-03-05T08:49:06.942" v="454" actId="20577"/>
          <ac:spMkLst>
            <pc:docMk/>
            <pc:sldMk cId="0" sldId="266"/>
            <ac:spMk id="6" creationId="{00000000-0000-0000-0000-000000000000}"/>
          </ac:spMkLst>
        </pc:spChg>
      </pc:sldChg>
      <pc:sldChg chg="addSp modSp add mod">
        <pc:chgData name="Richard Brooks (RIB) | VIA" userId="d218e636-6c12-4060-8e5d-4173eee525b6" providerId="ADAL" clId="{865D2171-EF65-460E-8EAD-FAB32E1AB905}" dt="2024-03-04T08:31:22.622" v="156" actId="207"/>
        <pc:sldMkLst>
          <pc:docMk/>
          <pc:sldMk cId="3126937899" sldId="267"/>
        </pc:sldMkLst>
        <pc:spChg chg="add mod">
          <ac:chgData name="Richard Brooks (RIB) | VIA" userId="d218e636-6c12-4060-8e5d-4173eee525b6" providerId="ADAL" clId="{865D2171-EF65-460E-8EAD-FAB32E1AB905}" dt="2024-03-04T08:31:06.014" v="154"/>
          <ac:spMkLst>
            <pc:docMk/>
            <pc:sldMk cId="3126937899" sldId="267"/>
            <ac:spMk id="3" creationId="{62E6C09F-3DD3-304F-49FF-3C7C7BE294EE}"/>
          </ac:spMkLst>
        </pc:spChg>
        <pc:spChg chg="mod">
          <ac:chgData name="Richard Brooks (RIB) | VIA" userId="d218e636-6c12-4060-8e5d-4173eee525b6" providerId="ADAL" clId="{865D2171-EF65-460E-8EAD-FAB32E1AB905}" dt="2024-03-04T08:31:22.622" v="156" actId="207"/>
          <ac:spMkLst>
            <pc:docMk/>
            <pc:sldMk cId="3126937899" sldId="267"/>
            <ac:spMk id="33" creationId="{69813F99-46C7-E2D6-1375-CF93FFD8BFFC}"/>
          </ac:spMkLst>
        </pc:spChg>
      </pc:sldChg>
      <pc:sldChg chg="addSp delSp modSp del mod modTransition">
        <pc:chgData name="Richard Brooks (RIB) | VIA" userId="d218e636-6c12-4060-8e5d-4173eee525b6" providerId="ADAL" clId="{865D2171-EF65-460E-8EAD-FAB32E1AB905}" dt="2024-03-04T09:03:10.899" v="277" actId="1076"/>
        <pc:sldMkLst>
          <pc:docMk/>
          <pc:sldMk cId="1562677767" sldId="269"/>
        </pc:sldMkLst>
        <pc:spChg chg="add mod">
          <ac:chgData name="Richard Brooks (RIB) | VIA" userId="d218e636-6c12-4060-8e5d-4173eee525b6" providerId="ADAL" clId="{865D2171-EF65-460E-8EAD-FAB32E1AB905}" dt="2024-03-04T09:03:10.899" v="277" actId="1076"/>
          <ac:spMkLst>
            <pc:docMk/>
            <pc:sldMk cId="1562677767" sldId="269"/>
            <ac:spMk id="3" creationId="{8F5C4704-13A8-0295-E105-635A3FE44AC0}"/>
          </ac:spMkLst>
        </pc:spChg>
        <pc:spChg chg="del">
          <ac:chgData name="Richard Brooks (RIB) | VIA" userId="d218e636-6c12-4060-8e5d-4173eee525b6" providerId="ADAL" clId="{865D2171-EF65-460E-8EAD-FAB32E1AB905}" dt="2024-03-04T09:02:31.630" v="269" actId="478"/>
          <ac:spMkLst>
            <pc:docMk/>
            <pc:sldMk cId="1562677767" sldId="269"/>
            <ac:spMk id="6" creationId="{125A8440-03F7-6DA8-6E96-A5897D9696B0}"/>
          </ac:spMkLst>
        </pc:spChg>
        <pc:spChg chg="mod">
          <ac:chgData name="Richard Brooks (RIB) | VIA" userId="d218e636-6c12-4060-8e5d-4173eee525b6" providerId="ADAL" clId="{865D2171-EF65-460E-8EAD-FAB32E1AB905}" dt="2024-03-04T08:29:48.107" v="148" actId="20577"/>
          <ac:spMkLst>
            <pc:docMk/>
            <pc:sldMk cId="1562677767" sldId="269"/>
            <ac:spMk id="8" creationId="{CB4BA154-5E48-08FF-A3F0-2CABAF123A70}"/>
          </ac:spMkLst>
        </pc:spChg>
        <pc:spChg chg="del">
          <ac:chgData name="Richard Brooks (RIB) | VIA" userId="d218e636-6c12-4060-8e5d-4173eee525b6" providerId="ADAL" clId="{865D2171-EF65-460E-8EAD-FAB32E1AB905}" dt="2024-03-04T09:02:36.270" v="271" actId="478"/>
          <ac:spMkLst>
            <pc:docMk/>
            <pc:sldMk cId="1562677767" sldId="269"/>
            <ac:spMk id="9" creationId="{03E92F73-2597-1ADE-D5F7-35C399763DD2}"/>
          </ac:spMkLst>
        </pc:spChg>
        <pc:spChg chg="del">
          <ac:chgData name="Richard Brooks (RIB) | VIA" userId="d218e636-6c12-4060-8e5d-4173eee525b6" providerId="ADAL" clId="{865D2171-EF65-460E-8EAD-FAB32E1AB905}" dt="2024-03-04T09:02:32.823" v="270" actId="478"/>
          <ac:spMkLst>
            <pc:docMk/>
            <pc:sldMk cId="1562677767" sldId="269"/>
            <ac:spMk id="10" creationId="{611F7086-A32C-63BD-1DE8-A8537625E06A}"/>
          </ac:spMkLst>
        </pc:spChg>
        <pc:spChg chg="del">
          <ac:chgData name="Richard Brooks (RIB) | VIA" userId="d218e636-6c12-4060-8e5d-4173eee525b6" providerId="ADAL" clId="{865D2171-EF65-460E-8EAD-FAB32E1AB905}" dt="2024-03-04T09:03:07.190" v="276" actId="478"/>
          <ac:spMkLst>
            <pc:docMk/>
            <pc:sldMk cId="1562677767" sldId="269"/>
            <ac:spMk id="12" creationId="{9180678B-5F78-88BA-BDA2-AA85B104D81A}"/>
          </ac:spMkLst>
        </pc:spChg>
        <pc:spChg chg="mod">
          <ac:chgData name="Richard Brooks (RIB) | VIA" userId="d218e636-6c12-4060-8e5d-4173eee525b6" providerId="ADAL" clId="{865D2171-EF65-460E-8EAD-FAB32E1AB905}" dt="2024-03-04T08:30:17.901" v="152" actId="207"/>
          <ac:spMkLst>
            <pc:docMk/>
            <pc:sldMk cId="1562677767" sldId="269"/>
            <ac:spMk id="13" creationId="{597CBD10-2BEA-0AB9-EF02-E5CBF483A21E}"/>
          </ac:spMkLst>
        </pc:spChg>
      </pc:sldChg>
      <pc:sldChg chg="ord modTransition">
        <pc:chgData name="Richard Brooks (RIB) | VIA" userId="d218e636-6c12-4060-8e5d-4173eee525b6" providerId="ADAL" clId="{865D2171-EF65-460E-8EAD-FAB32E1AB905}" dt="2024-03-04T09:00:42.281" v="268"/>
        <pc:sldMkLst>
          <pc:docMk/>
          <pc:sldMk cId="0" sldId="270"/>
        </pc:sldMkLst>
      </pc:sldChg>
      <pc:sldChg chg="mod modTransition modShow">
        <pc:chgData name="Richard Brooks (RIB) | VIA" userId="d218e636-6c12-4060-8e5d-4173eee525b6" providerId="ADAL" clId="{865D2171-EF65-460E-8EAD-FAB32E1AB905}" dt="2024-03-05T09:50:39.577" v="575" actId="729"/>
        <pc:sldMkLst>
          <pc:docMk/>
          <pc:sldMk cId="0" sldId="271"/>
        </pc:sldMkLst>
      </pc:sldChg>
      <pc:sldChg chg="mod modTransition modShow">
        <pc:chgData name="Richard Brooks (RIB) | VIA" userId="d218e636-6c12-4060-8e5d-4173eee525b6" providerId="ADAL" clId="{865D2171-EF65-460E-8EAD-FAB32E1AB905}" dt="2024-03-05T09:50:45.150" v="576" actId="729"/>
        <pc:sldMkLst>
          <pc:docMk/>
          <pc:sldMk cId="0" sldId="272"/>
        </pc:sldMkLst>
      </pc:sldChg>
      <pc:sldChg chg="mod modTransition modShow">
        <pc:chgData name="Richard Brooks (RIB) | VIA" userId="d218e636-6c12-4060-8e5d-4173eee525b6" providerId="ADAL" clId="{865D2171-EF65-460E-8EAD-FAB32E1AB905}" dt="2024-03-05T09:50:50.096" v="577" actId="729"/>
        <pc:sldMkLst>
          <pc:docMk/>
          <pc:sldMk cId="0" sldId="273"/>
        </pc:sldMkLst>
      </pc:sldChg>
      <pc:sldChg chg="mod modTransition modShow">
        <pc:chgData name="Richard Brooks (RIB) | VIA" userId="d218e636-6c12-4060-8e5d-4173eee525b6" providerId="ADAL" clId="{865D2171-EF65-460E-8EAD-FAB32E1AB905}" dt="2024-03-05T09:50:57.794" v="579" actId="729"/>
        <pc:sldMkLst>
          <pc:docMk/>
          <pc:sldMk cId="0" sldId="274"/>
        </pc:sldMkLst>
      </pc:sldChg>
      <pc:sldChg chg="delSp modSp mod ord modTransition">
        <pc:chgData name="Richard Brooks (RIB) | VIA" userId="d218e636-6c12-4060-8e5d-4173eee525b6" providerId="ADAL" clId="{865D2171-EF65-460E-8EAD-FAB32E1AB905}" dt="2024-03-05T09:51:51.303" v="587" actId="20577"/>
        <pc:sldMkLst>
          <pc:docMk/>
          <pc:sldMk cId="0" sldId="275"/>
        </pc:sldMkLst>
        <pc:spChg chg="mod">
          <ac:chgData name="Richard Brooks (RIB) | VIA" userId="d218e636-6c12-4060-8e5d-4173eee525b6" providerId="ADAL" clId="{865D2171-EF65-460E-8EAD-FAB32E1AB905}" dt="2024-03-05T09:51:51.303" v="587" actId="20577"/>
          <ac:spMkLst>
            <pc:docMk/>
            <pc:sldMk cId="0" sldId="275"/>
            <ac:spMk id="6" creationId="{00000000-0000-0000-0000-000000000000}"/>
          </ac:spMkLst>
        </pc:spChg>
        <pc:spChg chg="del">
          <ac:chgData name="Richard Brooks (RIB) | VIA" userId="d218e636-6c12-4060-8e5d-4173eee525b6" providerId="ADAL" clId="{865D2171-EF65-460E-8EAD-FAB32E1AB905}" dt="2024-03-04T09:26:47.670" v="320" actId="478"/>
          <ac:spMkLst>
            <pc:docMk/>
            <pc:sldMk cId="0" sldId="275"/>
            <ac:spMk id="10" creationId="{00000000-0000-0000-0000-000000000000}"/>
          </ac:spMkLst>
        </pc:spChg>
      </pc:sldChg>
      <pc:sldChg chg="modSp add mod ord">
        <pc:chgData name="Richard Brooks (RIB) | VIA" userId="d218e636-6c12-4060-8e5d-4173eee525b6" providerId="ADAL" clId="{865D2171-EF65-460E-8EAD-FAB32E1AB905}" dt="2024-03-05T09:00:11.202" v="561" actId="20577"/>
        <pc:sldMkLst>
          <pc:docMk/>
          <pc:sldMk cId="3957123295" sldId="283"/>
        </pc:sldMkLst>
        <pc:spChg chg="mod">
          <ac:chgData name="Richard Brooks (RIB) | VIA" userId="d218e636-6c12-4060-8e5d-4173eee525b6" providerId="ADAL" clId="{865D2171-EF65-460E-8EAD-FAB32E1AB905}" dt="2024-03-05T09:00:11.202" v="561" actId="20577"/>
          <ac:spMkLst>
            <pc:docMk/>
            <pc:sldMk cId="3957123295" sldId="283"/>
            <ac:spMk id="7" creationId="{3F96B034-412F-8583-664C-CA693814F36C}"/>
          </ac:spMkLst>
        </pc:spChg>
      </pc:sldChg>
      <pc:sldChg chg="del">
        <pc:chgData name="Richard Brooks (RIB) | VIA" userId="d218e636-6c12-4060-8e5d-4173eee525b6" providerId="ADAL" clId="{865D2171-EF65-460E-8EAD-FAB32E1AB905}" dt="2024-03-04T07:57:58.607" v="0" actId="47"/>
        <pc:sldMkLst>
          <pc:docMk/>
          <pc:sldMk cId="0" sldId="285"/>
        </pc:sldMkLst>
      </pc:sldChg>
      <pc:sldChg chg="modTransition">
        <pc:chgData name="Richard Brooks (RIB) | VIA" userId="d218e636-6c12-4060-8e5d-4173eee525b6" providerId="ADAL" clId="{865D2171-EF65-460E-8EAD-FAB32E1AB905}" dt="2024-03-04T09:00:42.281" v="268"/>
        <pc:sldMkLst>
          <pc:docMk/>
          <pc:sldMk cId="0" sldId="287"/>
        </pc:sldMkLst>
      </pc:sldChg>
      <pc:sldChg chg="del">
        <pc:chgData name="Richard Brooks (RIB) | VIA" userId="d218e636-6c12-4060-8e5d-4173eee525b6" providerId="ADAL" clId="{865D2171-EF65-460E-8EAD-FAB32E1AB905}" dt="2024-03-04T08:29:25.084" v="147" actId="47"/>
        <pc:sldMkLst>
          <pc:docMk/>
          <pc:sldMk cId="0" sldId="289"/>
        </pc:sldMkLst>
      </pc:sldChg>
      <pc:sldChg chg="modTransition">
        <pc:chgData name="Richard Brooks (RIB) | VIA" userId="d218e636-6c12-4060-8e5d-4173eee525b6" providerId="ADAL" clId="{865D2171-EF65-460E-8EAD-FAB32E1AB905}" dt="2024-03-04T09:00:42.281" v="268"/>
        <pc:sldMkLst>
          <pc:docMk/>
          <pc:sldMk cId="0" sldId="292"/>
        </pc:sldMkLst>
      </pc:sldChg>
      <pc:sldChg chg="del">
        <pc:chgData name="Richard Brooks (RIB) | VIA" userId="d218e636-6c12-4060-8e5d-4173eee525b6" providerId="ADAL" clId="{865D2171-EF65-460E-8EAD-FAB32E1AB905}" dt="2024-03-04T08:59:26.021" v="262" actId="47"/>
        <pc:sldMkLst>
          <pc:docMk/>
          <pc:sldMk cId="0" sldId="293"/>
        </pc:sldMkLst>
      </pc:sldChg>
      <pc:sldChg chg="del">
        <pc:chgData name="Richard Brooks (RIB) | VIA" userId="d218e636-6c12-4060-8e5d-4173eee525b6" providerId="ADAL" clId="{865D2171-EF65-460E-8EAD-FAB32E1AB905}" dt="2024-03-04T09:00:00.746" v="266" actId="47"/>
        <pc:sldMkLst>
          <pc:docMk/>
          <pc:sldMk cId="0" sldId="294"/>
        </pc:sldMkLst>
      </pc:sldChg>
      <pc:sldChg chg="add modTransition">
        <pc:chgData name="Richard Brooks (RIB) | VIA" userId="d218e636-6c12-4060-8e5d-4173eee525b6" providerId="ADAL" clId="{865D2171-EF65-460E-8EAD-FAB32E1AB905}" dt="2024-03-04T09:00:42.281" v="268"/>
        <pc:sldMkLst>
          <pc:docMk/>
          <pc:sldMk cId="1357736999" sldId="297"/>
        </pc:sldMkLst>
      </pc:sldChg>
      <pc:sldChg chg="add modTransition">
        <pc:chgData name="Richard Brooks (RIB) | VIA" userId="d218e636-6c12-4060-8e5d-4173eee525b6" providerId="ADAL" clId="{865D2171-EF65-460E-8EAD-FAB32E1AB905}" dt="2024-03-04T09:00:42.281" v="268"/>
        <pc:sldMkLst>
          <pc:docMk/>
          <pc:sldMk cId="1719677041" sldId="298"/>
        </pc:sldMkLst>
      </pc:sldChg>
      <pc:sldChg chg="add modTransition">
        <pc:chgData name="Richard Brooks (RIB) | VIA" userId="d218e636-6c12-4060-8e5d-4173eee525b6" providerId="ADAL" clId="{865D2171-EF65-460E-8EAD-FAB32E1AB905}" dt="2024-03-04T09:00:42.281" v="268"/>
        <pc:sldMkLst>
          <pc:docMk/>
          <pc:sldMk cId="3886579435" sldId="299"/>
        </pc:sldMkLst>
      </pc:sldChg>
      <pc:sldChg chg="addSp modSp mod modTransition modAnim">
        <pc:chgData name="Richard Brooks (RIB) | VIA" userId="d218e636-6c12-4060-8e5d-4173eee525b6" providerId="ADAL" clId="{865D2171-EF65-460E-8EAD-FAB32E1AB905}" dt="2024-03-04T09:00:42.281" v="268"/>
        <pc:sldMkLst>
          <pc:docMk/>
          <pc:sldMk cId="0" sldId="309"/>
        </pc:sldMkLst>
        <pc:spChg chg="mod">
          <ac:chgData name="Richard Brooks (RIB) | VIA" userId="d218e636-6c12-4060-8e5d-4173eee525b6" providerId="ADAL" clId="{865D2171-EF65-460E-8EAD-FAB32E1AB905}" dt="2024-03-04T07:58:15.054" v="1" actId="207"/>
          <ac:spMkLst>
            <pc:docMk/>
            <pc:sldMk cId="0" sldId="309"/>
            <ac:spMk id="21" creationId="{00000000-0000-0000-0000-000000000000}"/>
          </ac:spMkLst>
        </pc:spChg>
        <pc:spChg chg="mod">
          <ac:chgData name="Richard Brooks (RIB) | VIA" userId="d218e636-6c12-4060-8e5d-4173eee525b6" providerId="ADAL" clId="{865D2171-EF65-460E-8EAD-FAB32E1AB905}" dt="2024-03-04T07:58:21.316" v="2" actId="207"/>
          <ac:spMkLst>
            <pc:docMk/>
            <pc:sldMk cId="0" sldId="309"/>
            <ac:spMk id="28" creationId="{00000000-0000-0000-0000-000000000000}"/>
          </ac:spMkLst>
        </pc:spChg>
        <pc:spChg chg="add mod">
          <ac:chgData name="Richard Brooks (RIB) | VIA" userId="d218e636-6c12-4060-8e5d-4173eee525b6" providerId="ADAL" clId="{865D2171-EF65-460E-8EAD-FAB32E1AB905}" dt="2024-03-04T08:00:18.499" v="28" actId="207"/>
          <ac:spMkLst>
            <pc:docMk/>
            <pc:sldMk cId="0" sldId="309"/>
            <ac:spMk id="147" creationId="{C2F2AC0B-AE85-13F7-1020-5C541758FDD5}"/>
          </ac:spMkLst>
        </pc:spChg>
        <pc:cxnChg chg="add mod">
          <ac:chgData name="Richard Brooks (RIB) | VIA" userId="d218e636-6c12-4060-8e5d-4173eee525b6" providerId="ADAL" clId="{865D2171-EF65-460E-8EAD-FAB32E1AB905}" dt="2024-03-04T08:00:37.839" v="31" actId="1582"/>
          <ac:cxnSpMkLst>
            <pc:docMk/>
            <pc:sldMk cId="0" sldId="309"/>
            <ac:cxnSpMk id="149" creationId="{1C7B9A92-1927-13AF-9ED5-30E68D06F8D0}"/>
          </ac:cxnSpMkLst>
        </pc:cxnChg>
      </pc:sldChg>
      <pc:sldChg chg="delSp modSp add mod chgLayout">
        <pc:chgData name="Richard Brooks (RIB) | VIA" userId="d218e636-6c12-4060-8e5d-4173eee525b6" providerId="ADAL" clId="{865D2171-EF65-460E-8EAD-FAB32E1AB905}" dt="2024-03-04T09:46:11.248" v="328" actId="20577"/>
        <pc:sldMkLst>
          <pc:docMk/>
          <pc:sldMk cId="0" sldId="1247"/>
        </pc:sldMkLst>
        <pc:spChg chg="del mod ord">
          <ac:chgData name="Richard Brooks (RIB) | VIA" userId="d218e636-6c12-4060-8e5d-4173eee525b6" providerId="ADAL" clId="{865D2171-EF65-460E-8EAD-FAB32E1AB905}" dt="2024-03-04T09:28:29.726" v="323" actId="478"/>
          <ac:spMkLst>
            <pc:docMk/>
            <pc:sldMk cId="0" sldId="1247"/>
            <ac:spMk id="2" creationId="{DF4BA28C-E606-952F-79F3-F60B535DCB08}"/>
          </ac:spMkLst>
        </pc:spChg>
        <pc:spChg chg="del mod ord">
          <ac:chgData name="Richard Brooks (RIB) | VIA" userId="d218e636-6c12-4060-8e5d-4173eee525b6" providerId="ADAL" clId="{865D2171-EF65-460E-8EAD-FAB32E1AB905}" dt="2024-03-04T09:28:32.516" v="324" actId="478"/>
          <ac:spMkLst>
            <pc:docMk/>
            <pc:sldMk cId="0" sldId="1247"/>
            <ac:spMk id="3" creationId="{C129FBE4-DBBD-151A-C042-C478FB58AD78}"/>
          </ac:spMkLst>
        </pc:spChg>
        <pc:spChg chg="mod ord">
          <ac:chgData name="Richard Brooks (RIB) | VIA" userId="d218e636-6c12-4060-8e5d-4173eee525b6" providerId="ADAL" clId="{865D2171-EF65-460E-8EAD-FAB32E1AB905}" dt="2024-03-04T09:28:25.903" v="322" actId="700"/>
          <ac:spMkLst>
            <pc:docMk/>
            <pc:sldMk cId="0" sldId="1247"/>
            <ac:spMk id="4" creationId="{A09E0255-3214-9203-9F9D-D30677A3243E}"/>
          </ac:spMkLst>
        </pc:spChg>
        <pc:spChg chg="mod ord">
          <ac:chgData name="Richard Brooks (RIB) | VIA" userId="d218e636-6c12-4060-8e5d-4173eee525b6" providerId="ADAL" clId="{865D2171-EF65-460E-8EAD-FAB32E1AB905}" dt="2024-03-04T09:28:45.258" v="326" actId="404"/>
          <ac:spMkLst>
            <pc:docMk/>
            <pc:sldMk cId="0" sldId="1247"/>
            <ac:spMk id="1835010" creationId="{4A1C4217-EEC5-D279-95C9-A27D6B37F0DC}"/>
          </ac:spMkLst>
        </pc:spChg>
        <pc:spChg chg="mod ord">
          <ac:chgData name="Richard Brooks (RIB) | VIA" userId="d218e636-6c12-4060-8e5d-4173eee525b6" providerId="ADAL" clId="{865D2171-EF65-460E-8EAD-FAB32E1AB905}" dt="2024-03-04T09:46:11.248" v="328" actId="20577"/>
          <ac:spMkLst>
            <pc:docMk/>
            <pc:sldMk cId="0" sldId="1247"/>
            <ac:spMk id="1835011" creationId="{FED58A1F-C201-ACE4-C345-08594D933677}"/>
          </ac:spMkLst>
        </pc:spChg>
      </pc:sldChg>
      <pc:sldChg chg="modSp add mod modTransition">
        <pc:chgData name="Richard Brooks (RIB) | VIA" userId="d218e636-6c12-4060-8e5d-4173eee525b6" providerId="ADAL" clId="{865D2171-EF65-460E-8EAD-FAB32E1AB905}" dt="2024-03-04T10:03:57.770" v="331" actId="404"/>
        <pc:sldMkLst>
          <pc:docMk/>
          <pc:sldMk cId="0" sldId="1249"/>
        </pc:sldMkLst>
        <pc:spChg chg="mod">
          <ac:chgData name="Richard Brooks (RIB) | VIA" userId="d218e636-6c12-4060-8e5d-4173eee525b6" providerId="ADAL" clId="{865D2171-EF65-460E-8EAD-FAB32E1AB905}" dt="2024-03-04T10:03:57.770" v="331" actId="404"/>
          <ac:spMkLst>
            <pc:docMk/>
            <pc:sldMk cId="0" sldId="1249"/>
            <ac:spMk id="1839106" creationId="{B8924ECC-FE6B-CD12-DE5B-179EF2687FA9}"/>
          </ac:spMkLst>
        </pc:spChg>
      </pc:sldChg>
      <pc:sldChg chg="delSp modSp add mod modTransition chgLayout modNotes">
        <pc:chgData name="Richard Brooks (RIB) | VIA" userId="d218e636-6c12-4060-8e5d-4173eee525b6" providerId="ADAL" clId="{865D2171-EF65-460E-8EAD-FAB32E1AB905}" dt="2024-03-05T12:08:05.528" v="588" actId="1076"/>
        <pc:sldMkLst>
          <pc:docMk/>
          <pc:sldMk cId="0" sldId="1250"/>
        </pc:sldMkLst>
        <pc:spChg chg="del mod ord">
          <ac:chgData name="Richard Brooks (RIB) | VIA" userId="d218e636-6c12-4060-8e5d-4173eee525b6" providerId="ADAL" clId="{865D2171-EF65-460E-8EAD-FAB32E1AB905}" dt="2024-03-04T10:06:38.739" v="402" actId="478"/>
          <ac:spMkLst>
            <pc:docMk/>
            <pc:sldMk cId="0" sldId="1250"/>
            <ac:spMk id="2" creationId="{74044DAF-494C-493B-A20D-F629D85B5EFB}"/>
          </ac:spMkLst>
        </pc:spChg>
        <pc:spChg chg="del mod ord">
          <ac:chgData name="Richard Brooks (RIB) | VIA" userId="d218e636-6c12-4060-8e5d-4173eee525b6" providerId="ADAL" clId="{865D2171-EF65-460E-8EAD-FAB32E1AB905}" dt="2024-03-04T10:06:40.341" v="403" actId="478"/>
          <ac:spMkLst>
            <pc:docMk/>
            <pc:sldMk cId="0" sldId="1250"/>
            <ac:spMk id="3" creationId="{2FCB47B2-BA85-66D3-310D-C85E5837A726}"/>
          </ac:spMkLst>
        </pc:spChg>
        <pc:spChg chg="mod ord">
          <ac:chgData name="Richard Brooks (RIB) | VIA" userId="d218e636-6c12-4060-8e5d-4173eee525b6" providerId="ADAL" clId="{865D2171-EF65-460E-8EAD-FAB32E1AB905}" dt="2024-03-04T10:04:03.053" v="332" actId="700"/>
          <ac:spMkLst>
            <pc:docMk/>
            <pc:sldMk cId="0" sldId="1250"/>
            <ac:spMk id="4" creationId="{BB43D7E6-9EEC-C0BA-7C42-04817745412B}"/>
          </ac:spMkLst>
        </pc:spChg>
        <pc:spChg chg="mod ord">
          <ac:chgData name="Richard Brooks (RIB) | VIA" userId="d218e636-6c12-4060-8e5d-4173eee525b6" providerId="ADAL" clId="{865D2171-EF65-460E-8EAD-FAB32E1AB905}" dt="2024-03-04T10:04:10.811" v="335" actId="404"/>
          <ac:spMkLst>
            <pc:docMk/>
            <pc:sldMk cId="0" sldId="1250"/>
            <ac:spMk id="1841155" creationId="{E968CE09-9671-0FFB-55F5-EF96E9C45182}"/>
          </ac:spMkLst>
        </pc:spChg>
        <pc:spChg chg="mod ord">
          <ac:chgData name="Richard Brooks (RIB) | VIA" userId="d218e636-6c12-4060-8e5d-4173eee525b6" providerId="ADAL" clId="{865D2171-EF65-460E-8EAD-FAB32E1AB905}" dt="2024-03-05T12:08:05.528" v="588" actId="1076"/>
          <ac:spMkLst>
            <pc:docMk/>
            <pc:sldMk cId="0" sldId="1250"/>
            <ac:spMk id="1841156" creationId="{CB40F0A9-C951-33D6-0E3E-A79A8A513EDC}"/>
          </ac:spMkLst>
        </pc:spChg>
        <pc:picChg chg="mod">
          <ac:chgData name="Richard Brooks (RIB) | VIA" userId="d218e636-6c12-4060-8e5d-4173eee525b6" providerId="ADAL" clId="{865D2171-EF65-460E-8EAD-FAB32E1AB905}" dt="2024-03-05T08:49:50.151" v="456" actId="1076"/>
          <ac:picMkLst>
            <pc:docMk/>
            <pc:sldMk cId="0" sldId="1250"/>
            <ac:picMk id="1841154" creationId="{D099B0A5-F1A9-D943-8169-F4FDF84D5C54}"/>
          </ac:picMkLst>
        </pc:picChg>
      </pc:sldChg>
      <pc:sldChg chg="delSp modSp add mod">
        <pc:chgData name="Richard Brooks (RIB) | VIA" userId="d218e636-6c12-4060-8e5d-4173eee525b6" providerId="ADAL" clId="{865D2171-EF65-460E-8EAD-FAB32E1AB905}" dt="2024-03-04T10:06:30.683" v="401" actId="478"/>
        <pc:sldMkLst>
          <pc:docMk/>
          <pc:sldMk cId="0" sldId="1253"/>
        </pc:sldMkLst>
        <pc:spChg chg="del">
          <ac:chgData name="Richard Brooks (RIB) | VIA" userId="d218e636-6c12-4060-8e5d-4173eee525b6" providerId="ADAL" clId="{865D2171-EF65-460E-8EAD-FAB32E1AB905}" dt="2024-03-04T10:06:27.980" v="400" actId="478"/>
          <ac:spMkLst>
            <pc:docMk/>
            <pc:sldMk cId="0" sldId="1253"/>
            <ac:spMk id="2" creationId="{802B4781-9E17-80A9-F559-D5F43CDA5606}"/>
          </ac:spMkLst>
        </pc:spChg>
        <pc:spChg chg="del">
          <ac:chgData name="Richard Brooks (RIB) | VIA" userId="d218e636-6c12-4060-8e5d-4173eee525b6" providerId="ADAL" clId="{865D2171-EF65-460E-8EAD-FAB32E1AB905}" dt="2024-03-04T10:06:30.683" v="401" actId="478"/>
          <ac:spMkLst>
            <pc:docMk/>
            <pc:sldMk cId="0" sldId="1253"/>
            <ac:spMk id="3" creationId="{395D1A5F-12DF-AD8B-B0FB-EC276173E0C4}"/>
          </ac:spMkLst>
        </pc:spChg>
        <pc:spChg chg="mod">
          <ac:chgData name="Richard Brooks (RIB) | VIA" userId="d218e636-6c12-4060-8e5d-4173eee525b6" providerId="ADAL" clId="{865D2171-EF65-460E-8EAD-FAB32E1AB905}" dt="2024-03-04T10:06:09.806" v="397" actId="2711"/>
          <ac:spMkLst>
            <pc:docMk/>
            <pc:sldMk cId="0" sldId="1253"/>
            <ac:spMk id="1847298" creationId="{F3893050-2856-2003-1AEC-297DAB064AB8}"/>
          </ac:spMkLst>
        </pc:spChg>
        <pc:spChg chg="mod">
          <ac:chgData name="Richard Brooks (RIB) | VIA" userId="d218e636-6c12-4060-8e5d-4173eee525b6" providerId="ADAL" clId="{865D2171-EF65-460E-8EAD-FAB32E1AB905}" dt="2024-03-04T10:06:21.848" v="399" actId="20577"/>
          <ac:spMkLst>
            <pc:docMk/>
            <pc:sldMk cId="0" sldId="1253"/>
            <ac:spMk id="1847299" creationId="{58BC0B3F-1024-5754-BE59-5B06EED2A3B1}"/>
          </ac:spMkLst>
        </pc:spChg>
      </pc:sldChg>
      <pc:sldChg chg="modTransition">
        <pc:chgData name="Richard Brooks (RIB) | VIA" userId="d218e636-6c12-4060-8e5d-4173eee525b6" providerId="ADAL" clId="{865D2171-EF65-460E-8EAD-FAB32E1AB905}" dt="2024-03-04T09:00:42.281" v="268"/>
        <pc:sldMkLst>
          <pc:docMk/>
          <pc:sldMk cId="0" sldId="1858"/>
        </pc:sldMkLst>
      </pc:sldChg>
      <pc:sldChg chg="modSp del mod modTransition">
        <pc:chgData name="Richard Brooks (RIB) | VIA" userId="d218e636-6c12-4060-8e5d-4173eee525b6" providerId="ADAL" clId="{865D2171-EF65-460E-8EAD-FAB32E1AB905}" dt="2024-03-04T09:25:49.873" v="319" actId="207"/>
        <pc:sldMkLst>
          <pc:docMk/>
          <pc:sldMk cId="1804295138" sldId="1859"/>
        </pc:sldMkLst>
        <pc:spChg chg="mod">
          <ac:chgData name="Richard Brooks (RIB) | VIA" userId="d218e636-6c12-4060-8e5d-4173eee525b6" providerId="ADAL" clId="{865D2171-EF65-460E-8EAD-FAB32E1AB905}" dt="2024-03-04T09:25:49.873" v="319" actId="207"/>
          <ac:spMkLst>
            <pc:docMk/>
            <pc:sldMk cId="1804295138" sldId="1859"/>
            <ac:spMk id="6" creationId="{553E4AA0-7A24-9AF1-5D5E-D60B7A9B2769}"/>
          </ac:spMkLst>
        </pc:spChg>
      </pc:sldChg>
      <pc:sldChg chg="modTransition">
        <pc:chgData name="Richard Brooks (RIB) | VIA" userId="d218e636-6c12-4060-8e5d-4173eee525b6" providerId="ADAL" clId="{865D2171-EF65-460E-8EAD-FAB32E1AB905}" dt="2024-03-04T09:00:42.281" v="268"/>
        <pc:sldMkLst>
          <pc:docMk/>
          <pc:sldMk cId="3600050951" sldId="1860"/>
        </pc:sldMkLst>
      </pc:sldChg>
      <pc:sldChg chg="modTransition">
        <pc:chgData name="Richard Brooks (RIB) | VIA" userId="d218e636-6c12-4060-8e5d-4173eee525b6" providerId="ADAL" clId="{865D2171-EF65-460E-8EAD-FAB32E1AB905}" dt="2024-03-04T09:00:42.281" v="268"/>
        <pc:sldMkLst>
          <pc:docMk/>
          <pc:sldMk cId="0" sldId="1861"/>
        </pc:sldMkLst>
      </pc:sldChg>
      <pc:sldChg chg="modTransition modNotesTx">
        <pc:chgData name="Richard Brooks (RIB) | VIA" userId="d218e636-6c12-4060-8e5d-4173eee525b6" providerId="ADAL" clId="{865D2171-EF65-460E-8EAD-FAB32E1AB905}" dt="2024-03-05T08:59:35.895" v="560"/>
        <pc:sldMkLst>
          <pc:docMk/>
          <pc:sldMk cId="2734006546" sldId="1862"/>
        </pc:sldMkLst>
      </pc:sldChg>
      <pc:sldChg chg="modTransition">
        <pc:chgData name="Richard Brooks (RIB) | VIA" userId="d218e636-6c12-4060-8e5d-4173eee525b6" providerId="ADAL" clId="{865D2171-EF65-460E-8EAD-FAB32E1AB905}" dt="2024-03-04T09:00:42.281" v="268"/>
        <pc:sldMkLst>
          <pc:docMk/>
          <pc:sldMk cId="1625421070" sldId="1863"/>
        </pc:sldMkLst>
      </pc:sldChg>
      <pc:sldChg chg="modTransition">
        <pc:chgData name="Richard Brooks (RIB) | VIA" userId="d218e636-6c12-4060-8e5d-4173eee525b6" providerId="ADAL" clId="{865D2171-EF65-460E-8EAD-FAB32E1AB905}" dt="2024-03-04T09:00:42.281" v="268"/>
        <pc:sldMkLst>
          <pc:docMk/>
          <pc:sldMk cId="3207654571" sldId="1864"/>
        </pc:sldMkLst>
      </pc:sldChg>
      <pc:sldChg chg="ord modTransition">
        <pc:chgData name="Richard Brooks (RIB) | VIA" userId="d218e636-6c12-4060-8e5d-4173eee525b6" providerId="ADAL" clId="{865D2171-EF65-460E-8EAD-FAB32E1AB905}" dt="2024-03-04T09:00:42.281" v="268"/>
        <pc:sldMkLst>
          <pc:docMk/>
          <pc:sldMk cId="0" sldId="1865"/>
        </pc:sldMkLst>
      </pc:sldChg>
      <pc:sldChg chg="modTransition">
        <pc:chgData name="Richard Brooks (RIB) | VIA" userId="d218e636-6c12-4060-8e5d-4173eee525b6" providerId="ADAL" clId="{865D2171-EF65-460E-8EAD-FAB32E1AB905}" dt="2024-03-04T09:00:42.281" v="268"/>
        <pc:sldMkLst>
          <pc:docMk/>
          <pc:sldMk cId="0" sldId="1867"/>
        </pc:sldMkLst>
      </pc:sldChg>
      <pc:sldChg chg="del">
        <pc:chgData name="Richard Brooks (RIB) | VIA" userId="d218e636-6c12-4060-8e5d-4173eee525b6" providerId="ADAL" clId="{865D2171-EF65-460E-8EAD-FAB32E1AB905}" dt="2024-03-04T08:29:10.211" v="146" actId="47"/>
        <pc:sldMkLst>
          <pc:docMk/>
          <pc:sldMk cId="0" sldId="1868"/>
        </pc:sldMkLst>
      </pc:sldChg>
      <pc:sldChg chg="modTransition">
        <pc:chgData name="Richard Brooks (RIB) | VIA" userId="d218e636-6c12-4060-8e5d-4173eee525b6" providerId="ADAL" clId="{865D2171-EF65-460E-8EAD-FAB32E1AB905}" dt="2024-03-04T09:00:42.281" v="268"/>
        <pc:sldMkLst>
          <pc:docMk/>
          <pc:sldMk cId="1469696461" sldId="1870"/>
        </pc:sldMkLst>
      </pc:sldChg>
      <pc:sldChg chg="modSp add mod ord modTransition modNotesTx">
        <pc:chgData name="Richard Brooks (RIB) | VIA" userId="d218e636-6c12-4060-8e5d-4173eee525b6" providerId="ADAL" clId="{865D2171-EF65-460E-8EAD-FAB32E1AB905}" dt="2024-03-05T09:49:59.484" v="572" actId="113"/>
        <pc:sldMkLst>
          <pc:docMk/>
          <pc:sldMk cId="3101593873" sldId="1872"/>
        </pc:sldMkLst>
        <pc:spChg chg="mod">
          <ac:chgData name="Richard Brooks (RIB) | VIA" userId="d218e636-6c12-4060-8e5d-4173eee525b6" providerId="ADAL" clId="{865D2171-EF65-460E-8EAD-FAB32E1AB905}" dt="2024-03-05T09:00:24.588" v="562" actId="13926"/>
          <ac:spMkLst>
            <pc:docMk/>
            <pc:sldMk cId="3101593873" sldId="1872"/>
            <ac:spMk id="7" creationId="{D92125B6-6FDF-4D43-98CE-4778D26AB119}"/>
          </ac:spMkLst>
        </pc:spChg>
      </pc:sldChg>
      <pc:sldChg chg="mod modTransition modShow">
        <pc:chgData name="Richard Brooks (RIB) | VIA" userId="d218e636-6c12-4060-8e5d-4173eee525b6" providerId="ADAL" clId="{865D2171-EF65-460E-8EAD-FAB32E1AB905}" dt="2024-03-05T09:50:54.572" v="578" actId="729"/>
        <pc:sldMkLst>
          <pc:docMk/>
          <pc:sldMk cId="3224975977" sldId="1873"/>
        </pc:sldMkLst>
      </pc:sldChg>
      <pc:sldChg chg="modTransition">
        <pc:chgData name="Richard Brooks (RIB) | VIA" userId="d218e636-6c12-4060-8e5d-4173eee525b6" providerId="ADAL" clId="{865D2171-EF65-460E-8EAD-FAB32E1AB905}" dt="2024-03-04T09:00:42.281" v="268"/>
        <pc:sldMkLst>
          <pc:docMk/>
          <pc:sldMk cId="3212124682" sldId="1874"/>
        </pc:sldMkLst>
      </pc:sldChg>
      <pc:sldChg chg="del">
        <pc:chgData name="Richard Brooks (RIB) | VIA" userId="d218e636-6c12-4060-8e5d-4173eee525b6" providerId="ADAL" clId="{865D2171-EF65-460E-8EAD-FAB32E1AB905}" dt="2024-03-04T08:30:41.849" v="153" actId="47"/>
        <pc:sldMkLst>
          <pc:docMk/>
          <pc:sldMk cId="1531224389" sldId="1875"/>
        </pc:sldMkLst>
      </pc:sldChg>
      <pc:sldChg chg="modSp new del mod">
        <pc:chgData name="Richard Brooks (RIB) | VIA" userId="d218e636-6c12-4060-8e5d-4173eee525b6" providerId="ADAL" clId="{865D2171-EF65-460E-8EAD-FAB32E1AB905}" dt="2024-03-04T08:19:42.039" v="44" actId="47"/>
        <pc:sldMkLst>
          <pc:docMk/>
          <pc:sldMk cId="385003333" sldId="1876"/>
        </pc:sldMkLst>
        <pc:spChg chg="mod">
          <ac:chgData name="Richard Brooks (RIB) | VIA" userId="d218e636-6c12-4060-8e5d-4173eee525b6" providerId="ADAL" clId="{865D2171-EF65-460E-8EAD-FAB32E1AB905}" dt="2024-03-04T08:18:58.333" v="41" actId="27636"/>
          <ac:spMkLst>
            <pc:docMk/>
            <pc:sldMk cId="385003333" sldId="1876"/>
            <ac:spMk id="2" creationId="{9C130A66-C168-E24E-E7E0-C17E1EE6CB38}"/>
          </ac:spMkLst>
        </pc:spChg>
      </pc:sldChg>
      <pc:sldChg chg="new del">
        <pc:chgData name="Richard Brooks (RIB) | VIA" userId="d218e636-6c12-4060-8e5d-4173eee525b6" providerId="ADAL" clId="{865D2171-EF65-460E-8EAD-FAB32E1AB905}" dt="2024-03-04T08:31:35.945" v="157" actId="47"/>
        <pc:sldMkLst>
          <pc:docMk/>
          <pc:sldMk cId="3831250163" sldId="1876"/>
        </pc:sldMkLst>
      </pc:sldChg>
      <pc:sldChg chg="addSp delSp modSp new mod ord modTransition modClrScheme chgLayout">
        <pc:chgData name="Richard Brooks (RIB) | VIA" userId="d218e636-6c12-4060-8e5d-4173eee525b6" providerId="ADAL" clId="{865D2171-EF65-460E-8EAD-FAB32E1AB905}" dt="2024-03-05T09:50:11.026" v="574"/>
        <pc:sldMkLst>
          <pc:docMk/>
          <pc:sldMk cId="346969247" sldId="1877"/>
        </pc:sldMkLst>
        <pc:spChg chg="del mod ord">
          <ac:chgData name="Richard Brooks (RIB) | VIA" userId="d218e636-6c12-4060-8e5d-4173eee525b6" providerId="ADAL" clId="{865D2171-EF65-460E-8EAD-FAB32E1AB905}" dt="2024-03-04T08:27:07.133" v="101" actId="700"/>
          <ac:spMkLst>
            <pc:docMk/>
            <pc:sldMk cId="346969247" sldId="1877"/>
            <ac:spMk id="2" creationId="{A7B5C0D1-ED24-B39E-0EF1-7E10D9CE4E6A}"/>
          </ac:spMkLst>
        </pc:spChg>
        <pc:spChg chg="del mod ord">
          <ac:chgData name="Richard Brooks (RIB) | VIA" userId="d218e636-6c12-4060-8e5d-4173eee525b6" providerId="ADAL" clId="{865D2171-EF65-460E-8EAD-FAB32E1AB905}" dt="2024-03-04T08:27:07.133" v="101" actId="700"/>
          <ac:spMkLst>
            <pc:docMk/>
            <pc:sldMk cId="346969247" sldId="1877"/>
            <ac:spMk id="3" creationId="{2A25487F-AA1D-852F-22E7-99B909E37A47}"/>
          </ac:spMkLst>
        </pc:spChg>
        <pc:spChg chg="del">
          <ac:chgData name="Richard Brooks (RIB) | VIA" userId="d218e636-6c12-4060-8e5d-4173eee525b6" providerId="ADAL" clId="{865D2171-EF65-460E-8EAD-FAB32E1AB905}" dt="2024-03-04T08:27:07.133" v="101" actId="700"/>
          <ac:spMkLst>
            <pc:docMk/>
            <pc:sldMk cId="346969247" sldId="1877"/>
            <ac:spMk id="4" creationId="{461B71D4-9015-A846-3EE8-5882E53A19BC}"/>
          </ac:spMkLst>
        </pc:spChg>
        <pc:spChg chg="add mod ord">
          <ac:chgData name="Richard Brooks (RIB) | VIA" userId="d218e636-6c12-4060-8e5d-4173eee525b6" providerId="ADAL" clId="{865D2171-EF65-460E-8EAD-FAB32E1AB905}" dt="2024-03-04T08:32:53.010" v="163" actId="404"/>
          <ac:spMkLst>
            <pc:docMk/>
            <pc:sldMk cId="346969247" sldId="1877"/>
            <ac:spMk id="5" creationId="{038CA261-0769-F6F9-1CE5-65C7414455C4}"/>
          </ac:spMkLst>
        </pc:spChg>
        <pc:spChg chg="add mod ord">
          <ac:chgData name="Richard Brooks (RIB) | VIA" userId="d218e636-6c12-4060-8e5d-4173eee525b6" providerId="ADAL" clId="{865D2171-EF65-460E-8EAD-FAB32E1AB905}" dt="2024-03-04T08:31:56.137" v="159" actId="207"/>
          <ac:spMkLst>
            <pc:docMk/>
            <pc:sldMk cId="346969247" sldId="1877"/>
            <ac:spMk id="6" creationId="{AC207C7F-CADF-4E1E-4236-6F301151D3D2}"/>
          </ac:spMkLst>
        </pc:spChg>
      </pc:sldChg>
      <pc:sldChg chg="new del modTransition">
        <pc:chgData name="Richard Brooks (RIB) | VIA" userId="d218e636-6c12-4060-8e5d-4173eee525b6" providerId="ADAL" clId="{865D2171-EF65-460E-8EAD-FAB32E1AB905}" dt="2024-03-04T09:03:17.131" v="278" actId="47"/>
        <pc:sldMkLst>
          <pc:docMk/>
          <pc:sldMk cId="935597150" sldId="1878"/>
        </pc:sldMkLst>
      </pc:sldChg>
      <pc:sldChg chg="new del">
        <pc:chgData name="Richard Brooks (RIB) | VIA" userId="d218e636-6c12-4060-8e5d-4173eee525b6" providerId="ADAL" clId="{865D2171-EF65-460E-8EAD-FAB32E1AB905}" dt="2024-03-04T08:52:45.251" v="166" actId="47"/>
        <pc:sldMkLst>
          <pc:docMk/>
          <pc:sldMk cId="197657946" sldId="1879"/>
        </pc:sldMkLst>
      </pc:sldChg>
      <pc:sldChg chg="modSp new mod modTransition">
        <pc:chgData name="Richard Brooks (RIB) | VIA" userId="d218e636-6c12-4060-8e5d-4173eee525b6" providerId="ADAL" clId="{865D2171-EF65-460E-8EAD-FAB32E1AB905}" dt="2024-03-04T09:00:42.281" v="268"/>
        <pc:sldMkLst>
          <pc:docMk/>
          <pc:sldMk cId="2697434576" sldId="1879"/>
        </pc:sldMkLst>
        <pc:spChg chg="mod">
          <ac:chgData name="Richard Brooks (RIB) | VIA" userId="d218e636-6c12-4060-8e5d-4173eee525b6" providerId="ADAL" clId="{865D2171-EF65-460E-8EAD-FAB32E1AB905}" dt="2024-03-04T08:53:14.257" v="178" actId="2711"/>
          <ac:spMkLst>
            <pc:docMk/>
            <pc:sldMk cId="2697434576" sldId="1879"/>
            <ac:spMk id="2" creationId="{AF62E50B-ACDA-C535-ECF8-71D5543FF1FC}"/>
          </ac:spMkLst>
        </pc:spChg>
        <pc:spChg chg="mod">
          <ac:chgData name="Richard Brooks (RIB) | VIA" userId="d218e636-6c12-4060-8e5d-4173eee525b6" providerId="ADAL" clId="{865D2171-EF65-460E-8EAD-FAB32E1AB905}" dt="2024-03-04T08:54:53.866" v="257" actId="20577"/>
          <ac:spMkLst>
            <pc:docMk/>
            <pc:sldMk cId="2697434576" sldId="1879"/>
            <ac:spMk id="3" creationId="{E122B949-E04B-21B6-584A-13542E0FB922}"/>
          </ac:spMkLst>
        </pc:spChg>
      </pc:sldChg>
      <pc:sldChg chg="addSp delSp modSp add mod modTransition">
        <pc:chgData name="Richard Brooks (RIB) | VIA" userId="d218e636-6c12-4060-8e5d-4173eee525b6" providerId="ADAL" clId="{865D2171-EF65-460E-8EAD-FAB32E1AB905}" dt="2024-03-04T09:00:42.281" v="268"/>
        <pc:sldMkLst>
          <pc:docMk/>
          <pc:sldMk cId="2335947679" sldId="1880"/>
        </pc:sldMkLst>
        <pc:spChg chg="del">
          <ac:chgData name="Richard Brooks (RIB) | VIA" userId="d218e636-6c12-4060-8e5d-4173eee525b6" providerId="ADAL" clId="{865D2171-EF65-460E-8EAD-FAB32E1AB905}" dt="2024-03-04T08:59:16.977" v="259" actId="478"/>
          <ac:spMkLst>
            <pc:docMk/>
            <pc:sldMk cId="2335947679" sldId="1880"/>
            <ac:spMk id="8" creationId="{8DC6C2FD-7C05-3D2B-1169-123365C38EE9}"/>
          </ac:spMkLst>
        </pc:spChg>
        <pc:picChg chg="add mod">
          <ac:chgData name="Richard Brooks (RIB) | VIA" userId="d218e636-6c12-4060-8e5d-4173eee525b6" providerId="ADAL" clId="{865D2171-EF65-460E-8EAD-FAB32E1AB905}" dt="2024-03-04T08:59:19.983" v="261" actId="1076"/>
          <ac:picMkLst>
            <pc:docMk/>
            <pc:sldMk cId="2335947679" sldId="1880"/>
            <ac:picMk id="3" creationId="{6F72C5FA-BB7F-399A-C78C-EB30F11957E5}"/>
          </ac:picMkLst>
        </pc:picChg>
      </pc:sldChg>
      <pc:sldChg chg="addSp modSp add mod modTransition">
        <pc:chgData name="Richard Brooks (RIB) | VIA" userId="d218e636-6c12-4060-8e5d-4173eee525b6" providerId="ADAL" clId="{865D2171-EF65-460E-8EAD-FAB32E1AB905}" dt="2024-03-04T09:00:42.281" v="268"/>
        <pc:sldMkLst>
          <pc:docMk/>
          <pc:sldMk cId="524068045" sldId="1881"/>
        </pc:sldMkLst>
        <pc:picChg chg="add mod">
          <ac:chgData name="Richard Brooks (RIB) | VIA" userId="d218e636-6c12-4060-8e5d-4173eee525b6" providerId="ADAL" clId="{865D2171-EF65-460E-8EAD-FAB32E1AB905}" dt="2024-03-04T08:59:58.316" v="265" actId="1076"/>
          <ac:picMkLst>
            <pc:docMk/>
            <pc:sldMk cId="524068045" sldId="1881"/>
            <ac:picMk id="5" creationId="{8EACD7AE-A2A5-294A-5914-B33C42C7CE7C}"/>
          </ac:picMkLst>
        </pc:picChg>
      </pc:sldChg>
      <pc:sldChg chg="addSp delSp modSp new mod modTransition modClrScheme chgLayout">
        <pc:chgData name="Richard Brooks (RIB) | VIA" userId="d218e636-6c12-4060-8e5d-4173eee525b6" providerId="ADAL" clId="{865D2171-EF65-460E-8EAD-FAB32E1AB905}" dt="2024-03-05T12:10:52.615" v="591" actId="13926"/>
        <pc:sldMkLst>
          <pc:docMk/>
          <pc:sldMk cId="3026858596" sldId="1882"/>
        </pc:sldMkLst>
        <pc:spChg chg="del mod ord">
          <ac:chgData name="Richard Brooks (RIB) | VIA" userId="d218e636-6c12-4060-8e5d-4173eee525b6" providerId="ADAL" clId="{865D2171-EF65-460E-8EAD-FAB32E1AB905}" dt="2024-03-04T09:20:57.589" v="282" actId="700"/>
          <ac:spMkLst>
            <pc:docMk/>
            <pc:sldMk cId="3026858596" sldId="1882"/>
            <ac:spMk id="2" creationId="{7164E953-B34E-3263-53E8-31281C9993E8}"/>
          </ac:spMkLst>
        </pc:spChg>
        <pc:spChg chg="add del mod">
          <ac:chgData name="Richard Brooks (RIB) | VIA" userId="d218e636-6c12-4060-8e5d-4173eee525b6" providerId="ADAL" clId="{865D2171-EF65-460E-8EAD-FAB32E1AB905}" dt="2024-03-05T08:50:23.148" v="462" actId="478"/>
          <ac:spMkLst>
            <pc:docMk/>
            <pc:sldMk cId="3026858596" sldId="1882"/>
            <ac:spMk id="2" creationId="{D35DFE50-1BB6-7CF2-537E-E6DF00EEB662}"/>
          </ac:spMkLst>
        </pc:spChg>
        <pc:spChg chg="del mod ord">
          <ac:chgData name="Richard Brooks (RIB) | VIA" userId="d218e636-6c12-4060-8e5d-4173eee525b6" providerId="ADAL" clId="{865D2171-EF65-460E-8EAD-FAB32E1AB905}" dt="2024-03-04T09:20:57.589" v="282" actId="700"/>
          <ac:spMkLst>
            <pc:docMk/>
            <pc:sldMk cId="3026858596" sldId="1882"/>
            <ac:spMk id="3" creationId="{4D4093FF-0BB1-4AA1-F5CF-6EE3036A59BD}"/>
          </ac:spMkLst>
        </pc:spChg>
        <pc:spChg chg="add mod ord">
          <ac:chgData name="Richard Brooks (RIB) | VIA" userId="d218e636-6c12-4060-8e5d-4173eee525b6" providerId="ADAL" clId="{865D2171-EF65-460E-8EAD-FAB32E1AB905}" dt="2024-03-04T09:21:07.651" v="290" actId="20577"/>
          <ac:spMkLst>
            <pc:docMk/>
            <pc:sldMk cId="3026858596" sldId="1882"/>
            <ac:spMk id="4" creationId="{B825838F-C998-1016-60F8-D06C2CDC62EF}"/>
          </ac:spMkLst>
        </pc:spChg>
        <pc:spChg chg="add mod ord">
          <ac:chgData name="Richard Brooks (RIB) | VIA" userId="d218e636-6c12-4060-8e5d-4173eee525b6" providerId="ADAL" clId="{865D2171-EF65-460E-8EAD-FAB32E1AB905}" dt="2024-03-05T08:56:10.529" v="553" actId="20577"/>
          <ac:spMkLst>
            <pc:docMk/>
            <pc:sldMk cId="3026858596" sldId="1882"/>
            <ac:spMk id="5" creationId="{9DCAADE9-A0C7-02F6-AED0-F1E08BB5E446}"/>
          </ac:spMkLst>
        </pc:spChg>
        <pc:spChg chg="add del mod ord">
          <ac:chgData name="Richard Brooks (RIB) | VIA" userId="d218e636-6c12-4060-8e5d-4173eee525b6" providerId="ADAL" clId="{865D2171-EF65-460E-8EAD-FAB32E1AB905}" dt="2024-03-04T09:21:32.087" v="302"/>
          <ac:spMkLst>
            <pc:docMk/>
            <pc:sldMk cId="3026858596" sldId="1882"/>
            <ac:spMk id="6" creationId="{6B0B8F99-6062-1821-32C8-1F6380B0DCEC}"/>
          </ac:spMkLst>
        </pc:spChg>
        <pc:spChg chg="add mod ord">
          <ac:chgData name="Richard Brooks (RIB) | VIA" userId="d218e636-6c12-4060-8e5d-4173eee525b6" providerId="ADAL" clId="{865D2171-EF65-460E-8EAD-FAB32E1AB905}" dt="2024-03-04T09:21:15.098" v="301" actId="20577"/>
          <ac:spMkLst>
            <pc:docMk/>
            <pc:sldMk cId="3026858596" sldId="1882"/>
            <ac:spMk id="7" creationId="{9F703552-D175-5193-2B7D-4DC261CF7B1C}"/>
          </ac:spMkLst>
        </pc:spChg>
        <pc:spChg chg="add del mod ord">
          <ac:chgData name="Richard Brooks (RIB) | VIA" userId="d218e636-6c12-4060-8e5d-4173eee525b6" providerId="ADAL" clId="{865D2171-EF65-460E-8EAD-FAB32E1AB905}" dt="2024-03-04T09:22:32.695" v="308" actId="478"/>
          <ac:spMkLst>
            <pc:docMk/>
            <pc:sldMk cId="3026858596" sldId="1882"/>
            <ac:spMk id="8" creationId="{3C99BC41-A566-3911-52CB-E26E5C90B244}"/>
          </ac:spMkLst>
        </pc:spChg>
        <pc:spChg chg="add mod">
          <ac:chgData name="Richard Brooks (RIB) | VIA" userId="d218e636-6c12-4060-8e5d-4173eee525b6" providerId="ADAL" clId="{865D2171-EF65-460E-8EAD-FAB32E1AB905}" dt="2024-03-05T12:10:52.615" v="591" actId="13926"/>
          <ac:spMkLst>
            <pc:docMk/>
            <pc:sldMk cId="3026858596" sldId="1882"/>
            <ac:spMk id="10" creationId="{B3BCA2B2-E4FB-F588-1F6A-B3DAD356741B}"/>
          </ac:spMkLst>
        </pc:spChg>
        <pc:spChg chg="add del">
          <ac:chgData name="Richard Brooks (RIB) | VIA" userId="d218e636-6c12-4060-8e5d-4173eee525b6" providerId="ADAL" clId="{865D2171-EF65-460E-8EAD-FAB32E1AB905}" dt="2024-03-05T08:53:03.797" v="494" actId="22"/>
          <ac:spMkLst>
            <pc:docMk/>
            <pc:sldMk cId="3026858596" sldId="1882"/>
            <ac:spMk id="14" creationId="{82A9ECB8-17D1-9120-30A3-4D693B6050C6}"/>
          </ac:spMkLst>
        </pc:spChg>
        <pc:spChg chg="add mod">
          <ac:chgData name="Richard Brooks (RIB) | VIA" userId="d218e636-6c12-4060-8e5d-4173eee525b6" providerId="ADAL" clId="{865D2171-EF65-460E-8EAD-FAB32E1AB905}" dt="2024-03-05T12:10:41.907" v="589" actId="14100"/>
          <ac:spMkLst>
            <pc:docMk/>
            <pc:sldMk cId="3026858596" sldId="1882"/>
            <ac:spMk id="16" creationId="{51A18EA4-5024-793D-2DC4-5629D24DF1ED}"/>
          </ac:spMkLst>
        </pc:spChg>
        <pc:spChg chg="add del mod">
          <ac:chgData name="Richard Brooks (RIB) | VIA" userId="d218e636-6c12-4060-8e5d-4173eee525b6" providerId="ADAL" clId="{865D2171-EF65-460E-8EAD-FAB32E1AB905}" dt="2024-03-05T08:53:40.957" v="510" actId="478"/>
          <ac:spMkLst>
            <pc:docMk/>
            <pc:sldMk cId="3026858596" sldId="1882"/>
            <ac:spMk id="17" creationId="{94E81E80-629B-5ABC-D6F3-85850EB89A7B}"/>
          </ac:spMkLst>
        </pc:spChg>
        <pc:spChg chg="add mod">
          <ac:chgData name="Richard Brooks (RIB) | VIA" userId="d218e636-6c12-4060-8e5d-4173eee525b6" providerId="ADAL" clId="{865D2171-EF65-460E-8EAD-FAB32E1AB905}" dt="2024-03-05T08:55:36.136" v="525" actId="13926"/>
          <ac:spMkLst>
            <pc:docMk/>
            <pc:sldMk cId="3026858596" sldId="1882"/>
            <ac:spMk id="18" creationId="{A901B075-E116-3F54-1311-F9DD298A2FD4}"/>
          </ac:spMkLst>
        </pc:spChg>
        <pc:spChg chg="add mod">
          <ac:chgData name="Richard Brooks (RIB) | VIA" userId="d218e636-6c12-4060-8e5d-4173eee525b6" providerId="ADAL" clId="{865D2171-EF65-460E-8EAD-FAB32E1AB905}" dt="2024-03-05T12:10:45.880" v="590" actId="13926"/>
          <ac:spMkLst>
            <pc:docMk/>
            <pc:sldMk cId="3026858596" sldId="1882"/>
            <ac:spMk id="19" creationId="{C3CDB8D4-73FB-FFCC-940B-3667D60C25EF}"/>
          </ac:spMkLst>
        </pc:spChg>
        <pc:graphicFrameChg chg="add del mod replId">
          <ac:chgData name="Richard Brooks (RIB) | VIA" userId="d218e636-6c12-4060-8e5d-4173eee525b6" providerId="ADAL" clId="{865D2171-EF65-460E-8EAD-FAB32E1AB905}" dt="2024-03-05T08:52:17.425" v="470"/>
          <ac:graphicFrameMkLst>
            <pc:docMk/>
            <pc:sldMk cId="3026858596" sldId="1882"/>
            <ac:graphicFrameMk id="3" creationId="{B3BCA2B2-E4FB-F588-1F6A-B3DAD356741B}"/>
          </ac:graphicFrameMkLst>
        </pc:graphicFrameChg>
        <pc:picChg chg="add del mod">
          <ac:chgData name="Richard Brooks (RIB) | VIA" userId="d218e636-6c12-4060-8e5d-4173eee525b6" providerId="ADAL" clId="{865D2171-EF65-460E-8EAD-FAB32E1AB905}" dt="2024-03-05T08:53:38.330" v="509" actId="478"/>
          <ac:picMkLst>
            <pc:docMk/>
            <pc:sldMk cId="3026858596" sldId="1882"/>
            <ac:picMk id="9" creationId="{0482EF18-8F64-30CF-40E3-209CD5F2A48F}"/>
          </ac:picMkLst>
        </pc:picChg>
        <pc:picChg chg="add del mod">
          <ac:chgData name="Richard Brooks (RIB) | VIA" userId="d218e636-6c12-4060-8e5d-4173eee525b6" providerId="ADAL" clId="{865D2171-EF65-460E-8EAD-FAB32E1AB905}" dt="2024-03-05T08:54:57.177" v="517" actId="478"/>
          <ac:picMkLst>
            <pc:docMk/>
            <pc:sldMk cId="3026858596" sldId="1882"/>
            <ac:picMk id="11" creationId="{9B456332-8EFD-122A-BABF-A174721D8027}"/>
          </ac:picMkLst>
        </pc:picChg>
        <pc:picChg chg="add del mod">
          <ac:chgData name="Richard Brooks (RIB) | VIA" userId="d218e636-6c12-4060-8e5d-4173eee525b6" providerId="ADAL" clId="{865D2171-EF65-460E-8EAD-FAB32E1AB905}" dt="2024-03-05T08:55:46.459" v="526" actId="478"/>
          <ac:picMkLst>
            <pc:docMk/>
            <pc:sldMk cId="3026858596" sldId="1882"/>
            <ac:picMk id="12" creationId="{0DFF230F-FBC9-E39B-4DE9-7F2BD2A106E1}"/>
          </ac:picMkLst>
        </pc:picChg>
      </pc:sldChg>
    </pc:docChg>
  </pc:docChgLst>
  <pc:docChgLst>
    <pc:chgData name="Richard Brooks (RIB) | VIA" userId="d218e636-6c12-4060-8e5d-4173eee525b6" providerId="ADAL" clId="{DC0DDE29-10EA-45AD-A396-A0AEB756279F}"/>
    <pc:docChg chg="custSel addSld delSld modSld">
      <pc:chgData name="Richard Brooks (RIB) | VIA" userId="d218e636-6c12-4060-8e5d-4173eee525b6" providerId="ADAL" clId="{DC0DDE29-10EA-45AD-A396-A0AEB756279F}" dt="2022-09-06T10:17:16.379" v="121" actId="478"/>
      <pc:docMkLst>
        <pc:docMk/>
      </pc:docMkLst>
      <pc:sldChg chg="delSp">
        <pc:chgData name="Richard Brooks (RIB) | VIA" userId="d218e636-6c12-4060-8e5d-4173eee525b6" providerId="ADAL" clId="{DC0DDE29-10EA-45AD-A396-A0AEB756279F}" dt="2022-09-06T09:41:40.004" v="37" actId="478"/>
        <pc:sldMkLst>
          <pc:docMk/>
          <pc:sldMk cId="0" sldId="287"/>
        </pc:sldMkLst>
        <pc:spChg chg="del">
          <ac:chgData name="Richard Brooks (RIB) | VIA" userId="d218e636-6c12-4060-8e5d-4173eee525b6" providerId="ADAL" clId="{DC0DDE29-10EA-45AD-A396-A0AEB756279F}" dt="2022-09-06T09:41:40.004" v="37" actId="478"/>
          <ac:spMkLst>
            <pc:docMk/>
            <pc:sldMk cId="0" sldId="287"/>
            <ac:spMk id="3" creationId="{00000000-0000-0000-0000-000000000000}"/>
          </ac:spMkLst>
        </pc:spChg>
        <pc:spChg chg="del">
          <ac:chgData name="Richard Brooks (RIB) | VIA" userId="d218e636-6c12-4060-8e5d-4173eee525b6" providerId="ADAL" clId="{DC0DDE29-10EA-45AD-A396-A0AEB756279F}" dt="2022-09-06T09:41:37.607" v="36" actId="478"/>
          <ac:spMkLst>
            <pc:docMk/>
            <pc:sldMk cId="0" sldId="287"/>
            <ac:spMk id="18" creationId="{00000000-0000-0000-0000-000000000000}"/>
          </ac:spMkLst>
        </pc:spChg>
      </pc:sldChg>
      <pc:sldChg chg="delSp modSp">
        <pc:chgData name="Richard Brooks (RIB) | VIA" userId="d218e636-6c12-4060-8e5d-4173eee525b6" providerId="ADAL" clId="{DC0DDE29-10EA-45AD-A396-A0AEB756279F}" dt="2022-09-06T10:03:48.161" v="118" actId="478"/>
        <pc:sldMkLst>
          <pc:docMk/>
          <pc:sldMk cId="0" sldId="289"/>
        </pc:sldMkLst>
        <pc:spChg chg="del">
          <ac:chgData name="Richard Brooks (RIB) | VIA" userId="d218e636-6c12-4060-8e5d-4173eee525b6" providerId="ADAL" clId="{DC0DDE29-10EA-45AD-A396-A0AEB756279F}" dt="2022-09-06T10:03:48.161" v="118" actId="478"/>
          <ac:spMkLst>
            <pc:docMk/>
            <pc:sldMk cId="0" sldId="289"/>
            <ac:spMk id="3" creationId="{00000000-0000-0000-0000-000000000000}"/>
          </ac:spMkLst>
        </pc:spChg>
        <pc:spChg chg="del">
          <ac:chgData name="Richard Brooks (RIB) | VIA" userId="d218e636-6c12-4060-8e5d-4173eee525b6" providerId="ADAL" clId="{DC0DDE29-10EA-45AD-A396-A0AEB756279F}" dt="2022-09-06T10:03:46.562" v="116" actId="478"/>
          <ac:spMkLst>
            <pc:docMk/>
            <pc:sldMk cId="0" sldId="289"/>
            <ac:spMk id="4" creationId="{00000000-0000-0000-0000-000000000000}"/>
          </ac:spMkLst>
        </pc:spChg>
        <pc:spChg chg="del">
          <ac:chgData name="Richard Brooks (RIB) | VIA" userId="d218e636-6c12-4060-8e5d-4173eee525b6" providerId="ADAL" clId="{DC0DDE29-10EA-45AD-A396-A0AEB756279F}" dt="2022-09-06T10:03:47.350" v="117" actId="478"/>
          <ac:spMkLst>
            <pc:docMk/>
            <pc:sldMk cId="0" sldId="289"/>
            <ac:spMk id="5" creationId="{00000000-0000-0000-0000-000000000000}"/>
          </ac:spMkLst>
        </pc:spChg>
        <pc:spChg chg="mod">
          <ac:chgData name="Richard Brooks (RIB) | VIA" userId="d218e636-6c12-4060-8e5d-4173eee525b6" providerId="ADAL" clId="{DC0DDE29-10EA-45AD-A396-A0AEB756279F}" dt="2022-09-06T09:42:49.403" v="53" actId="14100"/>
          <ac:spMkLst>
            <pc:docMk/>
            <pc:sldMk cId="0" sldId="289"/>
            <ac:spMk id="6" creationId="{00000000-0000-0000-0000-000000000000}"/>
          </ac:spMkLst>
        </pc:spChg>
        <pc:spChg chg="del">
          <ac:chgData name="Richard Brooks (RIB) | VIA" userId="d218e636-6c12-4060-8e5d-4173eee525b6" providerId="ADAL" clId="{DC0DDE29-10EA-45AD-A396-A0AEB756279F}" dt="2022-09-06T09:42:28.740" v="47" actId="478"/>
          <ac:spMkLst>
            <pc:docMk/>
            <pc:sldMk cId="0" sldId="289"/>
            <ac:spMk id="9" creationId="{00000000-0000-0000-0000-000000000000}"/>
          </ac:spMkLst>
        </pc:spChg>
      </pc:sldChg>
      <pc:sldChg chg="del">
        <pc:chgData name="Richard Brooks (RIB) | VIA" userId="d218e636-6c12-4060-8e5d-4173eee525b6" providerId="ADAL" clId="{DC0DDE29-10EA-45AD-A396-A0AEB756279F}" dt="2022-09-06T09:43:05.175" v="55" actId="2696"/>
        <pc:sldMkLst>
          <pc:docMk/>
          <pc:sldMk cId="0" sldId="291"/>
        </pc:sldMkLst>
      </pc:sldChg>
      <pc:sldChg chg="delSp modSp">
        <pc:chgData name="Richard Brooks (RIB) | VIA" userId="d218e636-6c12-4060-8e5d-4173eee525b6" providerId="ADAL" clId="{DC0DDE29-10EA-45AD-A396-A0AEB756279F}" dt="2022-09-06T09:59:24.389" v="63" actId="478"/>
        <pc:sldMkLst>
          <pc:docMk/>
          <pc:sldMk cId="0" sldId="292"/>
        </pc:sldMkLst>
        <pc:spChg chg="del">
          <ac:chgData name="Richard Brooks (RIB) | VIA" userId="d218e636-6c12-4060-8e5d-4173eee525b6" providerId="ADAL" clId="{DC0DDE29-10EA-45AD-A396-A0AEB756279F}" dt="2022-09-06T09:43:22.358" v="57" actId="478"/>
          <ac:spMkLst>
            <pc:docMk/>
            <pc:sldMk cId="0" sldId="292"/>
            <ac:spMk id="2" creationId="{00000000-0000-0000-0000-000000000000}"/>
          </ac:spMkLst>
        </pc:spChg>
        <pc:spChg chg="del">
          <ac:chgData name="Richard Brooks (RIB) | VIA" userId="d218e636-6c12-4060-8e5d-4173eee525b6" providerId="ADAL" clId="{DC0DDE29-10EA-45AD-A396-A0AEB756279F}" dt="2022-09-06T09:59:22.968" v="62" actId="478"/>
          <ac:spMkLst>
            <pc:docMk/>
            <pc:sldMk cId="0" sldId="292"/>
            <ac:spMk id="3" creationId="{00000000-0000-0000-0000-000000000000}"/>
          </ac:spMkLst>
        </pc:spChg>
        <pc:spChg chg="del">
          <ac:chgData name="Richard Brooks (RIB) | VIA" userId="d218e636-6c12-4060-8e5d-4173eee525b6" providerId="ADAL" clId="{DC0DDE29-10EA-45AD-A396-A0AEB756279F}" dt="2022-09-06T09:59:24.389" v="63" actId="478"/>
          <ac:spMkLst>
            <pc:docMk/>
            <pc:sldMk cId="0" sldId="292"/>
            <ac:spMk id="5" creationId="{00000000-0000-0000-0000-000000000000}"/>
          </ac:spMkLst>
        </pc:spChg>
        <pc:spChg chg="mod">
          <ac:chgData name="Richard Brooks (RIB) | VIA" userId="d218e636-6c12-4060-8e5d-4173eee525b6" providerId="ADAL" clId="{DC0DDE29-10EA-45AD-A396-A0AEB756279F}" dt="2022-09-06T09:59:18.894" v="61" actId="404"/>
          <ac:spMkLst>
            <pc:docMk/>
            <pc:sldMk cId="0" sldId="292"/>
            <ac:spMk id="6" creationId="{00000000-0000-0000-0000-000000000000}"/>
          </ac:spMkLst>
        </pc:spChg>
        <pc:spChg chg="del">
          <ac:chgData name="Richard Brooks (RIB) | VIA" userId="d218e636-6c12-4060-8e5d-4173eee525b6" providerId="ADAL" clId="{DC0DDE29-10EA-45AD-A396-A0AEB756279F}" dt="2022-09-06T09:43:16.572" v="56" actId="478"/>
          <ac:spMkLst>
            <pc:docMk/>
            <pc:sldMk cId="0" sldId="292"/>
            <ac:spMk id="10" creationId="{00000000-0000-0000-0000-000000000000}"/>
          </ac:spMkLst>
        </pc:spChg>
      </pc:sldChg>
      <pc:sldChg chg="delSp modSp">
        <pc:chgData name="Richard Brooks (RIB) | VIA" userId="d218e636-6c12-4060-8e5d-4173eee525b6" providerId="ADAL" clId="{DC0DDE29-10EA-45AD-A396-A0AEB756279F}" dt="2022-09-06T09:59:45.598" v="70" actId="404"/>
        <pc:sldMkLst>
          <pc:docMk/>
          <pc:sldMk cId="0" sldId="293"/>
        </pc:sldMkLst>
        <pc:spChg chg="del">
          <ac:chgData name="Richard Brooks (RIB) | VIA" userId="d218e636-6c12-4060-8e5d-4173eee525b6" providerId="ADAL" clId="{DC0DDE29-10EA-45AD-A396-A0AEB756279F}" dt="2022-09-06T09:59:31.540" v="64" actId="478"/>
          <ac:spMkLst>
            <pc:docMk/>
            <pc:sldMk cId="0" sldId="293"/>
            <ac:spMk id="2" creationId="{00000000-0000-0000-0000-000000000000}"/>
          </ac:spMkLst>
        </pc:spChg>
        <pc:spChg chg="del">
          <ac:chgData name="Richard Brooks (RIB) | VIA" userId="d218e636-6c12-4060-8e5d-4173eee525b6" providerId="ADAL" clId="{DC0DDE29-10EA-45AD-A396-A0AEB756279F}" dt="2022-09-06T09:59:34.401" v="66" actId="478"/>
          <ac:spMkLst>
            <pc:docMk/>
            <pc:sldMk cId="0" sldId="293"/>
            <ac:spMk id="3" creationId="{00000000-0000-0000-0000-000000000000}"/>
          </ac:spMkLst>
        </pc:spChg>
        <pc:spChg chg="del">
          <ac:chgData name="Richard Brooks (RIB) | VIA" userId="d218e636-6c12-4060-8e5d-4173eee525b6" providerId="ADAL" clId="{DC0DDE29-10EA-45AD-A396-A0AEB756279F}" dt="2022-09-06T09:59:33.502" v="65" actId="478"/>
          <ac:spMkLst>
            <pc:docMk/>
            <pc:sldMk cId="0" sldId="293"/>
            <ac:spMk id="5" creationId="{00000000-0000-0000-0000-000000000000}"/>
          </ac:spMkLst>
        </pc:spChg>
        <pc:spChg chg="mod">
          <ac:chgData name="Richard Brooks (RIB) | VIA" userId="d218e636-6c12-4060-8e5d-4173eee525b6" providerId="ADAL" clId="{DC0DDE29-10EA-45AD-A396-A0AEB756279F}" dt="2022-09-06T09:59:45.598" v="70" actId="404"/>
          <ac:spMkLst>
            <pc:docMk/>
            <pc:sldMk cId="0" sldId="293"/>
            <ac:spMk id="6" creationId="{00000000-0000-0000-0000-000000000000}"/>
          </ac:spMkLst>
        </pc:spChg>
      </pc:sldChg>
      <pc:sldChg chg="delSp modSp">
        <pc:chgData name="Richard Brooks (RIB) | VIA" userId="d218e636-6c12-4060-8e5d-4173eee525b6" providerId="ADAL" clId="{DC0DDE29-10EA-45AD-A396-A0AEB756279F}" dt="2022-09-06T10:00:16.507" v="78" actId="478"/>
        <pc:sldMkLst>
          <pc:docMk/>
          <pc:sldMk cId="0" sldId="294"/>
        </pc:sldMkLst>
        <pc:spChg chg="del">
          <ac:chgData name="Richard Brooks (RIB) | VIA" userId="d218e636-6c12-4060-8e5d-4173eee525b6" providerId="ADAL" clId="{DC0DDE29-10EA-45AD-A396-A0AEB756279F}" dt="2022-09-06T10:00:15.398" v="77" actId="478"/>
          <ac:spMkLst>
            <pc:docMk/>
            <pc:sldMk cId="0" sldId="294"/>
            <ac:spMk id="3" creationId="{00000000-0000-0000-0000-000000000000}"/>
          </ac:spMkLst>
        </pc:spChg>
        <pc:spChg chg="del">
          <ac:chgData name="Richard Brooks (RIB) | VIA" userId="d218e636-6c12-4060-8e5d-4173eee525b6" providerId="ADAL" clId="{DC0DDE29-10EA-45AD-A396-A0AEB756279F}" dt="2022-09-06T10:00:14.335" v="76" actId="478"/>
          <ac:spMkLst>
            <pc:docMk/>
            <pc:sldMk cId="0" sldId="294"/>
            <ac:spMk id="4" creationId="{00000000-0000-0000-0000-000000000000}"/>
          </ac:spMkLst>
        </pc:spChg>
        <pc:spChg chg="del">
          <ac:chgData name="Richard Brooks (RIB) | VIA" userId="d218e636-6c12-4060-8e5d-4173eee525b6" providerId="ADAL" clId="{DC0DDE29-10EA-45AD-A396-A0AEB756279F}" dt="2022-09-06T10:00:16.507" v="78" actId="478"/>
          <ac:spMkLst>
            <pc:docMk/>
            <pc:sldMk cId="0" sldId="294"/>
            <ac:spMk id="5" creationId="{00000000-0000-0000-0000-000000000000}"/>
          </ac:spMkLst>
        </pc:spChg>
        <pc:spChg chg="mod">
          <ac:chgData name="Richard Brooks (RIB) | VIA" userId="d218e636-6c12-4060-8e5d-4173eee525b6" providerId="ADAL" clId="{DC0DDE29-10EA-45AD-A396-A0AEB756279F}" dt="2022-09-06T10:00:03.795" v="74" actId="14100"/>
          <ac:spMkLst>
            <pc:docMk/>
            <pc:sldMk cId="0" sldId="294"/>
            <ac:spMk id="7" creationId="{00000000-0000-0000-0000-000000000000}"/>
          </ac:spMkLst>
        </pc:spChg>
        <pc:spChg chg="del">
          <ac:chgData name="Richard Brooks (RIB) | VIA" userId="d218e636-6c12-4060-8e5d-4173eee525b6" providerId="ADAL" clId="{DC0DDE29-10EA-45AD-A396-A0AEB756279F}" dt="2022-09-06T10:00:10.422" v="75" actId="478"/>
          <ac:spMkLst>
            <pc:docMk/>
            <pc:sldMk cId="0" sldId="294"/>
            <ac:spMk id="9" creationId="{00000000-0000-0000-0000-000000000000}"/>
          </ac:spMkLst>
        </pc:spChg>
      </pc:sldChg>
      <pc:sldChg chg="del">
        <pc:chgData name="Richard Brooks (RIB) | VIA" userId="d218e636-6c12-4060-8e5d-4173eee525b6" providerId="ADAL" clId="{DC0DDE29-10EA-45AD-A396-A0AEB756279F}" dt="2022-09-06T10:00:25.288" v="79" actId="2696"/>
        <pc:sldMkLst>
          <pc:docMk/>
          <pc:sldMk cId="0" sldId="295"/>
        </pc:sldMkLst>
      </pc:sldChg>
      <pc:sldChg chg="modSp del">
        <pc:chgData name="Richard Brooks (RIB) | VIA" userId="d218e636-6c12-4060-8e5d-4173eee525b6" providerId="ADAL" clId="{DC0DDE29-10EA-45AD-A396-A0AEB756279F}" dt="2022-09-06T10:03:06.604" v="108" actId="2696"/>
        <pc:sldMkLst>
          <pc:docMk/>
          <pc:sldMk cId="1357736999" sldId="297"/>
        </pc:sldMkLst>
        <pc:spChg chg="mod">
          <ac:chgData name="Richard Brooks (RIB) | VIA" userId="d218e636-6c12-4060-8e5d-4173eee525b6" providerId="ADAL" clId="{DC0DDE29-10EA-45AD-A396-A0AEB756279F}" dt="2022-09-06T10:01:21.016" v="94" actId="122"/>
          <ac:spMkLst>
            <pc:docMk/>
            <pc:sldMk cId="1357736999" sldId="297"/>
            <ac:spMk id="4" creationId="{00000000-0000-0000-0000-000000000000}"/>
          </ac:spMkLst>
        </pc:spChg>
      </pc:sldChg>
      <pc:sldChg chg="add del">
        <pc:chgData name="Richard Brooks (RIB) | VIA" userId="d218e636-6c12-4060-8e5d-4173eee525b6" providerId="ADAL" clId="{DC0DDE29-10EA-45AD-A396-A0AEB756279F}" dt="2022-09-06T10:03:33.007" v="112" actId="2696"/>
        <pc:sldMkLst>
          <pc:docMk/>
          <pc:sldMk cId="2145798072" sldId="297"/>
        </pc:sldMkLst>
      </pc:sldChg>
      <pc:sldChg chg="delSp modSp del">
        <pc:chgData name="Richard Brooks (RIB) | VIA" userId="d218e636-6c12-4060-8e5d-4173eee525b6" providerId="ADAL" clId="{DC0DDE29-10EA-45AD-A396-A0AEB756279F}" dt="2022-09-06T10:03:06.614" v="109" actId="2696"/>
        <pc:sldMkLst>
          <pc:docMk/>
          <pc:sldMk cId="1719677041" sldId="298"/>
        </pc:sldMkLst>
        <pc:spChg chg="del">
          <ac:chgData name="Richard Brooks (RIB) | VIA" userId="d218e636-6c12-4060-8e5d-4173eee525b6" providerId="ADAL" clId="{DC0DDE29-10EA-45AD-A396-A0AEB756279F}" dt="2022-09-06T10:01:43.390" v="96" actId="478"/>
          <ac:spMkLst>
            <pc:docMk/>
            <pc:sldMk cId="1719677041" sldId="298"/>
            <ac:spMk id="2" creationId="{00000000-0000-0000-0000-000000000000}"/>
          </ac:spMkLst>
        </pc:spChg>
        <pc:spChg chg="del">
          <ac:chgData name="Richard Brooks (RIB) | VIA" userId="d218e636-6c12-4060-8e5d-4173eee525b6" providerId="ADAL" clId="{DC0DDE29-10EA-45AD-A396-A0AEB756279F}" dt="2022-09-06T10:17:16.379" v="121" actId="478"/>
          <ac:spMkLst>
            <pc:docMk/>
            <pc:sldMk cId="1719677041" sldId="298"/>
            <ac:spMk id="3" creationId="{00000000-0000-0000-0000-000000000000}"/>
          </ac:spMkLst>
        </pc:spChg>
        <pc:spChg chg="del">
          <ac:chgData name="Richard Brooks (RIB) | VIA" userId="d218e636-6c12-4060-8e5d-4173eee525b6" providerId="ADAL" clId="{DC0DDE29-10EA-45AD-A396-A0AEB756279F}" dt="2022-09-06T10:17:15.615" v="120" actId="478"/>
          <ac:spMkLst>
            <pc:docMk/>
            <pc:sldMk cId="1719677041" sldId="298"/>
            <ac:spMk id="4" creationId="{00000000-0000-0000-0000-000000000000}"/>
          </ac:spMkLst>
        </pc:spChg>
        <pc:spChg chg="del">
          <ac:chgData name="Richard Brooks (RIB) | VIA" userId="d218e636-6c12-4060-8e5d-4173eee525b6" providerId="ADAL" clId="{DC0DDE29-10EA-45AD-A396-A0AEB756279F}" dt="2022-09-06T10:17:14.620" v="119" actId="478"/>
          <ac:spMkLst>
            <pc:docMk/>
            <pc:sldMk cId="1719677041" sldId="298"/>
            <ac:spMk id="5" creationId="{00000000-0000-0000-0000-000000000000}"/>
          </ac:spMkLst>
        </pc:spChg>
        <pc:spChg chg="mod">
          <ac:chgData name="Richard Brooks (RIB) | VIA" userId="d218e636-6c12-4060-8e5d-4173eee525b6" providerId="ADAL" clId="{DC0DDE29-10EA-45AD-A396-A0AEB756279F}" dt="2022-09-06T10:01:54.001" v="101" actId="122"/>
          <ac:spMkLst>
            <pc:docMk/>
            <pc:sldMk cId="1719677041" sldId="298"/>
            <ac:spMk id="7" creationId="{00000000-0000-0000-0000-000000000000}"/>
          </ac:spMkLst>
        </pc:spChg>
        <pc:spChg chg="del">
          <ac:chgData name="Richard Brooks (RIB) | VIA" userId="d218e636-6c12-4060-8e5d-4173eee525b6" providerId="ADAL" clId="{DC0DDE29-10EA-45AD-A396-A0AEB756279F}" dt="2022-09-06T10:01:40.601" v="95" actId="478"/>
          <ac:spMkLst>
            <pc:docMk/>
            <pc:sldMk cId="1719677041" sldId="298"/>
            <ac:spMk id="13" creationId="{00000000-0000-0000-0000-000000000000}"/>
          </ac:spMkLst>
        </pc:spChg>
      </pc:sldChg>
      <pc:sldChg chg="add del">
        <pc:chgData name="Richard Brooks (RIB) | VIA" userId="d218e636-6c12-4060-8e5d-4173eee525b6" providerId="ADAL" clId="{DC0DDE29-10EA-45AD-A396-A0AEB756279F}" dt="2022-09-06T10:03:33.027" v="113" actId="2696"/>
        <pc:sldMkLst>
          <pc:docMk/>
          <pc:sldMk cId="2994782379" sldId="298"/>
        </pc:sldMkLst>
      </pc:sldChg>
      <pc:sldChg chg="add">
        <pc:chgData name="Richard Brooks (RIB) | VIA" userId="d218e636-6c12-4060-8e5d-4173eee525b6" providerId="ADAL" clId="{DC0DDE29-10EA-45AD-A396-A0AEB756279F}" dt="2022-09-06T10:03:38.369" v="115"/>
        <pc:sldMkLst>
          <pc:docMk/>
          <pc:sldMk cId="3886579435" sldId="299"/>
        </pc:sldMkLst>
      </pc:sldChg>
      <pc:sldChg chg="delSp modSp">
        <pc:chgData name="Richard Brooks (RIB) | VIA" userId="d218e636-6c12-4060-8e5d-4173eee525b6" providerId="ADAL" clId="{DC0DDE29-10EA-45AD-A396-A0AEB756279F}" dt="2022-09-06T09:42:21.114" v="46" actId="122"/>
        <pc:sldMkLst>
          <pc:docMk/>
          <pc:sldMk cId="0" sldId="1868"/>
        </pc:sldMkLst>
        <pc:spChg chg="del">
          <ac:chgData name="Richard Brooks (RIB) | VIA" userId="d218e636-6c12-4060-8e5d-4173eee525b6" providerId="ADAL" clId="{DC0DDE29-10EA-45AD-A396-A0AEB756279F}" dt="2022-09-06T09:41:57.549" v="39" actId="478"/>
          <ac:spMkLst>
            <pc:docMk/>
            <pc:sldMk cId="0" sldId="1868"/>
            <ac:spMk id="2" creationId="{00000000-0000-0000-0000-000000000000}"/>
          </ac:spMkLst>
        </pc:spChg>
        <pc:spChg chg="del">
          <ac:chgData name="Richard Brooks (RIB) | VIA" userId="d218e636-6c12-4060-8e5d-4173eee525b6" providerId="ADAL" clId="{DC0DDE29-10EA-45AD-A396-A0AEB756279F}" dt="2022-09-06T09:42:03.565" v="41" actId="478"/>
          <ac:spMkLst>
            <pc:docMk/>
            <pc:sldMk cId="0" sldId="1868"/>
            <ac:spMk id="3" creationId="{00000000-0000-0000-0000-000000000000}"/>
          </ac:spMkLst>
        </pc:spChg>
        <pc:spChg chg="del">
          <ac:chgData name="Richard Brooks (RIB) | VIA" userId="d218e636-6c12-4060-8e5d-4173eee525b6" providerId="ADAL" clId="{DC0DDE29-10EA-45AD-A396-A0AEB756279F}" dt="2022-09-06T09:42:01.550" v="40" actId="478"/>
          <ac:spMkLst>
            <pc:docMk/>
            <pc:sldMk cId="0" sldId="1868"/>
            <ac:spMk id="5" creationId="{00000000-0000-0000-0000-000000000000}"/>
          </ac:spMkLst>
        </pc:spChg>
        <pc:spChg chg="mod">
          <ac:chgData name="Richard Brooks (RIB) | VIA" userId="d218e636-6c12-4060-8e5d-4173eee525b6" providerId="ADAL" clId="{DC0DDE29-10EA-45AD-A396-A0AEB756279F}" dt="2022-09-06T09:42:21.114" v="46" actId="122"/>
          <ac:spMkLst>
            <pc:docMk/>
            <pc:sldMk cId="0" sldId="1868"/>
            <ac:spMk id="6" creationId="{00000000-0000-0000-0000-000000000000}"/>
          </ac:spMkLst>
        </pc:spChg>
        <pc:spChg chg="del">
          <ac:chgData name="Richard Brooks (RIB) | VIA" userId="d218e636-6c12-4060-8e5d-4173eee525b6" providerId="ADAL" clId="{DC0DDE29-10EA-45AD-A396-A0AEB756279F}" dt="2022-09-06T09:41:55.017" v="38" actId="478"/>
          <ac:spMkLst>
            <pc:docMk/>
            <pc:sldMk cId="0" sldId="1868"/>
            <ac:spMk id="9" creationId="{00000000-0000-0000-0000-000000000000}"/>
          </ac:spMkLst>
        </pc:spChg>
      </pc:sldChg>
      <pc:sldChg chg="del">
        <pc:chgData name="Richard Brooks (RIB) | VIA" userId="d218e636-6c12-4060-8e5d-4173eee525b6" providerId="ADAL" clId="{DC0DDE29-10EA-45AD-A396-A0AEB756279F}" dt="2022-09-06T09:42:59.365" v="54" actId="2696"/>
        <pc:sldMkLst>
          <pc:docMk/>
          <pc:sldMk cId="0" sldId="1869"/>
        </pc:sldMkLst>
      </pc:sldChg>
      <pc:sldChg chg="add">
        <pc:chgData name="Richard Brooks (RIB) | VIA" userId="d218e636-6c12-4060-8e5d-4173eee525b6" providerId="ADAL" clId="{DC0DDE29-10EA-45AD-A396-A0AEB756279F}" dt="2022-09-06T10:03:38.369" v="115"/>
        <pc:sldMkLst>
          <pc:docMk/>
          <pc:sldMk cId="1469696461" sldId="1870"/>
        </pc:sldMkLst>
        <pc:spChg chg="mod">
          <ac:chgData name="Richard Brooks (RIB) | VIA" userId="d218e636-6c12-4060-8e5d-4173eee525b6" providerId="ADAL" clId="{DC0DDE29-10EA-45AD-A396-A0AEB756279F}" dt="2022-09-06T10:00:39.812" v="84" actId="404"/>
          <ac:spMkLst>
            <pc:docMk/>
            <pc:sldMk cId="1469696461" sldId="1870"/>
            <ac:spMk id="6" creationId="{00000000-0000-0000-0000-000000000000}"/>
          </ac:spMkLst>
        </pc:spChg>
        <pc:spChg chg="del">
          <ac:chgData name="Richard Brooks (RIB) | VIA" userId="d218e636-6c12-4060-8e5d-4173eee525b6" providerId="ADAL" clId="{DC0DDE29-10EA-45AD-A396-A0AEB756279F}" dt="2022-09-06T10:00:30.042" v="80" actId="478"/>
          <ac:spMkLst>
            <pc:docMk/>
            <pc:sldMk cId="1469696461" sldId="1870"/>
            <ac:spMk id="9" creationId="{00000000-0000-0000-0000-000000000000}"/>
          </ac:spMkLst>
        </pc:spChg>
      </pc:sldChg>
      <pc:sldChg chg="delSp add del">
        <pc:chgData name="Richard Brooks (RIB) | VIA" userId="d218e636-6c12-4060-8e5d-4173eee525b6" providerId="ADAL" clId="{DC0DDE29-10EA-45AD-A396-A0AEB756279F}" dt="2022-09-06T10:03:32.989" v="111" actId="2696"/>
        <pc:sldMkLst>
          <pc:docMk/>
          <pc:sldMk cId="2042770073" sldId="1870"/>
        </pc:sldMkLst>
        <pc:spChg chg="del">
          <ac:chgData name="Richard Brooks (RIB) | VIA" userId="d218e636-6c12-4060-8e5d-4173eee525b6" providerId="ADAL" clId="{DC0DDE29-10EA-45AD-A396-A0AEB756279F}" dt="2022-09-06T10:02:55.151" v="105" actId="478"/>
          <ac:spMkLst>
            <pc:docMk/>
            <pc:sldMk cId="2042770073" sldId="1870"/>
            <ac:spMk id="2" creationId="{00000000-0000-0000-0000-000000000000}"/>
          </ac:spMkLst>
        </pc:spChg>
        <pc:spChg chg="del">
          <ac:chgData name="Richard Brooks (RIB) | VIA" userId="d218e636-6c12-4060-8e5d-4173eee525b6" providerId="ADAL" clId="{DC0DDE29-10EA-45AD-A396-A0AEB756279F}" dt="2022-09-06T10:02:57.463" v="106" actId="478"/>
          <ac:spMkLst>
            <pc:docMk/>
            <pc:sldMk cId="2042770073" sldId="1870"/>
            <ac:spMk id="3" creationId="{00000000-0000-0000-0000-000000000000}"/>
          </ac:spMkLst>
        </pc:spChg>
        <pc:spChg chg="del">
          <ac:chgData name="Richard Brooks (RIB) | VIA" userId="d218e636-6c12-4060-8e5d-4173eee525b6" providerId="ADAL" clId="{DC0DDE29-10EA-45AD-A396-A0AEB756279F}" dt="2022-09-06T10:02:58.569" v="107" actId="478"/>
          <ac:spMkLst>
            <pc:docMk/>
            <pc:sldMk cId="2042770073" sldId="1870"/>
            <ac:spMk id="5" creationId="{00000000-0000-0000-0000-000000000000}"/>
          </ac:spMkLst>
        </pc:spChg>
      </pc:sldChg>
      <pc:sldChg chg="del">
        <pc:chgData name="Richard Brooks (RIB) | VIA" userId="d218e636-6c12-4060-8e5d-4173eee525b6" providerId="ADAL" clId="{DC0DDE29-10EA-45AD-A396-A0AEB756279F}" dt="2022-09-06T10:02:02.539" v="102" actId="2696"/>
        <pc:sldMkLst>
          <pc:docMk/>
          <pc:sldMk cId="0" sldId="1871"/>
        </pc:sldMkLst>
      </pc:sldChg>
      <pc:sldChg chg="delSp modSp">
        <pc:chgData name="Richard Brooks (RIB) | VIA" userId="d218e636-6c12-4060-8e5d-4173eee525b6" providerId="ADAL" clId="{DC0DDE29-10EA-45AD-A396-A0AEB756279F}" dt="2022-09-06T09:41:32.709" v="35" actId="478"/>
        <pc:sldMkLst>
          <pc:docMk/>
          <pc:sldMk cId="3212124682" sldId="1874"/>
        </pc:sldMkLst>
        <pc:spChg chg="del">
          <ac:chgData name="Richard Brooks (RIB) | VIA" userId="d218e636-6c12-4060-8e5d-4173eee525b6" providerId="ADAL" clId="{DC0DDE29-10EA-45AD-A396-A0AEB756279F}" dt="2022-09-06T09:41:32.709" v="35" actId="478"/>
          <ac:spMkLst>
            <pc:docMk/>
            <pc:sldMk cId="3212124682" sldId="1874"/>
            <ac:spMk id="3" creationId="{00000000-0000-0000-0000-000000000000}"/>
          </ac:spMkLst>
        </pc:spChg>
        <pc:spChg chg="mod">
          <ac:chgData name="Richard Brooks (RIB) | VIA" userId="d218e636-6c12-4060-8e5d-4173eee525b6" providerId="ADAL" clId="{DC0DDE29-10EA-45AD-A396-A0AEB756279F}" dt="2022-09-06T09:41:20.911" v="33" actId="20577"/>
          <ac:spMkLst>
            <pc:docMk/>
            <pc:sldMk cId="3212124682" sldId="1874"/>
            <ac:spMk id="6" creationId="{00000000-0000-0000-0000-000000000000}"/>
          </ac:spMkLst>
        </pc:spChg>
        <pc:spChg chg="del">
          <ac:chgData name="Richard Brooks (RIB) | VIA" userId="d218e636-6c12-4060-8e5d-4173eee525b6" providerId="ADAL" clId="{DC0DDE29-10EA-45AD-A396-A0AEB756279F}" dt="2022-09-06T09:41:32.709" v="35" actId="478"/>
          <ac:spMkLst>
            <pc:docMk/>
            <pc:sldMk cId="3212124682" sldId="1874"/>
            <ac:spMk id="7" creationId="{00000000-0000-0000-0000-000000000000}"/>
          </ac:spMkLst>
        </pc:spChg>
        <pc:spChg chg="del">
          <ac:chgData name="Richard Brooks (RIB) | VIA" userId="d218e636-6c12-4060-8e5d-4173eee525b6" providerId="ADAL" clId="{DC0DDE29-10EA-45AD-A396-A0AEB756279F}" dt="2022-09-06T09:41:26.972" v="34" actId="478"/>
          <ac:spMkLst>
            <pc:docMk/>
            <pc:sldMk cId="3212124682" sldId="1874"/>
            <ac:spMk id="8" creationId="{00000000-0000-0000-0000-000000000000}"/>
          </ac:spMkLst>
        </pc:spChg>
        <pc:spChg chg="del">
          <ac:chgData name="Richard Brooks (RIB) | VIA" userId="d218e636-6c12-4060-8e5d-4173eee525b6" providerId="ADAL" clId="{DC0DDE29-10EA-45AD-A396-A0AEB756279F}" dt="2022-09-06T09:41:32.709" v="35" actId="478"/>
          <ac:spMkLst>
            <pc:docMk/>
            <pc:sldMk cId="3212124682" sldId="1874"/>
            <ac:spMk id="18" creationId="{00000000-0000-0000-0000-000000000000}"/>
          </ac:spMkLst>
        </pc:spChg>
      </pc:sldChg>
    </pc:docChg>
  </pc:docChgLst>
  <pc:docChgLst>
    <pc:chgData name="Richard Brooks (RIB) | VIA" userId="d218e636-6c12-4060-8e5d-4173eee525b6" providerId="ADAL" clId="{94552B2D-3D4C-4B63-9B1A-58A3A55326BC}"/>
    <pc:docChg chg="undo custSel addSld delSld modSld sldOrd">
      <pc:chgData name="Richard Brooks (RIB) | VIA" userId="d218e636-6c12-4060-8e5d-4173eee525b6" providerId="ADAL" clId="{94552B2D-3D4C-4B63-9B1A-58A3A55326BC}" dt="2023-09-04T12:16:09.513" v="183" actId="20577"/>
      <pc:docMkLst>
        <pc:docMk/>
      </pc:docMkLst>
      <pc:sldChg chg="del">
        <pc:chgData name="Richard Brooks (RIB) | VIA" userId="d218e636-6c12-4060-8e5d-4173eee525b6" providerId="ADAL" clId="{94552B2D-3D4C-4B63-9B1A-58A3A55326BC}" dt="2023-09-04T07:41:58.388" v="20" actId="47"/>
        <pc:sldMkLst>
          <pc:docMk/>
          <pc:sldMk cId="0" sldId="260"/>
        </pc:sldMkLst>
      </pc:sldChg>
      <pc:sldChg chg="del">
        <pc:chgData name="Richard Brooks (RIB) | VIA" userId="d218e636-6c12-4060-8e5d-4173eee525b6" providerId="ADAL" clId="{94552B2D-3D4C-4B63-9B1A-58A3A55326BC}" dt="2023-09-04T07:42:46.178" v="21" actId="47"/>
        <pc:sldMkLst>
          <pc:docMk/>
          <pc:sldMk cId="0" sldId="263"/>
        </pc:sldMkLst>
      </pc:sldChg>
      <pc:sldChg chg="ord">
        <pc:chgData name="Richard Brooks (RIB) | VIA" userId="d218e636-6c12-4060-8e5d-4173eee525b6" providerId="ADAL" clId="{94552B2D-3D4C-4B63-9B1A-58A3A55326BC}" dt="2023-09-04T10:37:32.786" v="154"/>
        <pc:sldMkLst>
          <pc:docMk/>
          <pc:sldMk cId="3126937899" sldId="267"/>
        </pc:sldMkLst>
      </pc:sldChg>
      <pc:sldChg chg="delSp mod">
        <pc:chgData name="Richard Brooks (RIB) | VIA" userId="d218e636-6c12-4060-8e5d-4173eee525b6" providerId="ADAL" clId="{94552B2D-3D4C-4B63-9B1A-58A3A55326BC}" dt="2023-09-04T07:49:33.228" v="23" actId="478"/>
        <pc:sldMkLst>
          <pc:docMk/>
          <pc:sldMk cId="0" sldId="270"/>
        </pc:sldMkLst>
        <pc:spChg chg="del">
          <ac:chgData name="Richard Brooks (RIB) | VIA" userId="d218e636-6c12-4060-8e5d-4173eee525b6" providerId="ADAL" clId="{94552B2D-3D4C-4B63-9B1A-58A3A55326BC}" dt="2023-09-04T07:49:33.228" v="23" actId="478"/>
          <ac:spMkLst>
            <pc:docMk/>
            <pc:sldMk cId="0" sldId="270"/>
            <ac:spMk id="3" creationId="{00000000-0000-0000-0000-000000000000}"/>
          </ac:spMkLst>
        </pc:spChg>
      </pc:sldChg>
      <pc:sldChg chg="del">
        <pc:chgData name="Richard Brooks (RIB) | VIA" userId="d218e636-6c12-4060-8e5d-4173eee525b6" providerId="ADAL" clId="{94552B2D-3D4C-4B63-9B1A-58A3A55326BC}" dt="2023-09-01T12:18:54.805" v="0" actId="47"/>
        <pc:sldMkLst>
          <pc:docMk/>
          <pc:sldMk cId="0" sldId="278"/>
        </pc:sldMkLst>
      </pc:sldChg>
      <pc:sldChg chg="del">
        <pc:chgData name="Richard Brooks (RIB) | VIA" userId="d218e636-6c12-4060-8e5d-4173eee525b6" providerId="ADAL" clId="{94552B2D-3D4C-4B63-9B1A-58A3A55326BC}" dt="2023-09-01T12:18:57.958" v="1" actId="47"/>
        <pc:sldMkLst>
          <pc:docMk/>
          <pc:sldMk cId="0" sldId="279"/>
        </pc:sldMkLst>
      </pc:sldChg>
      <pc:sldChg chg="del">
        <pc:chgData name="Richard Brooks (RIB) | VIA" userId="d218e636-6c12-4060-8e5d-4173eee525b6" providerId="ADAL" clId="{94552B2D-3D4C-4B63-9B1A-58A3A55326BC}" dt="2023-09-01T12:18:59.472" v="2" actId="47"/>
        <pc:sldMkLst>
          <pc:docMk/>
          <pc:sldMk cId="0" sldId="282"/>
        </pc:sldMkLst>
      </pc:sldChg>
      <pc:sldChg chg="add del">
        <pc:chgData name="Richard Brooks (RIB) | VIA" userId="d218e636-6c12-4060-8e5d-4173eee525b6" providerId="ADAL" clId="{94552B2D-3D4C-4B63-9B1A-58A3A55326BC}" dt="2023-09-03T11:27:40.859" v="5" actId="47"/>
        <pc:sldMkLst>
          <pc:docMk/>
          <pc:sldMk cId="0" sldId="284"/>
        </pc:sldMkLst>
      </pc:sldChg>
      <pc:sldChg chg="del">
        <pc:chgData name="Richard Brooks (RIB) | VIA" userId="d218e636-6c12-4060-8e5d-4173eee525b6" providerId="ADAL" clId="{94552B2D-3D4C-4B63-9B1A-58A3A55326BC}" dt="2023-09-04T07:26:14.560" v="9" actId="47"/>
        <pc:sldMkLst>
          <pc:docMk/>
          <pc:sldMk cId="0" sldId="286"/>
        </pc:sldMkLst>
      </pc:sldChg>
      <pc:sldChg chg="del">
        <pc:chgData name="Richard Brooks (RIB) | VIA" userId="d218e636-6c12-4060-8e5d-4173eee525b6" providerId="ADAL" clId="{94552B2D-3D4C-4B63-9B1A-58A3A55326BC}" dt="2023-09-04T07:26:17.317" v="10" actId="47"/>
        <pc:sldMkLst>
          <pc:docMk/>
          <pc:sldMk cId="0" sldId="288"/>
        </pc:sldMkLst>
      </pc:sldChg>
      <pc:sldChg chg="del">
        <pc:chgData name="Richard Brooks (RIB) | VIA" userId="d218e636-6c12-4060-8e5d-4173eee525b6" providerId="ADAL" clId="{94552B2D-3D4C-4B63-9B1A-58A3A55326BC}" dt="2023-09-03T11:28:08.215" v="6" actId="47"/>
        <pc:sldMkLst>
          <pc:docMk/>
          <pc:sldMk cId="0" sldId="290"/>
        </pc:sldMkLst>
      </pc:sldChg>
      <pc:sldChg chg="del">
        <pc:chgData name="Richard Brooks (RIB) | VIA" userId="d218e636-6c12-4060-8e5d-4173eee525b6" providerId="ADAL" clId="{94552B2D-3D4C-4B63-9B1A-58A3A55326BC}" dt="2023-09-03T11:28:08.987" v="7" actId="47"/>
        <pc:sldMkLst>
          <pc:docMk/>
          <pc:sldMk cId="0" sldId="296"/>
        </pc:sldMkLst>
      </pc:sldChg>
      <pc:sldChg chg="del">
        <pc:chgData name="Richard Brooks (RIB) | VIA" userId="d218e636-6c12-4060-8e5d-4173eee525b6" providerId="ADAL" clId="{94552B2D-3D4C-4B63-9B1A-58A3A55326BC}" dt="2023-09-04T07:58:59.941" v="24" actId="47"/>
        <pc:sldMkLst>
          <pc:docMk/>
          <pc:sldMk cId="1357736999" sldId="297"/>
        </pc:sldMkLst>
      </pc:sldChg>
      <pc:sldChg chg="del">
        <pc:chgData name="Richard Brooks (RIB) | VIA" userId="d218e636-6c12-4060-8e5d-4173eee525b6" providerId="ADAL" clId="{94552B2D-3D4C-4B63-9B1A-58A3A55326BC}" dt="2023-09-04T08:08:08.800" v="151" actId="47"/>
        <pc:sldMkLst>
          <pc:docMk/>
          <pc:sldMk cId="1719677041" sldId="298"/>
        </pc:sldMkLst>
      </pc:sldChg>
      <pc:sldChg chg="del">
        <pc:chgData name="Richard Brooks (RIB) | VIA" userId="d218e636-6c12-4060-8e5d-4173eee525b6" providerId="ADAL" clId="{94552B2D-3D4C-4B63-9B1A-58A3A55326BC}" dt="2023-09-04T08:08:14.959" v="152" actId="47"/>
        <pc:sldMkLst>
          <pc:docMk/>
          <pc:sldMk cId="3886579435" sldId="299"/>
        </pc:sldMkLst>
      </pc:sldChg>
      <pc:sldChg chg="del">
        <pc:chgData name="Richard Brooks (RIB) | VIA" userId="d218e636-6c12-4060-8e5d-4173eee525b6" providerId="ADAL" clId="{94552B2D-3D4C-4B63-9B1A-58A3A55326BC}" dt="2023-09-03T11:28:09.779" v="8" actId="47"/>
        <pc:sldMkLst>
          <pc:docMk/>
          <pc:sldMk cId="0" sldId="307"/>
        </pc:sldMkLst>
      </pc:sldChg>
      <pc:sldChg chg="addSp modSp mod">
        <pc:chgData name="Richard Brooks (RIB) | VIA" userId="d218e636-6c12-4060-8e5d-4173eee525b6" providerId="ADAL" clId="{94552B2D-3D4C-4B63-9B1A-58A3A55326BC}" dt="2023-09-04T07:41:45.344" v="19" actId="1035"/>
        <pc:sldMkLst>
          <pc:docMk/>
          <pc:sldMk cId="0" sldId="309"/>
        </pc:sldMkLst>
        <pc:spChg chg="mod">
          <ac:chgData name="Richard Brooks (RIB) | VIA" userId="d218e636-6c12-4060-8e5d-4173eee525b6" providerId="ADAL" clId="{94552B2D-3D4C-4B63-9B1A-58A3A55326BC}" dt="2023-09-04T07:41:45.344" v="19" actId="1035"/>
          <ac:spMkLst>
            <pc:docMk/>
            <pc:sldMk cId="0" sldId="309"/>
            <ac:spMk id="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9" creationId="{00000000-0000-0000-0000-000000000000}"/>
          </ac:spMkLst>
        </pc:spChg>
        <pc:spChg chg="add mod">
          <ac:chgData name="Richard Brooks (RIB) | VIA" userId="d218e636-6c12-4060-8e5d-4173eee525b6" providerId="ADAL" clId="{94552B2D-3D4C-4B63-9B1A-58A3A55326BC}" dt="2023-09-04T07:41:45.344" v="19" actId="1035"/>
          <ac:spMkLst>
            <pc:docMk/>
            <pc:sldMk cId="0" sldId="309"/>
            <ac:spMk id="130" creationId="{4E0470CD-C68B-CD6A-F53F-D5F91F701726}"/>
          </ac:spMkLst>
        </pc:spChg>
        <pc:spChg chg="add mod">
          <ac:chgData name="Richard Brooks (RIB) | VIA" userId="d218e636-6c12-4060-8e5d-4173eee525b6" providerId="ADAL" clId="{94552B2D-3D4C-4B63-9B1A-58A3A55326BC}" dt="2023-09-04T07:41:45.344" v="19" actId="1035"/>
          <ac:spMkLst>
            <pc:docMk/>
            <pc:sldMk cId="0" sldId="309"/>
            <ac:spMk id="131" creationId="{BEE0F3AD-3DFF-B01E-AC8F-6BC831C58E85}"/>
          </ac:spMkLst>
        </pc:spChg>
        <pc:spChg chg="add mod">
          <ac:chgData name="Richard Brooks (RIB) | VIA" userId="d218e636-6c12-4060-8e5d-4173eee525b6" providerId="ADAL" clId="{94552B2D-3D4C-4B63-9B1A-58A3A55326BC}" dt="2023-09-04T07:41:45.344" v="19" actId="1035"/>
          <ac:spMkLst>
            <pc:docMk/>
            <pc:sldMk cId="0" sldId="309"/>
            <ac:spMk id="132" creationId="{1101BF10-0934-8907-92D3-FF6AE676CEDE}"/>
          </ac:spMkLst>
        </pc:spChg>
        <pc:spChg chg="add mod">
          <ac:chgData name="Richard Brooks (RIB) | VIA" userId="d218e636-6c12-4060-8e5d-4173eee525b6" providerId="ADAL" clId="{94552B2D-3D4C-4B63-9B1A-58A3A55326BC}" dt="2023-09-04T07:41:45.344" v="19" actId="1035"/>
          <ac:spMkLst>
            <pc:docMk/>
            <pc:sldMk cId="0" sldId="309"/>
            <ac:spMk id="133" creationId="{3A3C420A-2E24-86E0-FC23-2F385456DCE4}"/>
          </ac:spMkLst>
        </pc:spChg>
        <pc:spChg chg="add mod">
          <ac:chgData name="Richard Brooks (RIB) | VIA" userId="d218e636-6c12-4060-8e5d-4173eee525b6" providerId="ADAL" clId="{94552B2D-3D4C-4B63-9B1A-58A3A55326BC}" dt="2023-09-04T07:41:45.344" v="19" actId="1035"/>
          <ac:spMkLst>
            <pc:docMk/>
            <pc:sldMk cId="0" sldId="309"/>
            <ac:spMk id="134" creationId="{038EC375-AD3D-29FC-74BD-75D055FBDD7D}"/>
          </ac:spMkLst>
        </pc:spChg>
        <pc:spChg chg="add mod">
          <ac:chgData name="Richard Brooks (RIB) | VIA" userId="d218e636-6c12-4060-8e5d-4173eee525b6" providerId="ADAL" clId="{94552B2D-3D4C-4B63-9B1A-58A3A55326BC}" dt="2023-09-04T07:41:45.344" v="19" actId="1035"/>
          <ac:spMkLst>
            <pc:docMk/>
            <pc:sldMk cId="0" sldId="309"/>
            <ac:spMk id="135" creationId="{8C29C5BF-6B02-5FFB-8962-11D19627898A}"/>
          </ac:spMkLst>
        </pc:spChg>
        <pc:spChg chg="add mod">
          <ac:chgData name="Richard Brooks (RIB) | VIA" userId="d218e636-6c12-4060-8e5d-4173eee525b6" providerId="ADAL" clId="{94552B2D-3D4C-4B63-9B1A-58A3A55326BC}" dt="2023-09-04T07:41:45.344" v="19" actId="1035"/>
          <ac:spMkLst>
            <pc:docMk/>
            <pc:sldMk cId="0" sldId="309"/>
            <ac:spMk id="136" creationId="{013E67E7-526C-72C6-5F24-569B67E30F99}"/>
          </ac:spMkLst>
        </pc:spChg>
        <pc:spChg chg="add mod">
          <ac:chgData name="Richard Brooks (RIB) | VIA" userId="d218e636-6c12-4060-8e5d-4173eee525b6" providerId="ADAL" clId="{94552B2D-3D4C-4B63-9B1A-58A3A55326BC}" dt="2023-09-04T07:41:45.344" v="19" actId="1035"/>
          <ac:spMkLst>
            <pc:docMk/>
            <pc:sldMk cId="0" sldId="309"/>
            <ac:spMk id="137" creationId="{49A83FAE-3EC3-24FB-7E21-9849CBC44987}"/>
          </ac:spMkLst>
        </pc:spChg>
        <pc:spChg chg="add mod">
          <ac:chgData name="Richard Brooks (RIB) | VIA" userId="d218e636-6c12-4060-8e5d-4173eee525b6" providerId="ADAL" clId="{94552B2D-3D4C-4B63-9B1A-58A3A55326BC}" dt="2023-09-04T07:41:45.344" v="19" actId="1035"/>
          <ac:spMkLst>
            <pc:docMk/>
            <pc:sldMk cId="0" sldId="309"/>
            <ac:spMk id="138" creationId="{4345F08D-1498-744C-2C04-DC7EBAEE003F}"/>
          </ac:spMkLst>
        </pc:spChg>
        <pc:spChg chg="add mod">
          <ac:chgData name="Richard Brooks (RIB) | VIA" userId="d218e636-6c12-4060-8e5d-4173eee525b6" providerId="ADAL" clId="{94552B2D-3D4C-4B63-9B1A-58A3A55326BC}" dt="2023-09-04T07:41:45.344" v="19" actId="1035"/>
          <ac:spMkLst>
            <pc:docMk/>
            <pc:sldMk cId="0" sldId="309"/>
            <ac:spMk id="139" creationId="{C115744B-9074-D96F-E29E-E02B72A71326}"/>
          </ac:spMkLst>
        </pc:spChg>
        <pc:spChg chg="add mod">
          <ac:chgData name="Richard Brooks (RIB) | VIA" userId="d218e636-6c12-4060-8e5d-4173eee525b6" providerId="ADAL" clId="{94552B2D-3D4C-4B63-9B1A-58A3A55326BC}" dt="2023-09-04T07:41:45.344" v="19" actId="1035"/>
          <ac:spMkLst>
            <pc:docMk/>
            <pc:sldMk cId="0" sldId="309"/>
            <ac:spMk id="140" creationId="{AF8D85AD-AFAD-6B72-22EB-6DEEBF43865E}"/>
          </ac:spMkLst>
        </pc:spChg>
        <pc:spChg chg="add mod">
          <ac:chgData name="Richard Brooks (RIB) | VIA" userId="d218e636-6c12-4060-8e5d-4173eee525b6" providerId="ADAL" clId="{94552B2D-3D4C-4B63-9B1A-58A3A55326BC}" dt="2023-09-04T07:41:45.344" v="19" actId="1035"/>
          <ac:spMkLst>
            <pc:docMk/>
            <pc:sldMk cId="0" sldId="309"/>
            <ac:spMk id="141" creationId="{3271CFD8-0860-38C7-F545-64E56909DBD6}"/>
          </ac:spMkLst>
        </pc:spChg>
        <pc:spChg chg="add mod">
          <ac:chgData name="Richard Brooks (RIB) | VIA" userId="d218e636-6c12-4060-8e5d-4173eee525b6" providerId="ADAL" clId="{94552B2D-3D4C-4B63-9B1A-58A3A55326BC}" dt="2023-09-04T07:41:45.344" v="19" actId="1035"/>
          <ac:spMkLst>
            <pc:docMk/>
            <pc:sldMk cId="0" sldId="309"/>
            <ac:spMk id="142" creationId="{03D316E1-1B2B-F86F-0321-A4BD4F33459C}"/>
          </ac:spMkLst>
        </pc:spChg>
        <pc:spChg chg="add mod">
          <ac:chgData name="Richard Brooks (RIB) | VIA" userId="d218e636-6c12-4060-8e5d-4173eee525b6" providerId="ADAL" clId="{94552B2D-3D4C-4B63-9B1A-58A3A55326BC}" dt="2023-09-04T07:41:45.344" v="19" actId="1035"/>
          <ac:spMkLst>
            <pc:docMk/>
            <pc:sldMk cId="0" sldId="309"/>
            <ac:spMk id="143" creationId="{48E558EF-390F-A477-D8A6-97BB8300A455}"/>
          </ac:spMkLst>
        </pc:spChg>
        <pc:spChg chg="add mod">
          <ac:chgData name="Richard Brooks (RIB) | VIA" userId="d218e636-6c12-4060-8e5d-4173eee525b6" providerId="ADAL" clId="{94552B2D-3D4C-4B63-9B1A-58A3A55326BC}" dt="2023-09-04T07:41:45.344" v="19" actId="1035"/>
          <ac:spMkLst>
            <pc:docMk/>
            <pc:sldMk cId="0" sldId="309"/>
            <ac:spMk id="144" creationId="{B58D74E3-9115-DE2C-96CB-52822FEFC215}"/>
          </ac:spMkLst>
        </pc:spChg>
        <pc:spChg chg="add mod">
          <ac:chgData name="Richard Brooks (RIB) | VIA" userId="d218e636-6c12-4060-8e5d-4173eee525b6" providerId="ADAL" clId="{94552B2D-3D4C-4B63-9B1A-58A3A55326BC}" dt="2023-09-04T07:41:45.344" v="19" actId="1035"/>
          <ac:spMkLst>
            <pc:docMk/>
            <pc:sldMk cId="0" sldId="309"/>
            <ac:spMk id="145" creationId="{FE545A68-A9ED-ECCB-EAC7-1F8E5B6D0CDB}"/>
          </ac:spMkLst>
        </pc:spChg>
        <pc:spChg chg="add mod">
          <ac:chgData name="Richard Brooks (RIB) | VIA" userId="d218e636-6c12-4060-8e5d-4173eee525b6" providerId="ADAL" clId="{94552B2D-3D4C-4B63-9B1A-58A3A55326BC}" dt="2023-09-04T07:41:45.344" v="19" actId="1035"/>
          <ac:spMkLst>
            <pc:docMk/>
            <pc:sldMk cId="0" sldId="309"/>
            <ac:spMk id="146" creationId="{ACE6F54C-A1ED-F7D3-6B6D-01EB2321F895}"/>
          </ac:spMkLst>
        </pc:spChg>
      </pc:sldChg>
      <pc:sldChg chg="modSp mod">
        <pc:chgData name="Richard Brooks (RIB) | VIA" userId="d218e636-6c12-4060-8e5d-4173eee525b6" providerId="ADAL" clId="{94552B2D-3D4C-4B63-9B1A-58A3A55326BC}" dt="2023-09-04T12:16:09.513" v="183" actId="20577"/>
        <pc:sldMkLst>
          <pc:docMk/>
          <pc:sldMk cId="3207654571" sldId="1864"/>
        </pc:sldMkLst>
        <pc:spChg chg="mod">
          <ac:chgData name="Richard Brooks (RIB) | VIA" userId="d218e636-6c12-4060-8e5d-4173eee525b6" providerId="ADAL" clId="{94552B2D-3D4C-4B63-9B1A-58A3A55326BC}" dt="2023-09-04T12:16:09.513" v="183" actId="20577"/>
          <ac:spMkLst>
            <pc:docMk/>
            <pc:sldMk cId="3207654571" sldId="1864"/>
            <ac:spMk id="6" creationId="{6A1F7FBB-8886-40F4-ABDA-9DE025F6399A}"/>
          </ac:spMkLst>
        </pc:spChg>
      </pc:sldChg>
      <pc:sldChg chg="del">
        <pc:chgData name="Richard Brooks (RIB) | VIA" userId="d218e636-6c12-4060-8e5d-4173eee525b6" providerId="ADAL" clId="{94552B2D-3D4C-4B63-9B1A-58A3A55326BC}" dt="2023-09-04T07:49:23.481" v="22" actId="47"/>
        <pc:sldMkLst>
          <pc:docMk/>
          <pc:sldMk cId="3101593873" sldId="1872"/>
        </pc:sldMkLst>
      </pc:sldChg>
      <pc:sldChg chg="addSp delSp modSp new mod modClrScheme chgLayout">
        <pc:chgData name="Richard Brooks (RIB) | VIA" userId="d218e636-6c12-4060-8e5d-4173eee525b6" providerId="ADAL" clId="{94552B2D-3D4C-4B63-9B1A-58A3A55326BC}" dt="2023-09-04T08:07:44.114" v="150" actId="20577"/>
        <pc:sldMkLst>
          <pc:docMk/>
          <pc:sldMk cId="1531224389" sldId="1875"/>
        </pc:sldMkLst>
        <pc:spChg chg="del mod ord">
          <ac:chgData name="Richard Brooks (RIB) | VIA" userId="d218e636-6c12-4060-8e5d-4173eee525b6" providerId="ADAL" clId="{94552B2D-3D4C-4B63-9B1A-58A3A55326BC}" dt="2023-09-04T08:03:20.063" v="68" actId="478"/>
          <ac:spMkLst>
            <pc:docMk/>
            <pc:sldMk cId="1531224389" sldId="1875"/>
            <ac:spMk id="2" creationId="{D1692DEB-028B-D615-D38B-CBD09DF2B01C}"/>
          </ac:spMkLst>
        </pc:spChg>
        <pc:spChg chg="del mod ord">
          <ac:chgData name="Richard Brooks (RIB) | VIA" userId="d218e636-6c12-4060-8e5d-4173eee525b6" providerId="ADAL" clId="{94552B2D-3D4C-4B63-9B1A-58A3A55326BC}" dt="2023-09-04T08:02:56.681" v="56" actId="700"/>
          <ac:spMkLst>
            <pc:docMk/>
            <pc:sldMk cId="1531224389" sldId="1875"/>
            <ac:spMk id="3" creationId="{C0B65878-6A19-142E-A51A-55C4E45836E4}"/>
          </ac:spMkLst>
        </pc:spChg>
        <pc:spChg chg="add mod ord">
          <ac:chgData name="Richard Brooks (RIB) | VIA" userId="d218e636-6c12-4060-8e5d-4173eee525b6" providerId="ADAL" clId="{94552B2D-3D4C-4B63-9B1A-58A3A55326BC}" dt="2023-09-04T08:03:55.991" v="107" actId="1035"/>
          <ac:spMkLst>
            <pc:docMk/>
            <pc:sldMk cId="1531224389" sldId="1875"/>
            <ac:spMk id="4" creationId="{26F2E209-D4E5-4668-2DC5-EA8180151515}"/>
          </ac:spMkLst>
        </pc:spChg>
        <pc:spChg chg="add mod ord">
          <ac:chgData name="Richard Brooks (RIB) | VIA" userId="d218e636-6c12-4060-8e5d-4173eee525b6" providerId="ADAL" clId="{94552B2D-3D4C-4B63-9B1A-58A3A55326BC}" dt="2023-09-04T08:06:31.857" v="136" actId="20577"/>
          <ac:spMkLst>
            <pc:docMk/>
            <pc:sldMk cId="1531224389" sldId="1875"/>
            <ac:spMk id="5" creationId="{54C94505-1427-63F5-1A4A-E95FD65A8A0D}"/>
          </ac:spMkLst>
        </pc:spChg>
        <pc:spChg chg="add mod ord">
          <ac:chgData name="Richard Brooks (RIB) | VIA" userId="d218e636-6c12-4060-8e5d-4173eee525b6" providerId="ADAL" clId="{94552B2D-3D4C-4B63-9B1A-58A3A55326BC}" dt="2023-09-04T08:03:55.991" v="107" actId="1035"/>
          <ac:spMkLst>
            <pc:docMk/>
            <pc:sldMk cId="1531224389" sldId="1875"/>
            <ac:spMk id="6" creationId="{BFB0B2A1-1F05-637C-4FC4-F3F837E3E37F}"/>
          </ac:spMkLst>
        </pc:spChg>
        <pc:spChg chg="add mod ord">
          <ac:chgData name="Richard Brooks (RIB) | VIA" userId="d218e636-6c12-4060-8e5d-4173eee525b6" providerId="ADAL" clId="{94552B2D-3D4C-4B63-9B1A-58A3A55326BC}" dt="2023-09-04T08:07:44.114" v="150" actId="20577"/>
          <ac:spMkLst>
            <pc:docMk/>
            <pc:sldMk cId="1531224389" sldId="1875"/>
            <ac:spMk id="7" creationId="{E561A56B-427D-8EFB-9CC4-C89111DA4FD7}"/>
          </ac:spMkLst>
        </pc:spChg>
        <pc:spChg chg="add mod">
          <ac:chgData name="Richard Brooks (RIB) | VIA" userId="d218e636-6c12-4060-8e5d-4173eee525b6" providerId="ADAL" clId="{94552B2D-3D4C-4B63-9B1A-58A3A55326BC}" dt="2023-09-04T08:07:08.034" v="149" actId="20577"/>
          <ac:spMkLst>
            <pc:docMk/>
            <pc:sldMk cId="1531224389" sldId="1875"/>
            <ac:spMk id="9" creationId="{ED8011E6-E815-CC98-027D-BE342652F78A}"/>
          </ac:spMkLst>
        </pc:spChg>
      </pc:sldChg>
    </pc:docChg>
  </pc:docChgLst>
  <pc:docChgLst>
    <pc:chgData name="Richard Brooks (RIB) | VIA" userId="d218e636-6c12-4060-8e5d-4173eee525b6" providerId="ADAL" clId="{9E28B0A7-1A08-49E2-A8D7-BD74CBBCC6A7}"/>
    <pc:docChg chg="undo custSel addSld delSld modSld">
      <pc:chgData name="Richard Brooks (RIB) | VIA" userId="d218e636-6c12-4060-8e5d-4173eee525b6" providerId="ADAL" clId="{9E28B0A7-1A08-49E2-A8D7-BD74CBBCC6A7}" dt="2023-06-15T06:39:22.993" v="24" actId="2696"/>
      <pc:docMkLst>
        <pc:docMk/>
      </pc:docMkLst>
      <pc:sldChg chg="addSp delSp modSp del mod">
        <pc:chgData name="Richard Brooks (RIB) | VIA" userId="d218e636-6c12-4060-8e5d-4173eee525b6" providerId="ADAL" clId="{9E28B0A7-1A08-49E2-A8D7-BD74CBBCC6A7}" dt="2023-06-15T06:39:22.993" v="24" actId="2696"/>
        <pc:sldMkLst>
          <pc:docMk/>
          <pc:sldMk cId="0" sldId="277"/>
        </pc:sldMkLst>
        <pc:spChg chg="mod">
          <ac:chgData name="Richard Brooks (RIB) | VIA" userId="d218e636-6c12-4060-8e5d-4173eee525b6" providerId="ADAL" clId="{9E28B0A7-1A08-49E2-A8D7-BD74CBBCC6A7}" dt="2023-06-15T06:38:20.894" v="7" actId="20577"/>
          <ac:spMkLst>
            <pc:docMk/>
            <pc:sldMk cId="0" sldId="277"/>
            <ac:spMk id="22" creationId="{A7CC5632-28E2-48E2-A3EE-0517F53E1172}"/>
          </ac:spMkLst>
        </pc:spChg>
        <pc:spChg chg="add del mod">
          <ac:chgData name="Richard Brooks (RIB) | VIA" userId="d218e636-6c12-4060-8e5d-4173eee525b6" providerId="ADAL" clId="{9E28B0A7-1A08-49E2-A8D7-BD74CBBCC6A7}" dt="2023-06-15T06:38:31.828" v="21" actId="20577"/>
          <ac:spMkLst>
            <pc:docMk/>
            <pc:sldMk cId="0" sldId="277"/>
            <ac:spMk id="23" creationId="{FCF5B9CC-5153-43D8-BA72-90B2503779E1}"/>
          </ac:spMkLst>
        </pc:spChg>
        <pc:spChg chg="add del mod">
          <ac:chgData name="Richard Brooks (RIB) | VIA" userId="d218e636-6c12-4060-8e5d-4173eee525b6" providerId="ADAL" clId="{9E28B0A7-1A08-49E2-A8D7-BD74CBBCC6A7}" dt="2023-06-15T06:38:25.288" v="15" actId="20577"/>
          <ac:spMkLst>
            <pc:docMk/>
            <pc:sldMk cId="0" sldId="277"/>
            <ac:spMk id="24" creationId="{4C03F236-FBA8-4E4B-9EC5-C7C702B2FF15}"/>
          </ac:spMkLst>
        </pc:spChg>
      </pc:sldChg>
      <pc:sldChg chg="add del">
        <pc:chgData name="Richard Brooks (RIB) | VIA" userId="d218e636-6c12-4060-8e5d-4173eee525b6" providerId="ADAL" clId="{9E28B0A7-1A08-49E2-A8D7-BD74CBBCC6A7}" dt="2023-06-15T06:39:22.993" v="24" actId="2696"/>
        <pc:sldMkLst>
          <pc:docMk/>
          <pc:sldMk cId="1174291502" sldId="390"/>
        </pc:sldMkLst>
      </pc:sldChg>
      <pc:sldChg chg="add del">
        <pc:chgData name="Richard Brooks (RIB) | VIA" userId="d218e636-6c12-4060-8e5d-4173eee525b6" providerId="ADAL" clId="{9E28B0A7-1A08-49E2-A8D7-BD74CBBCC6A7}" dt="2023-06-15T06:39:22.993" v="24" actId="2696"/>
        <pc:sldMkLst>
          <pc:docMk/>
          <pc:sldMk cId="2290831471" sldId="391"/>
        </pc:sldMkLst>
      </pc:sldChg>
      <pc:sldChg chg="add del">
        <pc:chgData name="Richard Brooks (RIB) | VIA" userId="d218e636-6c12-4060-8e5d-4173eee525b6" providerId="ADAL" clId="{9E28B0A7-1A08-49E2-A8D7-BD74CBBCC6A7}" dt="2023-06-15T06:39:22.993" v="24" actId="2696"/>
        <pc:sldMkLst>
          <pc:docMk/>
          <pc:sldMk cId="2427202239" sldId="1878"/>
        </pc:sldMkLst>
      </pc:sldChg>
      <pc:sldChg chg="add del">
        <pc:chgData name="Richard Brooks (RIB) | VIA" userId="d218e636-6c12-4060-8e5d-4173eee525b6" providerId="ADAL" clId="{9E28B0A7-1A08-49E2-A8D7-BD74CBBCC6A7}" dt="2023-06-15T06:39:22.993" v="24" actId="2696"/>
        <pc:sldMkLst>
          <pc:docMk/>
          <pc:sldMk cId="350939668" sldId="18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89436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extLst>
      <p:ext uri="{BB962C8B-B14F-4D97-AF65-F5344CB8AC3E}">
        <p14:creationId xmlns:p14="http://schemas.microsoft.com/office/powerpoint/2010/main" val="2181874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9859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DD7A64A-61AC-AF63-0161-734B3D781660}"/>
              </a:ext>
            </a:extLst>
          </p:cNvPr>
          <p:cNvSpPr>
            <a:spLocks noGrp="1" noChangeArrowheads="1"/>
          </p:cNvSpPr>
          <p:nvPr>
            <p:ph type="sldNum" sz="quarter" idx="5"/>
          </p:nvPr>
        </p:nvSpPr>
        <p:spPr>
          <a:ln/>
        </p:spPr>
        <p:txBody>
          <a:bodyPr/>
          <a:lstStyle/>
          <a:p>
            <a:fld id="{D7AA3945-AA39-4F2D-9020-9D235C4A6E62}" type="slidenum">
              <a:rPr lang="en-US" altLang="en-DK"/>
              <a:pPr/>
              <a:t>6</a:t>
            </a:fld>
            <a:endParaRPr lang="en-US" altLang="en-DK"/>
          </a:p>
        </p:txBody>
      </p:sp>
      <p:sp>
        <p:nvSpPr>
          <p:cNvPr id="1836034" name="Rectangle 2">
            <a:extLst>
              <a:ext uri="{FF2B5EF4-FFF2-40B4-BE49-F238E27FC236}">
                <a16:creationId xmlns:a16="http://schemas.microsoft.com/office/drawing/2014/main" id="{2C3CFF7C-ADA3-E337-FB99-F88A630BBD42}"/>
              </a:ext>
            </a:extLst>
          </p:cNvPr>
          <p:cNvSpPr>
            <a:spLocks noGrp="1" noRot="1" noChangeAspect="1" noChangeArrowheads="1" noTextEdit="1"/>
          </p:cNvSpPr>
          <p:nvPr>
            <p:ph type="sldImg"/>
          </p:nvPr>
        </p:nvSpPr>
        <p:spPr>
          <a:xfrm>
            <a:off x="1147763" y="692150"/>
            <a:ext cx="4538662" cy="3403600"/>
          </a:xfrm>
          <a:ln/>
        </p:spPr>
      </p:sp>
      <p:sp>
        <p:nvSpPr>
          <p:cNvPr id="1836035" name="Rectangle 3">
            <a:extLst>
              <a:ext uri="{FF2B5EF4-FFF2-40B4-BE49-F238E27FC236}">
                <a16:creationId xmlns:a16="http://schemas.microsoft.com/office/drawing/2014/main" id="{7C88710E-D4D3-26F5-963E-603EC2B9D0D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FF9934-1F77-A73E-0286-0286A9BB16BD}"/>
              </a:ext>
            </a:extLst>
          </p:cNvPr>
          <p:cNvSpPr>
            <a:spLocks noGrp="1" noChangeArrowheads="1"/>
          </p:cNvSpPr>
          <p:nvPr>
            <p:ph type="sldNum" sz="quarter" idx="5"/>
          </p:nvPr>
        </p:nvSpPr>
        <p:spPr>
          <a:ln/>
        </p:spPr>
        <p:txBody>
          <a:bodyPr/>
          <a:lstStyle/>
          <a:p>
            <a:fld id="{64563D35-EEBD-4641-BBFF-8FF08DE234E6}" type="slidenum">
              <a:rPr lang="en-US" altLang="en-DK"/>
              <a:pPr/>
              <a:t>7</a:t>
            </a:fld>
            <a:endParaRPr lang="en-US" altLang="en-DK"/>
          </a:p>
        </p:txBody>
      </p:sp>
      <p:sp>
        <p:nvSpPr>
          <p:cNvPr id="1840130" name="Rectangle 2">
            <a:extLst>
              <a:ext uri="{FF2B5EF4-FFF2-40B4-BE49-F238E27FC236}">
                <a16:creationId xmlns:a16="http://schemas.microsoft.com/office/drawing/2014/main" id="{CE1C0973-87C0-0FBA-092C-155757A1332A}"/>
              </a:ext>
            </a:extLst>
          </p:cNvPr>
          <p:cNvSpPr>
            <a:spLocks noGrp="1" noRot="1" noChangeAspect="1" noChangeArrowheads="1" noTextEdit="1"/>
          </p:cNvSpPr>
          <p:nvPr>
            <p:ph type="sldImg"/>
          </p:nvPr>
        </p:nvSpPr>
        <p:spPr>
          <a:xfrm>
            <a:off x="1147763" y="692150"/>
            <a:ext cx="4538662" cy="3403600"/>
          </a:xfrm>
          <a:ln/>
        </p:spPr>
      </p:sp>
      <p:sp>
        <p:nvSpPr>
          <p:cNvPr id="1840131" name="Rectangle 3">
            <a:extLst>
              <a:ext uri="{FF2B5EF4-FFF2-40B4-BE49-F238E27FC236}">
                <a16:creationId xmlns:a16="http://schemas.microsoft.com/office/drawing/2014/main" id="{CDACE682-22CA-D0E6-DA06-2BEE94315FD3}"/>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78E9C8-AB35-DC60-C96F-51F1765B6417}"/>
              </a:ext>
            </a:extLst>
          </p:cNvPr>
          <p:cNvSpPr>
            <a:spLocks noGrp="1" noChangeArrowheads="1"/>
          </p:cNvSpPr>
          <p:nvPr>
            <p:ph type="sldNum" sz="quarter" idx="5"/>
          </p:nvPr>
        </p:nvSpPr>
        <p:spPr>
          <a:ln/>
        </p:spPr>
        <p:txBody>
          <a:bodyPr/>
          <a:lstStyle/>
          <a:p>
            <a:fld id="{9AE8A330-D77F-4F71-8C65-78A3326D72B4}" type="slidenum">
              <a:rPr lang="en-US" altLang="en-DK"/>
              <a:pPr/>
              <a:t>8</a:t>
            </a:fld>
            <a:endParaRPr lang="en-US" altLang="en-DK"/>
          </a:p>
        </p:txBody>
      </p:sp>
      <p:sp>
        <p:nvSpPr>
          <p:cNvPr id="1842178" name="Rectangle 2">
            <a:extLst>
              <a:ext uri="{FF2B5EF4-FFF2-40B4-BE49-F238E27FC236}">
                <a16:creationId xmlns:a16="http://schemas.microsoft.com/office/drawing/2014/main" id="{AB4B49DB-6671-C4F3-2E61-6C2269F9D844}"/>
              </a:ext>
            </a:extLst>
          </p:cNvPr>
          <p:cNvSpPr>
            <a:spLocks noGrp="1" noRot="1" noChangeAspect="1" noChangeArrowheads="1" noTextEdit="1"/>
          </p:cNvSpPr>
          <p:nvPr>
            <p:ph type="sldImg"/>
          </p:nvPr>
        </p:nvSpPr>
        <p:spPr>
          <a:xfrm>
            <a:off x="392113" y="692150"/>
            <a:ext cx="6049962" cy="3403600"/>
          </a:xfrm>
          <a:ln/>
        </p:spPr>
      </p:sp>
      <p:sp>
        <p:nvSpPr>
          <p:cNvPr id="1842179" name="Rectangle 3">
            <a:extLst>
              <a:ext uri="{FF2B5EF4-FFF2-40B4-BE49-F238E27FC236}">
                <a16:creationId xmlns:a16="http://schemas.microsoft.com/office/drawing/2014/main" id="{0B4E7ECC-DC9B-EE35-6A8E-69DE5EAF773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D0D0D"/>
                </a:solidFill>
                <a:effectLst/>
                <a:latin typeface="Söhne"/>
              </a:rPr>
              <a:t>Right-Skewed Data (Positively Skewed)</a:t>
            </a:r>
          </a:p>
          <a:p>
            <a:pPr algn="l"/>
            <a:r>
              <a:rPr lang="en-US" b="0" i="0">
                <a:solidFill>
                  <a:srgbClr val="0D0D0D"/>
                </a:solidFill>
                <a:effectLst/>
                <a:latin typeface="Söhne"/>
              </a:rPr>
              <a:t>In a right-skewed distribution, also known as positively skewed, the tail on the right side of the distribution is longer or more pronounced than the left side. This skewness indicates that there are a number of data points that are significantly higher than the rest of the data. In a right-skewed distribution:</a:t>
            </a:r>
          </a:p>
          <a:p>
            <a:pPr algn="l">
              <a:buFont typeface="Arial" panose="020B0604020202020204" pitchFamily="34" charset="0"/>
              <a:buChar char="•"/>
            </a:pPr>
            <a:r>
              <a:rPr lang="en-US" b="1" i="0">
                <a:solidFill>
                  <a:srgbClr val="0D0D0D"/>
                </a:solidFill>
                <a:effectLst/>
                <a:latin typeface="Söhne"/>
              </a:rPr>
              <a:t>Mean</a:t>
            </a:r>
            <a:r>
              <a:rPr lang="en-US" b="0" i="0">
                <a:solidFill>
                  <a:srgbClr val="0D0D0D"/>
                </a:solidFill>
                <a:effectLst/>
                <a:latin typeface="Söhne"/>
              </a:rPr>
              <a:t>: The mean (average) is typically greater than the mode and median. This is because the mean is influenced by the high values in the tail, pulling it to the right.</a:t>
            </a:r>
          </a:p>
          <a:p>
            <a:pPr algn="l">
              <a:buFont typeface="Arial" panose="020B0604020202020204" pitchFamily="34" charset="0"/>
              <a:buChar char="•"/>
            </a:pPr>
            <a:r>
              <a:rPr lang="en-US" b="1" i="0">
                <a:solidFill>
                  <a:srgbClr val="0D0D0D"/>
                </a:solidFill>
                <a:effectLst/>
                <a:latin typeface="Söhne"/>
              </a:rPr>
              <a:t>Median</a:t>
            </a:r>
            <a:r>
              <a:rPr lang="en-US" b="0" i="0">
                <a:solidFill>
                  <a:srgbClr val="0D0D0D"/>
                </a:solidFill>
                <a:effectLst/>
                <a:latin typeface="Söhne"/>
              </a:rPr>
              <a:t>: The median (the middle value when data is ordered) is closer to the mode but less than the mean. The median is less affected by extreme values.</a:t>
            </a:r>
          </a:p>
          <a:p>
            <a:pPr algn="l">
              <a:buFont typeface="Arial" panose="020B0604020202020204" pitchFamily="34" charset="0"/>
              <a:buChar char="•"/>
            </a:pPr>
            <a:r>
              <a:rPr lang="en-US" b="1" i="0">
                <a:solidFill>
                  <a:srgbClr val="0D0D0D"/>
                </a:solidFill>
                <a:effectLst/>
                <a:latin typeface="Söhne"/>
              </a:rPr>
              <a:t>Mode</a:t>
            </a:r>
            <a:r>
              <a:rPr lang="en-US" b="0" i="0">
                <a:solidFill>
                  <a:srgbClr val="0D0D0D"/>
                </a:solidFill>
                <a:effectLst/>
                <a:latin typeface="Söhne"/>
              </a:rPr>
              <a:t>: The mode (the most frequent value) is the peak of the distribution and is located towards the left side of the graph, where the data is more concentrated.</a:t>
            </a:r>
          </a:p>
          <a:p>
            <a:endParaRPr lang="en-US"/>
          </a:p>
          <a:p>
            <a:pPr algn="l"/>
            <a:r>
              <a:rPr lang="en-US" b="1" i="0">
                <a:solidFill>
                  <a:srgbClr val="0D0D0D"/>
                </a:solidFill>
                <a:effectLst/>
                <a:latin typeface="Söhne"/>
              </a:rPr>
              <a:t>Left-Skewed Data (Negatively Skewed)</a:t>
            </a:r>
          </a:p>
          <a:p>
            <a:pPr algn="l"/>
            <a:r>
              <a:rPr lang="en-US" b="0" i="0">
                <a:solidFill>
                  <a:srgbClr val="0D0D0D"/>
                </a:solidFill>
                <a:effectLst/>
                <a:latin typeface="Söhne"/>
              </a:rPr>
              <a:t>Conversely, in a left-skewed distribution, also known as negatively skewed, the tail on the left side of the distribution is longer or more pronounced than the right side. This indicates that there are a number of data points that are significantly lower than the rest of the data. In a left-skewed distribution:</a:t>
            </a:r>
          </a:p>
          <a:p>
            <a:pPr algn="l">
              <a:buFont typeface="Arial" panose="020B0604020202020204" pitchFamily="34" charset="0"/>
              <a:buChar char="•"/>
            </a:pPr>
            <a:r>
              <a:rPr lang="en-US" b="1" i="0">
                <a:solidFill>
                  <a:srgbClr val="0D0D0D"/>
                </a:solidFill>
                <a:effectLst/>
                <a:latin typeface="Söhne"/>
              </a:rPr>
              <a:t>Mean</a:t>
            </a:r>
            <a:r>
              <a:rPr lang="en-US" b="0" i="0">
                <a:solidFill>
                  <a:srgbClr val="0D0D0D"/>
                </a:solidFill>
                <a:effectLst/>
                <a:latin typeface="Söhne"/>
              </a:rPr>
              <a:t>: The mean is typically less than the median and mode, as it is influenced by the low values in the tail, pulling it to the left.</a:t>
            </a:r>
          </a:p>
          <a:p>
            <a:pPr algn="l">
              <a:buFont typeface="Arial" panose="020B0604020202020204" pitchFamily="34" charset="0"/>
              <a:buChar char="•"/>
            </a:pPr>
            <a:r>
              <a:rPr lang="en-US" b="1" i="0">
                <a:solidFill>
                  <a:srgbClr val="0D0D0D"/>
                </a:solidFill>
                <a:effectLst/>
                <a:latin typeface="Söhne"/>
              </a:rPr>
              <a:t>Median</a:t>
            </a:r>
            <a:r>
              <a:rPr lang="en-US" b="0" i="0">
                <a:solidFill>
                  <a:srgbClr val="0D0D0D"/>
                </a:solidFill>
                <a:effectLst/>
                <a:latin typeface="Söhne"/>
              </a:rPr>
              <a:t>: The median is closer to the mode but greater than the mean. It's less influenced by the extreme low values.</a:t>
            </a:r>
          </a:p>
          <a:p>
            <a:pPr algn="l">
              <a:buFont typeface="Arial" panose="020B0604020202020204" pitchFamily="34" charset="0"/>
              <a:buChar char="•"/>
            </a:pPr>
            <a:r>
              <a:rPr lang="en-US" b="1" i="0">
                <a:solidFill>
                  <a:srgbClr val="0D0D0D"/>
                </a:solidFill>
                <a:effectLst/>
                <a:latin typeface="Söhne"/>
              </a:rPr>
              <a:t>Mode</a:t>
            </a:r>
            <a:r>
              <a:rPr lang="en-US" b="0" i="0">
                <a:solidFill>
                  <a:srgbClr val="0D0D0D"/>
                </a:solidFill>
                <a:effectLst/>
                <a:latin typeface="Söhne"/>
              </a:rPr>
              <a:t>: The mode is the peak of the distribution and is located towards the right side of the graph, where the data is more concentrated.</a:t>
            </a:r>
          </a:p>
          <a:p>
            <a:pPr algn="l">
              <a:buFont typeface="Arial" panose="020B0604020202020204" pitchFamily="34" charset="0"/>
              <a:buNone/>
            </a:pPr>
            <a:endParaRPr lang="en-US" b="0" i="0">
              <a:solidFill>
                <a:srgbClr val="0D0D0D"/>
              </a:solidFill>
              <a:effectLst/>
              <a:latin typeface="Söhne"/>
            </a:endParaRPr>
          </a:p>
          <a:p>
            <a:pPr algn="l"/>
            <a:r>
              <a:rPr lang="en-US" b="0" i="0">
                <a:solidFill>
                  <a:srgbClr val="0D0D0D"/>
                </a:solidFill>
                <a:effectLst/>
                <a:latin typeface="Söhne"/>
              </a:rPr>
              <a:t>If the data is </a:t>
            </a:r>
            <a:r>
              <a:rPr lang="en-US" b="1" i="0">
                <a:solidFill>
                  <a:srgbClr val="0D0D0D"/>
                </a:solidFill>
                <a:effectLst/>
                <a:latin typeface="Söhne"/>
              </a:rPr>
              <a:t>right-skewed</a:t>
            </a:r>
            <a:r>
              <a:rPr lang="en-US" b="0" i="0">
                <a:solidFill>
                  <a:srgbClr val="0D0D0D"/>
                </a:solidFill>
                <a:effectLst/>
                <a:latin typeface="Söhne"/>
              </a:rPr>
              <a:t>, it suggests that the bulk of the data is concentrated on the lower end, with a few higher values stretching the tail to the right. This might be seen in situations like household income, where most people earn below a certain threshold, but a few high incomes pull the mean higher.</a:t>
            </a:r>
          </a:p>
          <a:p>
            <a:pPr algn="l"/>
            <a:r>
              <a:rPr lang="en-US" b="0" i="0">
                <a:solidFill>
                  <a:srgbClr val="0D0D0D"/>
                </a:solidFill>
                <a:effectLst/>
                <a:latin typeface="Söhne"/>
              </a:rPr>
              <a:t>If the data is </a:t>
            </a:r>
            <a:r>
              <a:rPr lang="en-US" b="1" i="0">
                <a:solidFill>
                  <a:srgbClr val="0D0D0D"/>
                </a:solidFill>
                <a:effectLst/>
                <a:latin typeface="Söhne"/>
              </a:rPr>
              <a:t>left-skewed</a:t>
            </a:r>
            <a:r>
              <a:rPr lang="en-US" b="0" i="0">
                <a:solidFill>
                  <a:srgbClr val="0D0D0D"/>
                </a:solidFill>
                <a:effectLst/>
                <a:latin typeface="Söhne"/>
              </a:rPr>
              <a:t>, it implies that most of the data is concentrated on the higher end, with a few lower values stretching the tail to the left. An example could be the age of retirement, where most people retire at an older age, but a few early retirements pull the mean lower.</a:t>
            </a:r>
          </a:p>
          <a:p>
            <a:pPr algn="l">
              <a:buFont typeface="Arial" panose="020B0604020202020204" pitchFamily="34" charset="0"/>
              <a:buNone/>
            </a:pPr>
            <a:endParaRPr lang="en-US" b="0" i="0">
              <a:solidFill>
                <a:srgbClr val="0D0D0D"/>
              </a:solidFill>
              <a:effectLst/>
              <a:latin typeface="Söhne"/>
            </a:endParaRPr>
          </a:p>
          <a:p>
            <a:endParaRPr lang="en-US"/>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12</a:t>
            </a:fld>
            <a:endParaRPr lang="en-AU" dirty="0"/>
          </a:p>
        </p:txBody>
      </p:sp>
    </p:spTree>
    <p:extLst>
      <p:ext uri="{BB962C8B-B14F-4D97-AF65-F5344CB8AC3E}">
        <p14:creationId xmlns:p14="http://schemas.microsoft.com/office/powerpoint/2010/main" val="151305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633F29-8549-BC4E-E89D-8AE934B4054D}"/>
              </a:ext>
            </a:extLst>
          </p:cNvPr>
          <p:cNvSpPr>
            <a:spLocks noGrp="1" noChangeArrowheads="1"/>
          </p:cNvSpPr>
          <p:nvPr>
            <p:ph type="sldNum" sz="quarter" idx="5"/>
          </p:nvPr>
        </p:nvSpPr>
        <p:spPr>
          <a:ln/>
        </p:spPr>
        <p:txBody>
          <a:bodyPr/>
          <a:lstStyle/>
          <a:p>
            <a:fld id="{219F74E5-3E00-4939-A943-0E84A1020DE3}" type="slidenum">
              <a:rPr lang="en-US" altLang="en-DK"/>
              <a:pPr/>
              <a:t>15</a:t>
            </a:fld>
            <a:endParaRPr lang="en-US" altLang="en-DK"/>
          </a:p>
        </p:txBody>
      </p:sp>
      <p:sp>
        <p:nvSpPr>
          <p:cNvPr id="1848322" name="Rectangle 2">
            <a:extLst>
              <a:ext uri="{FF2B5EF4-FFF2-40B4-BE49-F238E27FC236}">
                <a16:creationId xmlns:a16="http://schemas.microsoft.com/office/drawing/2014/main" id="{779D3C0C-F22D-F64D-B344-71BDBB75FDCE}"/>
              </a:ext>
            </a:extLst>
          </p:cNvPr>
          <p:cNvSpPr>
            <a:spLocks noGrp="1" noRot="1" noChangeAspect="1" noChangeArrowheads="1" noTextEdit="1"/>
          </p:cNvSpPr>
          <p:nvPr>
            <p:ph type="sldImg"/>
          </p:nvPr>
        </p:nvSpPr>
        <p:spPr>
          <a:xfrm>
            <a:off x="1147763" y="692150"/>
            <a:ext cx="4538662" cy="3403600"/>
          </a:xfrm>
          <a:ln/>
        </p:spPr>
      </p:sp>
      <p:sp>
        <p:nvSpPr>
          <p:cNvPr id="1848323" name="Rectangle 3">
            <a:extLst>
              <a:ext uri="{FF2B5EF4-FFF2-40B4-BE49-F238E27FC236}">
                <a16:creationId xmlns:a16="http://schemas.microsoft.com/office/drawing/2014/main" id="{F6B86986-ADCF-2C3C-0DA2-A59E66960B1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D0D0D"/>
                </a:solidFill>
                <a:effectLst/>
                <a:latin typeface="Söhne"/>
              </a:rPr>
              <a:t>A practical example of </a:t>
            </a:r>
            <a:r>
              <a:rPr lang="en-US" b="1" i="0">
                <a:solidFill>
                  <a:srgbClr val="0D0D0D"/>
                </a:solidFill>
                <a:effectLst/>
                <a:latin typeface="Söhne"/>
              </a:rPr>
              <a:t>Missing Not at Random (MNAR) </a:t>
            </a:r>
            <a:r>
              <a:rPr lang="en-US" b="0" i="0">
                <a:solidFill>
                  <a:srgbClr val="0D0D0D"/>
                </a:solidFill>
                <a:effectLst/>
                <a:latin typeface="Söhne"/>
              </a:rPr>
              <a:t>involves a scenario in employee satisfaction surveys within a company. Suppose the company distributes a survey to all employees to gauge their satisfaction with their work environment, management, and overall job satisfaction. The survey includes a range of questions, from job role satisfaction to personal development opportunities.</a:t>
            </a:r>
          </a:p>
          <a:p>
            <a:pPr algn="l"/>
            <a:r>
              <a:rPr lang="en-US" b="0" i="0">
                <a:solidFill>
                  <a:srgbClr val="0D0D0D"/>
                </a:solidFill>
                <a:effectLst/>
                <a:latin typeface="Söhne"/>
              </a:rPr>
              <a:t>In this case, it's observed that a significant portion of the survey responses are missing from employees who later resign or are known to be dissatisfied with their jobs. The absence of these responses is not just random or due to observable factors; rather, it's inherently linked to the unobserved dissatisfaction levels of these employees. They might choose not to complete the survey because they are disengaged, fear retaliation, or believe that expressing their dissatisfaction will not lead to any constructive change.</a:t>
            </a:r>
          </a:p>
          <a:p>
            <a:pPr algn="l"/>
            <a:r>
              <a:rPr lang="en-US" b="0" i="0">
                <a:solidFill>
                  <a:srgbClr val="0D0D0D"/>
                </a:solidFill>
                <a:effectLst/>
                <a:latin typeface="Söhne"/>
              </a:rPr>
              <a:t>This scenario exemplifies Missing Not at Random (MNAR) because the reason for the missing data (the dissatisfaction leading to resignation) is related to the missing data itself (the unreported dissatisfaction in the survey). The missingness is a result of the very issue being measured, which makes it challenging to analyze the data without bias. Standard statistical methods to handle missing data might not be sufficient, as they typically assume the data is Missing Completely at Random (MCAR) or Missing at Random (MAR), and special techniques or assumptions may be needed to address the bias introduced by MNAR data.</a:t>
            </a:r>
          </a:p>
          <a:p>
            <a:endParaRPr lang="en-US"/>
          </a:p>
          <a:p>
            <a:endParaRPr lang="en-US"/>
          </a:p>
          <a:p>
            <a:pPr algn="l"/>
            <a:r>
              <a:rPr lang="en-US" b="0" i="0">
                <a:solidFill>
                  <a:srgbClr val="0D0D0D"/>
                </a:solidFill>
                <a:effectLst/>
                <a:latin typeface="Söhne"/>
              </a:rPr>
              <a:t>A practical example of </a:t>
            </a:r>
            <a:r>
              <a:rPr lang="en-US" b="1" i="0">
                <a:solidFill>
                  <a:srgbClr val="0D0D0D"/>
                </a:solidFill>
                <a:effectLst/>
                <a:latin typeface="Söhne"/>
              </a:rPr>
              <a:t>Missing at Random (MAR) </a:t>
            </a:r>
            <a:r>
              <a:rPr lang="en-US" b="0" i="0">
                <a:solidFill>
                  <a:srgbClr val="0D0D0D"/>
                </a:solidFill>
                <a:effectLst/>
                <a:latin typeface="Söhne"/>
              </a:rPr>
              <a:t>can be illustrated in the context of a survey conducted on exercise habits among a population. Imagine a survey that asks various questions, including one about the frequency of exercise and another about the respondent's current health status (e.g., any chronic illnesses).</a:t>
            </a:r>
          </a:p>
          <a:p>
            <a:pPr algn="l"/>
            <a:r>
              <a:rPr lang="en-US" b="0" i="0">
                <a:solidFill>
                  <a:srgbClr val="0D0D0D"/>
                </a:solidFill>
                <a:effectLst/>
                <a:latin typeface="Söhne"/>
              </a:rPr>
              <a:t>In this scenario, it might be observed that responses to the exercise frequency question are more likely to be missing for individuals who have reported having a chronic illness. The reason could be that individuals with chronic illnesses might be less inclined or able to exercise regularly, and therefore might choose not to answer the question about exercise frequency, feeling it's not applicable or too sensitive to them.</a:t>
            </a:r>
          </a:p>
          <a:p>
            <a:pPr algn="l"/>
            <a:r>
              <a:rPr lang="en-US" b="0" i="0">
                <a:solidFill>
                  <a:srgbClr val="0D0D0D"/>
                </a:solidFill>
                <a:effectLst/>
                <a:latin typeface="Söhne"/>
              </a:rPr>
              <a:t>The key point here is that the missingness of the exercise frequency data is not random; it's related to another variable in the dataset (the reported health status). However, if among those who have a chronic illness, the likelihood of missing the exercise frequency data is not related to the actual exercise frequency (but rather to their feelings about its relevance or sensitivity), then the data can be considered Missing at Random (MAR).</a:t>
            </a:r>
          </a:p>
          <a:p>
            <a:pPr algn="l"/>
            <a:r>
              <a:rPr lang="en-US" b="0" i="0">
                <a:solidFill>
                  <a:srgbClr val="0D0D0D"/>
                </a:solidFill>
                <a:effectLst/>
                <a:latin typeface="Söhne"/>
              </a:rPr>
              <a:t>In MAR, the cause of the missing data is related to observed data (in this case, the reported health status) and not to the missing data itself (the actual exercise frequency). This means that with the proper statistical techniques that account for the observed data (health status), we can make unbiased inferences about the exercise habits of the entire surveyed population, despite the missing data.</a:t>
            </a:r>
          </a:p>
          <a:p>
            <a:pPr algn="l"/>
            <a:endParaRPr lang="en-US" b="0" i="0">
              <a:solidFill>
                <a:srgbClr val="0D0D0D"/>
              </a:solidFill>
              <a:effectLst/>
              <a:latin typeface="Söhne"/>
            </a:endParaRPr>
          </a:p>
          <a:p>
            <a:pPr algn="l"/>
            <a:r>
              <a:rPr lang="en-US" b="0" i="0">
                <a:solidFill>
                  <a:srgbClr val="000000"/>
                </a:solidFill>
                <a:effectLst/>
                <a:latin typeface="Söhne"/>
              </a:rPr>
              <a:t>A practical example of </a:t>
            </a:r>
            <a:r>
              <a:rPr lang="en-US" b="1" i="0">
                <a:solidFill>
                  <a:srgbClr val="000000"/>
                </a:solidFill>
                <a:effectLst/>
                <a:latin typeface="Söhne"/>
              </a:rPr>
              <a:t>Missing Completely at Random (MCAR) </a:t>
            </a:r>
            <a:r>
              <a:rPr lang="en-US" b="0" i="0">
                <a:solidFill>
                  <a:srgbClr val="000000"/>
                </a:solidFill>
                <a:effectLst/>
                <a:latin typeface="Söhne"/>
              </a:rPr>
              <a:t>can be seen in a situation where a researcher is collecting data on the dietary habits of a group of people through an online survey. The survey includes various questions about daily intake of fruits, vegetables, proteins, etc.</a:t>
            </a:r>
          </a:p>
          <a:p>
            <a:pPr algn="l"/>
            <a:r>
              <a:rPr lang="en-US" b="0" i="0">
                <a:solidFill>
                  <a:srgbClr val="000000"/>
                </a:solidFill>
                <a:effectLst/>
                <a:latin typeface="Söhne"/>
              </a:rPr>
              <a:t>If the online survey system experiences a technical glitch that causes responses to be randomly lost, with no discernible pattern to which responses are lost or which participants are affected, then the missing data can be considered MCAR. For example, due to this glitch, some responses from various questions across the survey might not be recorded, but this loss of data is not related to the participant's dietary habits, their demographics, or any other measured variable.</a:t>
            </a:r>
          </a:p>
          <a:p>
            <a:pPr algn="l"/>
            <a:r>
              <a:rPr lang="en-US" b="0" i="0">
                <a:solidFill>
                  <a:srgbClr val="000000"/>
                </a:solidFill>
                <a:effectLst/>
                <a:latin typeface="Söhne"/>
              </a:rPr>
              <a:t>In the MCAR scenario, the reason for the missing data has nothing to do with the data itself or with any of the other variables being measured. It's purely random - like accidentally dropping and losing a handful of completed survey forms, or a computer error that randomly deletes some survey entries without regard to the content of those entries. Because the missingness is completely random, the analysis of the dataset, with appropriate handling of the missing data, can still lead to unbiased estimates of the parameters of interest.</a:t>
            </a:r>
          </a:p>
          <a:p>
            <a:br>
              <a:rPr lang="en-US" b="0" i="0">
                <a:solidFill>
                  <a:srgbClr val="000000"/>
                </a:solidFill>
                <a:effectLst/>
                <a:latin typeface="Söhne"/>
              </a:rPr>
            </a:br>
            <a:endParaRPr lang="en-US" b="0" i="0">
              <a:solidFill>
                <a:srgbClr val="0D0D0D"/>
              </a:solidFill>
              <a:effectLst/>
              <a:latin typeface="Söhne"/>
            </a:endParaRPr>
          </a:p>
          <a:p>
            <a:endParaRPr lang="en-US"/>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18</a:t>
            </a:fld>
            <a:endParaRPr lang="en-AU" dirty="0"/>
          </a:p>
        </p:txBody>
      </p:sp>
    </p:spTree>
    <p:extLst>
      <p:ext uri="{BB962C8B-B14F-4D97-AF65-F5344CB8AC3E}">
        <p14:creationId xmlns:p14="http://schemas.microsoft.com/office/powerpoint/2010/main" val="345805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99D21B-CFB1-4651-950B-296764929823}" type="slidenum">
              <a:rPr lang="en-US" smtClean="0"/>
              <a:t>‹#›</a:t>
            </a:fld>
            <a:endParaRPr lang="en-US"/>
          </a:p>
        </p:txBody>
      </p:sp>
    </p:spTree>
    <p:extLst>
      <p:ext uri="{BB962C8B-B14F-4D97-AF65-F5344CB8AC3E}">
        <p14:creationId xmlns:p14="http://schemas.microsoft.com/office/powerpoint/2010/main" val="109046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E8D78D-8E35-2A45-8837-327CDB22A9F3}" type="slidenum">
              <a:rPr lang="en-US" smtClean="0"/>
              <a:pPr>
                <a:defRPr/>
              </a:pPr>
              <a:t>‹#›</a:t>
            </a:fld>
            <a:endParaRPr lang="en-US" dirty="0"/>
          </a:p>
        </p:txBody>
      </p:sp>
    </p:spTree>
    <p:extLst>
      <p:ext uri="{BB962C8B-B14F-4D97-AF65-F5344CB8AC3E}">
        <p14:creationId xmlns:p14="http://schemas.microsoft.com/office/powerpoint/2010/main" val="69489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2B7C6-041E-C042-A637-ECCC52C36A38}" type="slidenum">
              <a:rPr lang="en-US" smtClean="0"/>
              <a:pPr>
                <a:defRPr/>
              </a:pPr>
              <a:t>‹#›</a:t>
            </a:fld>
            <a:endParaRPr lang="en-US" dirty="0"/>
          </a:p>
        </p:txBody>
      </p:sp>
    </p:spTree>
    <p:extLst>
      <p:ext uri="{BB962C8B-B14F-4D97-AF65-F5344CB8AC3E}">
        <p14:creationId xmlns:p14="http://schemas.microsoft.com/office/powerpoint/2010/main" val="101296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Arial" panose="020B0604020202020204" pitchFamily="34" charset="0"/>
              </a:defRPr>
            </a:lvl1pPr>
          </a:lstStyle>
          <a:p>
            <a:r>
              <a:rPr lang="en-US" dirty="0"/>
              <a:t>Click to edit Master title style</a:t>
            </a:r>
            <a:endParaRPr dirty="0"/>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7010400" y="6356351"/>
            <a:ext cx="28448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2336800" y="6356351"/>
            <a:ext cx="3860800" cy="365125"/>
          </a:xfrm>
        </p:spPr>
        <p:txBody>
          <a:bodyPr/>
          <a:lstStyle>
            <a:lvl1pPr>
              <a:defRPr dirty="0">
                <a:solidFill>
                  <a:schemeClr val="tx2"/>
                </a:solidFill>
              </a:defRPr>
            </a:lvl1pPr>
          </a:lstStyle>
          <a:p>
            <a:pPr>
              <a:defRPr/>
            </a:pPr>
            <a:endParaRPr lang="en-US"/>
          </a:p>
        </p:txBody>
      </p:sp>
    </p:spTree>
    <p:extLst>
      <p:ext uri="{BB962C8B-B14F-4D97-AF65-F5344CB8AC3E}">
        <p14:creationId xmlns:p14="http://schemas.microsoft.com/office/powerpoint/2010/main" val="341081253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A6066"/>
                </a:solidFill>
                <a:latin typeface="Calibri"/>
                <a:cs typeface="Calibri"/>
              </a:defRPr>
            </a:lvl1pPr>
          </a:lstStyle>
          <a:p>
            <a:endParaRPr/>
          </a:p>
        </p:txBody>
      </p:sp>
      <p:sp>
        <p:nvSpPr>
          <p:cNvPr id="3" name="Holder 3"/>
          <p:cNvSpPr>
            <a:spLocks noGrp="1"/>
          </p:cNvSpPr>
          <p:nvPr>
            <p:ph sz="half" idx="2"/>
          </p:nvPr>
        </p:nvSpPr>
        <p:spPr>
          <a:xfrm>
            <a:off x="461438" y="1615997"/>
            <a:ext cx="4054687" cy="193899"/>
          </a:xfrm>
          <a:prstGeom prst="rect">
            <a:avLst/>
          </a:prstGeom>
        </p:spPr>
        <p:txBody>
          <a:bodyPr wrap="square" lIns="0" tIns="0" rIns="0" bIns="0">
            <a:spAutoFit/>
          </a:bodyPr>
          <a:lstStyle>
            <a:lvl1pPr>
              <a:defRPr sz="1400" b="0" i="0">
                <a:solidFill>
                  <a:srgbClr val="313131"/>
                </a:solidFill>
                <a:latin typeface="Calibri"/>
                <a:cs typeface="Calibri"/>
              </a:defRPr>
            </a:lvl1pPr>
          </a:lstStyle>
          <a:p>
            <a:endParaRPr/>
          </a:p>
        </p:txBody>
      </p:sp>
      <p:sp>
        <p:nvSpPr>
          <p:cNvPr id="4" name="Holder 4"/>
          <p:cNvSpPr>
            <a:spLocks noGrp="1"/>
          </p:cNvSpPr>
          <p:nvPr>
            <p:ph sz="half" idx="3"/>
          </p:nvPr>
        </p:nvSpPr>
        <p:spPr>
          <a:xfrm>
            <a:off x="6278880" y="1577341"/>
            <a:ext cx="530352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1312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verskrift og indhold C">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6" y="1070292"/>
            <a:ext cx="10952579" cy="629921"/>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7" name="Content Placeholder 6">
            <a:extLst>
              <a:ext uri="{FF2B5EF4-FFF2-40B4-BE49-F238E27FC236}">
                <a16:creationId xmlns:a16="http://schemas.microsoft.com/office/drawing/2014/main" id="{A9D41ADC-5992-4476-8E55-8A709AA1B4B5}"/>
              </a:ext>
            </a:extLst>
          </p:cNvPr>
          <p:cNvSpPr>
            <a:spLocks noGrp="1"/>
          </p:cNvSpPr>
          <p:nvPr>
            <p:ph sz="quarter" idx="13" hasCustomPrompt="1"/>
          </p:nvPr>
        </p:nvSpPr>
        <p:spPr>
          <a:xfrm>
            <a:off x="414696" y="1989138"/>
            <a:ext cx="10952580" cy="3852862"/>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1" name="Date Placeholder 14">
            <a:extLst>
              <a:ext uri="{FF2B5EF4-FFF2-40B4-BE49-F238E27FC236}">
                <a16:creationId xmlns:a16="http://schemas.microsoft.com/office/drawing/2014/main" id="{7ACE2053-07AA-42FA-A789-E1430CAF798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05-03-2024</a:t>
            </a:fld>
            <a:endParaRPr lang="da-DK" dirty="0"/>
          </a:p>
        </p:txBody>
      </p:sp>
      <p:sp>
        <p:nvSpPr>
          <p:cNvPr id="3" name="Footer Placeholder 2">
            <a:extLst>
              <a:ext uri="{FF2B5EF4-FFF2-40B4-BE49-F238E27FC236}">
                <a16:creationId xmlns:a16="http://schemas.microsoft.com/office/drawing/2014/main" id="{2BD490B9-04D5-4C98-9BAE-36CAE61DE349}"/>
              </a:ext>
            </a:extLst>
          </p:cNvPr>
          <p:cNvSpPr>
            <a:spLocks noGrp="1"/>
          </p:cNvSpPr>
          <p:nvPr>
            <p:ph type="ftr" sz="quarter" idx="14"/>
          </p:nvPr>
        </p:nvSpPr>
        <p:spPr/>
        <p:txBody>
          <a:bodyPr/>
          <a:lstStyle/>
          <a:p>
            <a:endParaRPr lang="da-DK" dirty="0"/>
          </a:p>
        </p:txBody>
      </p:sp>
      <p:sp>
        <p:nvSpPr>
          <p:cNvPr id="4" name="Slide Number Placeholder 3">
            <a:extLst>
              <a:ext uri="{FF2B5EF4-FFF2-40B4-BE49-F238E27FC236}">
                <a16:creationId xmlns:a16="http://schemas.microsoft.com/office/drawing/2014/main" id="{DBDCBB1C-1FE3-42F2-ACED-70B0664062BD}"/>
              </a:ext>
            </a:extLst>
          </p:cNvPr>
          <p:cNvSpPr>
            <a:spLocks noGrp="1"/>
          </p:cNvSpPr>
          <p:nvPr>
            <p:ph type="sldNum" sz="quarter" idx="15"/>
          </p:nvPr>
        </p:nvSpPr>
        <p:spPr/>
        <p:txBody>
          <a:bodyPr/>
          <a:lstStyle/>
          <a:p>
            <a:fld id="{45D37B1E-C366-494F-A587-962AD9AABC83}" type="slidenum">
              <a:rPr lang="da-DK" smtClean="0"/>
              <a:pPr/>
              <a:t>‹#›</a:t>
            </a:fld>
            <a:endParaRPr lang="da-DK" dirty="0"/>
          </a:p>
        </p:txBody>
      </p:sp>
    </p:spTree>
    <p:extLst>
      <p:ext uri="{BB962C8B-B14F-4D97-AF65-F5344CB8AC3E}">
        <p14:creationId xmlns:p14="http://schemas.microsoft.com/office/powerpoint/2010/main" val="140349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1E09ED3-F608-D31A-7502-615AC90A2F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946F75-FF8F-DAC8-A7FF-AE8BDA6899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CB6340-E98B-34B4-9459-A11EE7D61F65}"/>
              </a:ext>
            </a:extLst>
          </p:cNvPr>
          <p:cNvSpPr>
            <a:spLocks noGrp="1" noChangeArrowheads="1"/>
          </p:cNvSpPr>
          <p:nvPr>
            <p:ph type="sldNum" sz="quarter" idx="12"/>
          </p:nvPr>
        </p:nvSpPr>
        <p:spPr>
          <a:ln/>
        </p:spPr>
        <p:txBody>
          <a:bodyPr/>
          <a:lstStyle>
            <a:lvl1pPr>
              <a:defRPr/>
            </a:lvl1pPr>
          </a:lstStyle>
          <a:p>
            <a:fld id="{5DD02560-BCE7-4ECC-98F5-209F5B7036B3}" type="slidenum">
              <a:rPr lang="en-US" altLang="en-DK"/>
              <a:pPr/>
              <a:t>‹#›</a:t>
            </a:fld>
            <a:endParaRPr lang="en-US" altLang="en-DK"/>
          </a:p>
        </p:txBody>
      </p:sp>
    </p:spTree>
    <p:extLst>
      <p:ext uri="{BB962C8B-B14F-4D97-AF65-F5344CB8AC3E}">
        <p14:creationId xmlns:p14="http://schemas.microsoft.com/office/powerpoint/2010/main" val="17637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B9F43C-A1BA-A092-A3EF-05A1498F9E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D9979-819F-E861-5E5C-6972729D06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849486-96CD-92A2-FD30-5FE9A08C7D77}"/>
              </a:ext>
            </a:extLst>
          </p:cNvPr>
          <p:cNvSpPr>
            <a:spLocks noGrp="1" noChangeArrowheads="1"/>
          </p:cNvSpPr>
          <p:nvPr>
            <p:ph type="sldNum" sz="quarter" idx="12"/>
          </p:nvPr>
        </p:nvSpPr>
        <p:spPr>
          <a:ln/>
        </p:spPr>
        <p:txBody>
          <a:bodyPr/>
          <a:lstStyle>
            <a:lvl1pPr>
              <a:defRPr/>
            </a:lvl1pPr>
          </a:lstStyle>
          <a:p>
            <a:fld id="{9F76D9A1-85CB-44C0-BDDE-D5FF50928176}" type="slidenum">
              <a:rPr lang="en-US" altLang="en-DK"/>
              <a:pPr/>
              <a:t>‹#›</a:t>
            </a:fld>
            <a:endParaRPr lang="en-US" altLang="en-DK"/>
          </a:p>
        </p:txBody>
      </p:sp>
    </p:spTree>
    <p:extLst>
      <p:ext uri="{BB962C8B-B14F-4D97-AF65-F5344CB8AC3E}">
        <p14:creationId xmlns:p14="http://schemas.microsoft.com/office/powerpoint/2010/main" val="162533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33AEDE5-DFA9-22AC-6829-D5F905CC97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E451BC1-33E2-78C1-5C53-B551E94713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AEB1ED-720F-CCAB-4E20-D04C7921A855}"/>
              </a:ext>
            </a:extLst>
          </p:cNvPr>
          <p:cNvSpPr>
            <a:spLocks noGrp="1" noChangeArrowheads="1"/>
          </p:cNvSpPr>
          <p:nvPr>
            <p:ph type="sldNum" sz="quarter" idx="12"/>
          </p:nvPr>
        </p:nvSpPr>
        <p:spPr>
          <a:ln/>
        </p:spPr>
        <p:txBody>
          <a:bodyPr/>
          <a:lstStyle>
            <a:lvl1pPr>
              <a:defRPr/>
            </a:lvl1pPr>
          </a:lstStyle>
          <a:p>
            <a:fld id="{2E03E6F0-AB17-476B-BC85-8101CE5E5F03}" type="slidenum">
              <a:rPr lang="en-US" altLang="en-DK"/>
              <a:pPr/>
              <a:t>‹#›</a:t>
            </a:fld>
            <a:endParaRPr lang="en-US" altLang="en-DK"/>
          </a:p>
        </p:txBody>
      </p:sp>
    </p:spTree>
    <p:extLst>
      <p:ext uri="{BB962C8B-B14F-4D97-AF65-F5344CB8AC3E}">
        <p14:creationId xmlns:p14="http://schemas.microsoft.com/office/powerpoint/2010/main" val="1342751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0F1775A-75C6-F442-55DB-C3D115DD8BF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592EA37-1469-4BB2-A79E-0103561BE8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6197B3-0B05-BF61-5782-335CD085D5B7}"/>
              </a:ext>
            </a:extLst>
          </p:cNvPr>
          <p:cNvSpPr>
            <a:spLocks noGrp="1" noChangeArrowheads="1"/>
          </p:cNvSpPr>
          <p:nvPr>
            <p:ph type="sldNum" sz="quarter" idx="12"/>
          </p:nvPr>
        </p:nvSpPr>
        <p:spPr>
          <a:ln/>
        </p:spPr>
        <p:txBody>
          <a:bodyPr/>
          <a:lstStyle>
            <a:lvl1pPr>
              <a:defRPr/>
            </a:lvl1pPr>
          </a:lstStyle>
          <a:p>
            <a:fld id="{203DB1D3-85AB-4FF4-B6F0-79EF5A99AF95}" type="slidenum">
              <a:rPr lang="en-US" altLang="en-DK"/>
              <a:pPr/>
              <a:t>‹#›</a:t>
            </a:fld>
            <a:endParaRPr lang="en-US" altLang="en-DK"/>
          </a:p>
        </p:txBody>
      </p:sp>
    </p:spTree>
    <p:extLst>
      <p:ext uri="{BB962C8B-B14F-4D97-AF65-F5344CB8AC3E}">
        <p14:creationId xmlns:p14="http://schemas.microsoft.com/office/powerpoint/2010/main" val="522743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9901BAC-2DE2-AE94-0673-5E7E98229F5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9B713FE-C1B2-30BA-A197-D769DB1772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5AE6F-45DD-9B1D-921C-4DA5114D1CC9}"/>
              </a:ext>
            </a:extLst>
          </p:cNvPr>
          <p:cNvSpPr>
            <a:spLocks noGrp="1" noChangeArrowheads="1"/>
          </p:cNvSpPr>
          <p:nvPr>
            <p:ph type="sldNum" sz="quarter" idx="12"/>
          </p:nvPr>
        </p:nvSpPr>
        <p:spPr>
          <a:ln/>
        </p:spPr>
        <p:txBody>
          <a:bodyPr/>
          <a:lstStyle>
            <a:lvl1pPr>
              <a:defRPr/>
            </a:lvl1pPr>
          </a:lstStyle>
          <a:p>
            <a:fld id="{5AD25133-A5A3-464A-8001-DD205008737B}" type="slidenum">
              <a:rPr lang="en-US" altLang="en-DK"/>
              <a:pPr/>
              <a:t>‹#›</a:t>
            </a:fld>
            <a:endParaRPr lang="en-US" altLang="en-DK"/>
          </a:p>
        </p:txBody>
      </p:sp>
    </p:spTree>
    <p:extLst>
      <p:ext uri="{BB962C8B-B14F-4D97-AF65-F5344CB8AC3E}">
        <p14:creationId xmlns:p14="http://schemas.microsoft.com/office/powerpoint/2010/main" val="329010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D4D257-4F1A-5B4F-8BE3-C5A8F8A780E1}" type="slidenum">
              <a:rPr lang="en-US" smtClean="0"/>
              <a:pPr>
                <a:defRPr/>
              </a:pPr>
              <a:t>‹#›</a:t>
            </a:fld>
            <a:endParaRPr lang="en-US" dirty="0"/>
          </a:p>
        </p:txBody>
      </p:sp>
    </p:spTree>
    <p:extLst>
      <p:ext uri="{BB962C8B-B14F-4D97-AF65-F5344CB8AC3E}">
        <p14:creationId xmlns:p14="http://schemas.microsoft.com/office/powerpoint/2010/main" val="875498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0A4527-A1EC-4AE2-3440-36B84B6C2B6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762E0E9-8D7B-065A-2D8B-8CB74D8056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4B64C45-16EE-96A7-097F-1C3B34E73B95}"/>
              </a:ext>
            </a:extLst>
          </p:cNvPr>
          <p:cNvSpPr>
            <a:spLocks noGrp="1" noChangeArrowheads="1"/>
          </p:cNvSpPr>
          <p:nvPr>
            <p:ph type="sldNum" sz="quarter" idx="12"/>
          </p:nvPr>
        </p:nvSpPr>
        <p:spPr>
          <a:ln/>
        </p:spPr>
        <p:txBody>
          <a:bodyPr/>
          <a:lstStyle>
            <a:lvl1pPr>
              <a:defRPr/>
            </a:lvl1pPr>
          </a:lstStyle>
          <a:p>
            <a:fld id="{C0956787-8F8A-44C5-AB85-54994505A6B9}" type="slidenum">
              <a:rPr lang="en-US" altLang="en-DK"/>
              <a:pPr/>
              <a:t>‹#›</a:t>
            </a:fld>
            <a:endParaRPr lang="en-US" altLang="en-DK"/>
          </a:p>
        </p:txBody>
      </p:sp>
    </p:spTree>
    <p:extLst>
      <p:ext uri="{BB962C8B-B14F-4D97-AF65-F5344CB8AC3E}">
        <p14:creationId xmlns:p14="http://schemas.microsoft.com/office/powerpoint/2010/main" val="75560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EB6C6FD-B870-EFCD-94FC-D169876324E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303090-8142-CD65-A528-F42595C5E6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FD571CE-D75A-4558-263B-AEE1CDDA18BA}"/>
              </a:ext>
            </a:extLst>
          </p:cNvPr>
          <p:cNvSpPr>
            <a:spLocks noGrp="1" noChangeArrowheads="1"/>
          </p:cNvSpPr>
          <p:nvPr>
            <p:ph type="sldNum" sz="quarter" idx="12"/>
          </p:nvPr>
        </p:nvSpPr>
        <p:spPr>
          <a:ln/>
        </p:spPr>
        <p:txBody>
          <a:bodyPr/>
          <a:lstStyle>
            <a:lvl1pPr>
              <a:defRPr/>
            </a:lvl1pPr>
          </a:lstStyle>
          <a:p>
            <a:fld id="{446137F2-F7A5-4AD9-8D4E-DE9F4DCB637B}" type="slidenum">
              <a:rPr lang="en-US" altLang="en-DK"/>
              <a:pPr/>
              <a:t>‹#›</a:t>
            </a:fld>
            <a:endParaRPr lang="en-US" altLang="en-DK"/>
          </a:p>
        </p:txBody>
      </p:sp>
    </p:spTree>
    <p:extLst>
      <p:ext uri="{BB962C8B-B14F-4D97-AF65-F5344CB8AC3E}">
        <p14:creationId xmlns:p14="http://schemas.microsoft.com/office/powerpoint/2010/main" val="3719681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B1E5A0-8B96-3653-17B9-C78C72A95B4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8AF4F35-4582-C09C-139D-73964FA6BA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064C714-DB32-D0E8-D021-025289021DC7}"/>
              </a:ext>
            </a:extLst>
          </p:cNvPr>
          <p:cNvSpPr>
            <a:spLocks noGrp="1" noChangeArrowheads="1"/>
          </p:cNvSpPr>
          <p:nvPr>
            <p:ph type="sldNum" sz="quarter" idx="12"/>
          </p:nvPr>
        </p:nvSpPr>
        <p:spPr>
          <a:ln/>
        </p:spPr>
        <p:txBody>
          <a:bodyPr/>
          <a:lstStyle>
            <a:lvl1pPr>
              <a:defRPr/>
            </a:lvl1pPr>
          </a:lstStyle>
          <a:p>
            <a:fld id="{0899A50B-4C3D-4AB6-B200-8A71B92AE585}" type="slidenum">
              <a:rPr lang="en-US" altLang="en-DK"/>
              <a:pPr/>
              <a:t>‹#›</a:t>
            </a:fld>
            <a:endParaRPr lang="en-US" altLang="en-DK"/>
          </a:p>
        </p:txBody>
      </p:sp>
    </p:spTree>
    <p:extLst>
      <p:ext uri="{BB962C8B-B14F-4D97-AF65-F5344CB8AC3E}">
        <p14:creationId xmlns:p14="http://schemas.microsoft.com/office/powerpoint/2010/main" val="1484901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44E8043-7C67-76D9-0D78-782AE323D09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B71F52-AD62-EA51-368C-9E9A6A777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38F0C8-D44F-0F4B-B0E9-ACF97BEE9507}"/>
              </a:ext>
            </a:extLst>
          </p:cNvPr>
          <p:cNvSpPr>
            <a:spLocks noGrp="1" noChangeArrowheads="1"/>
          </p:cNvSpPr>
          <p:nvPr>
            <p:ph type="sldNum" sz="quarter" idx="12"/>
          </p:nvPr>
        </p:nvSpPr>
        <p:spPr>
          <a:ln/>
        </p:spPr>
        <p:txBody>
          <a:bodyPr/>
          <a:lstStyle>
            <a:lvl1pPr>
              <a:defRPr/>
            </a:lvl1pPr>
          </a:lstStyle>
          <a:p>
            <a:fld id="{9E79ED7E-609D-4F53-9A00-77404E435A2B}" type="slidenum">
              <a:rPr lang="en-US" altLang="en-DK"/>
              <a:pPr/>
              <a:t>‹#›</a:t>
            </a:fld>
            <a:endParaRPr lang="en-US" altLang="en-DK"/>
          </a:p>
        </p:txBody>
      </p:sp>
    </p:spTree>
    <p:extLst>
      <p:ext uri="{BB962C8B-B14F-4D97-AF65-F5344CB8AC3E}">
        <p14:creationId xmlns:p14="http://schemas.microsoft.com/office/powerpoint/2010/main" val="3969449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965C6E-3CA1-FF38-64F2-5897F4FE55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0F3808-492D-C39E-317F-E32A55CD77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1ADD75-5DA7-64A9-E135-6797D83A2DA8}"/>
              </a:ext>
            </a:extLst>
          </p:cNvPr>
          <p:cNvSpPr>
            <a:spLocks noGrp="1" noChangeArrowheads="1"/>
          </p:cNvSpPr>
          <p:nvPr>
            <p:ph type="sldNum" sz="quarter" idx="12"/>
          </p:nvPr>
        </p:nvSpPr>
        <p:spPr>
          <a:ln/>
        </p:spPr>
        <p:txBody>
          <a:bodyPr/>
          <a:lstStyle>
            <a:lvl1pPr>
              <a:defRPr/>
            </a:lvl1pPr>
          </a:lstStyle>
          <a:p>
            <a:fld id="{633AD477-4E21-4858-B627-26A9C2A9E17A}" type="slidenum">
              <a:rPr lang="en-US" altLang="en-DK"/>
              <a:pPr/>
              <a:t>‹#›</a:t>
            </a:fld>
            <a:endParaRPr lang="en-US" altLang="en-DK"/>
          </a:p>
        </p:txBody>
      </p:sp>
    </p:spTree>
    <p:extLst>
      <p:ext uri="{BB962C8B-B14F-4D97-AF65-F5344CB8AC3E}">
        <p14:creationId xmlns:p14="http://schemas.microsoft.com/office/powerpoint/2010/main" val="2855790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2AFAA8-EBE4-7AF0-6421-106B16291E5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D63E71-9CFD-20AD-33B5-7A78D81896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2BC923-93F7-6BBD-882E-FCD338A4CFDC}"/>
              </a:ext>
            </a:extLst>
          </p:cNvPr>
          <p:cNvSpPr>
            <a:spLocks noGrp="1" noChangeArrowheads="1"/>
          </p:cNvSpPr>
          <p:nvPr>
            <p:ph type="sldNum" sz="quarter" idx="12"/>
          </p:nvPr>
        </p:nvSpPr>
        <p:spPr>
          <a:ln/>
        </p:spPr>
        <p:txBody>
          <a:bodyPr/>
          <a:lstStyle>
            <a:lvl1pPr>
              <a:defRPr/>
            </a:lvl1pPr>
          </a:lstStyle>
          <a:p>
            <a:fld id="{30331384-22F7-428D-8474-70E8E7F77EF7}" type="slidenum">
              <a:rPr lang="en-US" altLang="en-DK"/>
              <a:pPr/>
              <a:t>‹#›</a:t>
            </a:fld>
            <a:endParaRPr lang="en-US" altLang="en-DK"/>
          </a:p>
        </p:txBody>
      </p:sp>
    </p:spTree>
    <p:extLst>
      <p:ext uri="{BB962C8B-B14F-4D97-AF65-F5344CB8AC3E}">
        <p14:creationId xmlns:p14="http://schemas.microsoft.com/office/powerpoint/2010/main" val="615733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3ADB40B-6C5A-1909-A0A7-293334E59C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428D61-8351-F889-E8A2-B93E31A38F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399C6E-A840-2C53-1BB8-C32CA21BEC86}"/>
              </a:ext>
            </a:extLst>
          </p:cNvPr>
          <p:cNvSpPr>
            <a:spLocks noGrp="1" noChangeArrowheads="1"/>
          </p:cNvSpPr>
          <p:nvPr>
            <p:ph type="sldNum" sz="quarter" idx="12"/>
          </p:nvPr>
        </p:nvSpPr>
        <p:spPr>
          <a:ln/>
        </p:spPr>
        <p:txBody>
          <a:bodyPr/>
          <a:lstStyle>
            <a:lvl1pPr>
              <a:defRPr/>
            </a:lvl1pPr>
          </a:lstStyle>
          <a:p>
            <a:fld id="{756B25A0-85C9-415E-A395-3FB5ED3EB8D9}" type="slidenum">
              <a:rPr lang="en-US" altLang="en-DK"/>
              <a:pPr/>
              <a:t>‹#›</a:t>
            </a:fld>
            <a:endParaRPr lang="en-US" altLang="en-DK"/>
          </a:p>
        </p:txBody>
      </p:sp>
    </p:spTree>
    <p:extLst>
      <p:ext uri="{BB962C8B-B14F-4D97-AF65-F5344CB8AC3E}">
        <p14:creationId xmlns:p14="http://schemas.microsoft.com/office/powerpoint/2010/main" val="36998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1552C5-3519-B34A-84A2-115DD8FB9A73}" type="slidenum">
              <a:rPr lang="en-US" smtClean="0"/>
              <a:pPr>
                <a:defRPr/>
              </a:pPr>
              <a:t>‹#›</a:t>
            </a:fld>
            <a:endParaRPr lang="en-US" dirty="0"/>
          </a:p>
        </p:txBody>
      </p:sp>
    </p:spTree>
    <p:extLst>
      <p:ext uri="{BB962C8B-B14F-4D97-AF65-F5344CB8AC3E}">
        <p14:creationId xmlns:p14="http://schemas.microsoft.com/office/powerpoint/2010/main" val="68363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574C6C-B126-C243-AF3A-473490ECF08E}" type="slidenum">
              <a:rPr lang="en-US" smtClean="0"/>
              <a:pPr>
                <a:defRPr/>
              </a:pPr>
              <a:t>‹#›</a:t>
            </a:fld>
            <a:endParaRPr lang="en-US" dirty="0"/>
          </a:p>
        </p:txBody>
      </p:sp>
    </p:spTree>
    <p:extLst>
      <p:ext uri="{BB962C8B-B14F-4D97-AF65-F5344CB8AC3E}">
        <p14:creationId xmlns:p14="http://schemas.microsoft.com/office/powerpoint/2010/main" val="256720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a:t>
            </a:fld>
            <a:endParaRPr lang="en-US" dirty="0"/>
          </a:p>
        </p:txBody>
      </p:sp>
    </p:spTree>
    <p:extLst>
      <p:ext uri="{BB962C8B-B14F-4D97-AF65-F5344CB8AC3E}">
        <p14:creationId xmlns:p14="http://schemas.microsoft.com/office/powerpoint/2010/main" val="243770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827B03-88FE-5943-BA04-D063075F7726}" type="slidenum">
              <a:rPr lang="en-US" smtClean="0"/>
              <a:pPr>
                <a:defRPr/>
              </a:pPr>
              <a:t>‹#›</a:t>
            </a:fld>
            <a:endParaRPr lang="en-US" dirty="0"/>
          </a:p>
        </p:txBody>
      </p:sp>
    </p:spTree>
    <p:extLst>
      <p:ext uri="{BB962C8B-B14F-4D97-AF65-F5344CB8AC3E}">
        <p14:creationId xmlns:p14="http://schemas.microsoft.com/office/powerpoint/2010/main" val="286964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0AF2D8-10AB-A049-8099-BCC130F93D8A}" type="slidenum">
              <a:rPr lang="en-US" smtClean="0"/>
              <a:pPr>
                <a:defRPr/>
              </a:pPr>
              <a:t>‹#›</a:t>
            </a:fld>
            <a:endParaRPr lang="en-US" dirty="0"/>
          </a:p>
        </p:txBody>
      </p:sp>
    </p:spTree>
    <p:extLst>
      <p:ext uri="{BB962C8B-B14F-4D97-AF65-F5344CB8AC3E}">
        <p14:creationId xmlns:p14="http://schemas.microsoft.com/office/powerpoint/2010/main" val="58467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68EE8C-42B6-834F-987D-E6D173EC01A1}" type="slidenum">
              <a:rPr lang="en-US" smtClean="0"/>
              <a:pPr>
                <a:defRPr/>
              </a:pPr>
              <a:t>‹#›</a:t>
            </a:fld>
            <a:endParaRPr lang="en-US" dirty="0"/>
          </a:p>
        </p:txBody>
      </p:sp>
    </p:spTree>
    <p:extLst>
      <p:ext uri="{BB962C8B-B14F-4D97-AF65-F5344CB8AC3E}">
        <p14:creationId xmlns:p14="http://schemas.microsoft.com/office/powerpoint/2010/main" val="35849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28ADFC-8892-9A47-BDCA-AE50B6D38DDE}" type="slidenum">
              <a:rPr lang="en-US" smtClean="0"/>
              <a:pPr>
                <a:defRPr/>
              </a:pPr>
              <a:t>‹#›</a:t>
            </a:fld>
            <a:endParaRPr lang="en-US" dirty="0"/>
          </a:p>
        </p:txBody>
      </p:sp>
    </p:spTree>
    <p:extLst>
      <p:ext uri="{BB962C8B-B14F-4D97-AF65-F5344CB8AC3E}">
        <p14:creationId xmlns:p14="http://schemas.microsoft.com/office/powerpoint/2010/main" val="74135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2D5B02-4D85-9F4F-AC9E-87D022241007}" type="slidenum">
              <a:rPr lang="en-US" smtClean="0"/>
              <a:pPr>
                <a:defRPr/>
              </a:pPr>
              <a:t>‹#›</a:t>
            </a:fld>
            <a:endParaRPr lang="en-US" dirty="0"/>
          </a:p>
        </p:txBody>
      </p:sp>
    </p:spTree>
    <p:extLst>
      <p:ext uri="{BB962C8B-B14F-4D97-AF65-F5344CB8AC3E}">
        <p14:creationId xmlns:p14="http://schemas.microsoft.com/office/powerpoint/2010/main" val="833655779"/>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 id="21474850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23D7942-D8DA-DCD9-8A96-DD45823206FE}"/>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K"/>
              <a:t>Click to edit Master title style</a:t>
            </a:r>
          </a:p>
        </p:txBody>
      </p:sp>
      <p:sp>
        <p:nvSpPr>
          <p:cNvPr id="2051" name="Rectangle 3">
            <a:extLst>
              <a:ext uri="{FF2B5EF4-FFF2-40B4-BE49-F238E27FC236}">
                <a16:creationId xmlns:a16="http://schemas.microsoft.com/office/drawing/2014/main" id="{C4673F5C-489A-4A89-7233-C12A954D1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K"/>
              <a:t>Click to 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p>
        </p:txBody>
      </p:sp>
      <p:sp>
        <p:nvSpPr>
          <p:cNvPr id="1028" name="Rectangle 4">
            <a:extLst>
              <a:ext uri="{FF2B5EF4-FFF2-40B4-BE49-F238E27FC236}">
                <a16:creationId xmlns:a16="http://schemas.microsoft.com/office/drawing/2014/main" id="{85323FFA-5509-E77A-6529-2D88D797BF3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6969CD1D-BEB6-BA9E-0C64-55FF24D08496}"/>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672AF1C5-6B27-3897-FEFD-22569BB33848}"/>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E48BA25-8211-46C2-9DF6-41FFE1D9B5CE}" type="slidenum">
              <a:rPr lang="en-US" altLang="en-DK"/>
              <a:pPr/>
              <a:t>‹#›</a:t>
            </a:fld>
            <a:endParaRPr lang="en-US" altLang="en-DK"/>
          </a:p>
        </p:txBody>
      </p:sp>
    </p:spTree>
    <p:extLst>
      <p:ext uri="{BB962C8B-B14F-4D97-AF65-F5344CB8AC3E}">
        <p14:creationId xmlns:p14="http://schemas.microsoft.com/office/powerpoint/2010/main" val="1207380799"/>
      </p:ext>
    </p:extLst>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 id="2147485085" r:id="rId6"/>
    <p:sldLayoutId id="2147485086" r:id="rId7"/>
    <p:sldLayoutId id="2147485087" r:id="rId8"/>
    <p:sldLayoutId id="2147485088" r:id="rId9"/>
    <p:sldLayoutId id="2147485089" r:id="rId10"/>
    <p:sldLayoutId id="2147485090" r:id="rId11"/>
    <p:sldLayoutId id="214748509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hyperlink" Target="https://pandas.pydata.org/docs/reference/api/pandas.DataFrame.boxplot.html" TargetMode="External"/><Relationship Id="rId5" Type="http://schemas.openxmlformats.org/officeDocument/2006/relationships/hyperlink" Target="https://en.wikipedia.org/wiki/Box_plot" TargetMode="Externa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thda.com/english/wiki/correlation-analyses-in-r" TargetMode="Externa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9.jp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10" Type="http://schemas.openxmlformats.org/officeDocument/2006/relationships/hyperlink" Target="http://www.youtube.com/watch?v=zX-pacwVyvU" TargetMode="External"/><Relationship Id="rId4" Type="http://schemas.openxmlformats.org/officeDocument/2006/relationships/image" Target="../media/image45.jpg"/><Relationship Id="rId9" Type="http://schemas.openxmlformats.org/officeDocument/2006/relationships/image" Target="../media/image50.jp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code/aimack/how-to-handle-skewed-distribution" TargetMode="Externa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hyperlink" Target="http://www.flaticon.com/" TargetMode="External"/><Relationship Id="rId16"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uniquerecal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tulpatelDS/Youtube/tree/main/Feature_Engineering" TargetMode="External"/><Relationship Id="rId2" Type="http://schemas.openxmlformats.org/officeDocument/2006/relationships/hyperlink" Target="https://github.com/atulpatelDS/Youtube/tree/main/Data_Cleaning" TargetMode="External"/><Relationship Id="rId1" Type="http://schemas.openxmlformats.org/officeDocument/2006/relationships/slideLayout" Target="../slideLayouts/slideLayout2.xml"/><Relationship Id="rId4" Type="http://schemas.openxmlformats.org/officeDocument/2006/relationships/hyperlink" Target="https://github.com/atulpatelDS/Youtube/tree/main/Machine_Learning/Imbalanced_Dataset_Handl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www.flickr.com/photos/marc_smith/1473557291/si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378200" y="3693646"/>
            <a:ext cx="6606232" cy="1470025"/>
          </a:xfrm>
        </p:spPr>
        <p:txBody>
          <a:bodyPr>
            <a:noAutofit/>
          </a:bodyPr>
          <a:lstStyle/>
          <a:p>
            <a:pPr eaLnBrk="1" hangingPunct="1">
              <a:defRPr/>
            </a:pPr>
            <a:r>
              <a:rPr lang="da-DK" dirty="0" err="1"/>
              <a:t>Introduction</a:t>
            </a:r>
            <a:r>
              <a:rPr lang="da-DK" dirty="0"/>
              <a:t> to </a:t>
            </a:r>
            <a:r>
              <a:rPr lang="da-DK" dirty="0" err="1"/>
              <a:t>machine</a:t>
            </a:r>
            <a:r>
              <a:rPr lang="da-DK" dirty="0"/>
              <a:t> </a:t>
            </a:r>
            <a:r>
              <a:rPr lang="da-DK" dirty="0" err="1"/>
              <a:t>learning</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da-DK" dirty="0"/>
              <a:t>Data </a:t>
            </a:r>
            <a:r>
              <a:rPr lang="da-DK" dirty="0" err="1"/>
              <a:t>Preparation</a:t>
            </a:r>
            <a:r>
              <a:rPr lang="da-DK" dirty="0"/>
              <a:t> and Feature Engineering</a:t>
            </a:r>
          </a:p>
          <a:p>
            <a:pPr eaLnBrk="1" hangingPunct="1">
              <a:buFont typeface="Wingdings" pitchFamily="-1" charset="2"/>
              <a:buNone/>
            </a:pPr>
            <a:r>
              <a:rPr lang="da-DK" dirty="0"/>
              <a:t>R. </a:t>
            </a:r>
            <a:r>
              <a:rPr lang="en-US" dirty="0"/>
              <a:t>Brooks</a:t>
            </a:r>
          </a:p>
          <a:p>
            <a:pPr eaLnBrk="1" hangingPunct="1">
              <a:buFont typeface="Wingdings" pitchFamily="-1" charset="2"/>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25838F-C998-1016-60F8-D06C2CDC62EF}"/>
              </a:ext>
            </a:extLst>
          </p:cNvPr>
          <p:cNvSpPr>
            <a:spLocks noGrp="1"/>
          </p:cNvSpPr>
          <p:nvPr>
            <p:ph type="title"/>
          </p:nvPr>
        </p:nvSpPr>
        <p:spPr/>
        <p:txBody>
          <a:bodyPr/>
          <a:lstStyle/>
          <a:p>
            <a:r>
              <a:rPr lang="en-US"/>
              <a:t>Outliers</a:t>
            </a:r>
          </a:p>
        </p:txBody>
      </p:sp>
      <p:sp>
        <p:nvSpPr>
          <p:cNvPr id="5" name="Text Placeholder 4">
            <a:extLst>
              <a:ext uri="{FF2B5EF4-FFF2-40B4-BE49-F238E27FC236}">
                <a16:creationId xmlns:a16="http://schemas.microsoft.com/office/drawing/2014/main" id="{9DCAADE9-A0C7-02F6-AED0-F1E08BB5E446}"/>
              </a:ext>
            </a:extLst>
          </p:cNvPr>
          <p:cNvSpPr>
            <a:spLocks noGrp="1"/>
          </p:cNvSpPr>
          <p:nvPr>
            <p:ph type="body" idx="1"/>
          </p:nvPr>
        </p:nvSpPr>
        <p:spPr/>
        <p:txBody>
          <a:bodyPr/>
          <a:lstStyle/>
          <a:p>
            <a:r>
              <a:rPr lang="en-US"/>
              <a:t>Mild (used for boxplots)</a:t>
            </a:r>
          </a:p>
        </p:txBody>
      </p:sp>
      <p:sp>
        <p:nvSpPr>
          <p:cNvPr id="7" name="Text Placeholder 6">
            <a:extLst>
              <a:ext uri="{FF2B5EF4-FFF2-40B4-BE49-F238E27FC236}">
                <a16:creationId xmlns:a16="http://schemas.microsoft.com/office/drawing/2014/main" id="{9F703552-D175-5193-2B7D-4DC261CF7B1C}"/>
              </a:ext>
            </a:extLst>
          </p:cNvPr>
          <p:cNvSpPr>
            <a:spLocks noGrp="1"/>
          </p:cNvSpPr>
          <p:nvPr>
            <p:ph type="body" sz="quarter" idx="3"/>
          </p:nvPr>
        </p:nvSpPr>
        <p:spPr/>
        <p:txBody>
          <a:bodyPr/>
          <a:lstStyle/>
          <a:p>
            <a:r>
              <a:rPr lang="en-US"/>
              <a:t>Extreme</a:t>
            </a:r>
          </a:p>
        </p:txBody>
      </p:sp>
      <mc:AlternateContent xmlns:mc="http://schemas.openxmlformats.org/markup-compatibility/2006">
        <mc:Choice xmlns:a14="http://schemas.microsoft.com/office/drawing/2010/main" Requires="a14">
          <p:sp>
            <p:nvSpPr>
              <p:cNvPr id="10" name="Object 6">
                <a:extLst>
                  <a:ext uri="{FF2B5EF4-FFF2-40B4-BE49-F238E27FC236}">
                    <a16:creationId xmlns:a16="http://schemas.microsoft.com/office/drawing/2014/main" id="{B3BCA2B2-E4FB-F588-1F6A-B3DAD356741B}"/>
                  </a:ext>
                </a:extLst>
              </p:cNvPr>
              <p:cNvSpPr txBox="1"/>
              <p:nvPr/>
            </p:nvSpPr>
            <p:spPr bwMode="auto">
              <a:xfrm>
                <a:off x="550863" y="3092450"/>
                <a:ext cx="4321175" cy="7685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sz="2800" i="0">
                          <a:solidFill>
                            <a:srgbClr val="000000"/>
                          </a:solidFill>
                          <a:latin typeface="Cambria Math" panose="02040503050406030204" pitchFamily="18" charset="0"/>
                        </a:rPr>
                        <m:t>Q</m:t>
                      </m:r>
                      <m:r>
                        <m:rPr>
                          <m:nor/>
                        </m:rPr>
                        <a:rPr lang="en-US" sz="2800" i="0">
                          <a:solidFill>
                            <a:srgbClr val="000000"/>
                          </a:solidFill>
                          <a:latin typeface="Cambria Math" panose="02040503050406030204" pitchFamily="18" charset="0"/>
                        </a:rPr>
                        <m:t>3 + 1.</m:t>
                      </m:r>
                      <m:r>
                        <m:rPr>
                          <m:nor/>
                        </m:rPr>
                        <a:rPr lang="en-US" sz="2800" i="0">
                          <a:solidFill>
                            <a:srgbClr val="000000"/>
                          </a:solidFill>
                          <a:highlight>
                            <a:srgbClr val="00FF00"/>
                          </a:highlight>
                          <a:latin typeface="Cambria Math" panose="02040503050406030204" pitchFamily="18" charset="0"/>
                        </a:rPr>
                        <m:t>5 </m:t>
                      </m:r>
                      <m:r>
                        <m:rPr>
                          <m:nor/>
                        </m:rPr>
                        <a:rPr lang="en-US" sz="2800" i="0">
                          <a:solidFill>
                            <a:srgbClr val="000000"/>
                          </a:solidFill>
                          <a:latin typeface="Cambria Math" panose="02040503050406030204" pitchFamily="18" charset="0"/>
                        </a:rPr>
                        <m:t>IQR</m:t>
                      </m:r>
                      <m:r>
                        <m:rPr>
                          <m:nor/>
                        </m:rPr>
                        <a:rPr lang="en-US" sz="2800" i="0">
                          <a:solidFill>
                            <a:srgbClr val="000000"/>
                          </a:solidFill>
                          <a:latin typeface="Cambria Math" panose="02040503050406030204" pitchFamily="18" charset="0"/>
                        </a:rPr>
                        <m:t> &lt; </m:t>
                      </m:r>
                      <m:r>
                        <m:rPr>
                          <m:nor/>
                        </m:rPr>
                        <a:rPr lang="en-US" sz="2800" i="0">
                          <a:solidFill>
                            <a:srgbClr val="000000"/>
                          </a:solidFill>
                          <a:latin typeface="Cambria Math" panose="02040503050406030204" pitchFamily="18" charset="0"/>
                        </a:rPr>
                        <m:t>x</m:t>
                      </m:r>
                    </m:oMath>
                  </m:oMathPara>
                </a14:m>
                <a:endParaRPr lang="en-US" sz="2800">
                  <a:solidFill>
                    <a:srgbClr val="000000"/>
                  </a:solidFill>
                </a:endParaRPr>
              </a:p>
              <a:p>
                <a:endParaRPr lang="en-US"/>
              </a:p>
            </p:txBody>
          </p:sp>
        </mc:Choice>
        <mc:Fallback>
          <p:sp>
            <p:nvSpPr>
              <p:cNvPr id="10" name="Object 6">
                <a:extLst>
                  <a:ext uri="{FF2B5EF4-FFF2-40B4-BE49-F238E27FC236}">
                    <a16:creationId xmlns:a16="http://schemas.microsoft.com/office/drawing/2014/main" id="{B3BCA2B2-E4FB-F588-1F6A-B3DAD356741B}"/>
                  </a:ext>
                </a:extLst>
              </p:cNvPr>
              <p:cNvSpPr txBox="1">
                <a:spLocks noRot="1" noChangeAspect="1" noMove="1" noResize="1" noEditPoints="1" noAdjustHandles="1" noChangeArrowheads="1" noChangeShapeType="1" noTextEdit="1"/>
              </p:cNvSpPr>
              <p:nvPr/>
            </p:nvSpPr>
            <p:spPr bwMode="auto">
              <a:xfrm>
                <a:off x="550863" y="3092450"/>
                <a:ext cx="4321175" cy="768598"/>
              </a:xfrm>
              <a:prstGeom prst="rect">
                <a:avLst/>
              </a:prstGeom>
              <a:blipFill>
                <a:blip r:embed="rId2"/>
                <a:stretch>
                  <a:fillRect/>
                </a:stretch>
              </a:blipFill>
              <a:ln>
                <a:noFill/>
              </a:ln>
              <a:effectLst/>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09D9C4A7-ED00-212A-DF1D-81C1F9377D67}"/>
              </a:ext>
            </a:extLst>
          </p:cNvPr>
          <p:cNvSpPr>
            <a:spLocks noGrp="1"/>
          </p:cNvSpPr>
          <p:nvPr>
            <p:ph type="sldNum" sz="quarter" idx="12"/>
          </p:nvPr>
        </p:nvSpPr>
        <p:spPr/>
        <p:txBody>
          <a:bodyPr/>
          <a:lstStyle/>
          <a:p>
            <a:fld id="{5AD25133-A5A3-464A-8001-DD205008737B}" type="slidenum">
              <a:rPr lang="en-US" altLang="en-DK" smtClean="0"/>
              <a:pPr/>
              <a:t>10</a:t>
            </a:fld>
            <a:endParaRPr lang="en-US" altLang="en-DK"/>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1A18EA4-5024-793D-2DC4-5629D24DF1ED}"/>
                  </a:ext>
                </a:extLst>
              </p:cNvPr>
              <p:cNvSpPr txBox="1"/>
              <p:nvPr/>
            </p:nvSpPr>
            <p:spPr>
              <a:xfrm>
                <a:off x="578962" y="2319278"/>
                <a:ext cx="3284790"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x</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&lt;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Q</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1 − 1.5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IQR</m:t>
                      </m:r>
                    </m:oMath>
                  </m:oMathPara>
                </a14:m>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mc:Choice>
        <mc:Fallback>
          <p:sp>
            <p:nvSpPr>
              <p:cNvPr id="16" name="TextBox 15">
                <a:extLst>
                  <a:ext uri="{FF2B5EF4-FFF2-40B4-BE49-F238E27FC236}">
                    <a16:creationId xmlns:a16="http://schemas.microsoft.com/office/drawing/2014/main" id="{51A18EA4-5024-793D-2DC4-5629D24DF1ED}"/>
                  </a:ext>
                </a:extLst>
              </p:cNvPr>
              <p:cNvSpPr txBox="1">
                <a:spLocks noRot="1" noChangeAspect="1" noMove="1" noResize="1" noEditPoints="1" noAdjustHandles="1" noChangeArrowheads="1" noChangeShapeType="1" noTextEdit="1"/>
              </p:cNvSpPr>
              <p:nvPr/>
            </p:nvSpPr>
            <p:spPr>
              <a:xfrm>
                <a:off x="578962" y="2319278"/>
                <a:ext cx="328479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01B075-E116-3F54-1311-F9DD298A2FD4}"/>
                  </a:ext>
                </a:extLst>
              </p:cNvPr>
              <p:cNvSpPr txBox="1"/>
              <p:nvPr/>
            </p:nvSpPr>
            <p:spPr>
              <a:xfrm>
                <a:off x="6016216" y="2319278"/>
                <a:ext cx="270872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x</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&lt;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Q</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1 − 3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IQR</m:t>
                      </m:r>
                    </m:oMath>
                  </m:oMathPara>
                </a14:m>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mc:Choice>
        <mc:Fallback xmlns="">
          <p:sp>
            <p:nvSpPr>
              <p:cNvPr id="18" name="TextBox 17">
                <a:extLst>
                  <a:ext uri="{FF2B5EF4-FFF2-40B4-BE49-F238E27FC236}">
                    <a16:creationId xmlns:a16="http://schemas.microsoft.com/office/drawing/2014/main" id="{A901B075-E116-3F54-1311-F9DD298A2FD4}"/>
                  </a:ext>
                </a:extLst>
              </p:cNvPr>
              <p:cNvSpPr txBox="1">
                <a:spLocks noRot="1" noChangeAspect="1" noMove="1" noResize="1" noEditPoints="1" noAdjustHandles="1" noChangeArrowheads="1" noChangeShapeType="1" noTextEdit="1"/>
              </p:cNvSpPr>
              <p:nvPr/>
            </p:nvSpPr>
            <p:spPr>
              <a:xfrm>
                <a:off x="6016216" y="2319278"/>
                <a:ext cx="2708726"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bject 6">
                <a:extLst>
                  <a:ext uri="{FF2B5EF4-FFF2-40B4-BE49-F238E27FC236}">
                    <a16:creationId xmlns:a16="http://schemas.microsoft.com/office/drawing/2014/main" id="{C3CDB8D4-73FB-FFCC-940B-3667D60C25EF}"/>
                  </a:ext>
                </a:extLst>
              </p:cNvPr>
              <p:cNvSpPr txBox="1"/>
              <p:nvPr/>
            </p:nvSpPr>
            <p:spPr bwMode="auto">
              <a:xfrm>
                <a:off x="5838825" y="3092450"/>
                <a:ext cx="4321175" cy="7685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sz="2800" i="0">
                          <a:solidFill>
                            <a:srgbClr val="000000"/>
                          </a:solidFill>
                          <a:latin typeface="Cambria Math" panose="02040503050406030204" pitchFamily="18" charset="0"/>
                        </a:rPr>
                        <m:t>Q</m:t>
                      </m:r>
                      <m:r>
                        <m:rPr>
                          <m:nor/>
                        </m:rPr>
                        <a:rPr lang="en-US" sz="2800" i="0">
                          <a:solidFill>
                            <a:srgbClr val="000000"/>
                          </a:solidFill>
                          <a:latin typeface="Cambria Math" panose="02040503050406030204" pitchFamily="18" charset="0"/>
                        </a:rPr>
                        <m:t>3 + 3 </m:t>
                      </m:r>
                      <m:r>
                        <m:rPr>
                          <m:nor/>
                        </m:rPr>
                        <a:rPr lang="en-US" sz="2800" i="0">
                          <a:solidFill>
                            <a:srgbClr val="000000"/>
                          </a:solidFill>
                          <a:latin typeface="Cambria Math" panose="02040503050406030204" pitchFamily="18" charset="0"/>
                        </a:rPr>
                        <m:t>IQR</m:t>
                      </m:r>
                      <m:r>
                        <m:rPr>
                          <m:nor/>
                        </m:rPr>
                        <a:rPr lang="en-US" sz="2800" i="0">
                          <a:solidFill>
                            <a:srgbClr val="000000"/>
                          </a:solidFill>
                          <a:latin typeface="Cambria Math" panose="02040503050406030204" pitchFamily="18" charset="0"/>
                        </a:rPr>
                        <m:t> &lt; </m:t>
                      </m:r>
                      <m:r>
                        <m:rPr>
                          <m:nor/>
                        </m:rPr>
                        <a:rPr lang="en-US" sz="2800" i="0">
                          <a:solidFill>
                            <a:srgbClr val="000000"/>
                          </a:solidFill>
                          <a:latin typeface="Cambria Math" panose="02040503050406030204" pitchFamily="18" charset="0"/>
                        </a:rPr>
                        <m:t>x</m:t>
                      </m:r>
                    </m:oMath>
                  </m:oMathPara>
                </a14:m>
                <a:endParaRPr lang="en-US" sz="2800">
                  <a:solidFill>
                    <a:srgbClr val="000000"/>
                  </a:solidFill>
                </a:endParaRPr>
              </a:p>
              <a:p>
                <a:endParaRPr lang="en-US"/>
              </a:p>
            </p:txBody>
          </p:sp>
        </mc:Choice>
        <mc:Fallback>
          <p:sp>
            <p:nvSpPr>
              <p:cNvPr id="19" name="Object 6">
                <a:extLst>
                  <a:ext uri="{FF2B5EF4-FFF2-40B4-BE49-F238E27FC236}">
                    <a16:creationId xmlns:a16="http://schemas.microsoft.com/office/drawing/2014/main" id="{C3CDB8D4-73FB-FFCC-940B-3667D60C25EF}"/>
                  </a:ext>
                </a:extLst>
              </p:cNvPr>
              <p:cNvSpPr txBox="1">
                <a:spLocks noRot="1" noChangeAspect="1" noMove="1" noResize="1" noEditPoints="1" noAdjustHandles="1" noChangeArrowheads="1" noChangeShapeType="1" noTextEdit="1"/>
              </p:cNvSpPr>
              <p:nvPr/>
            </p:nvSpPr>
            <p:spPr bwMode="auto">
              <a:xfrm>
                <a:off x="5838825" y="3092450"/>
                <a:ext cx="4321175" cy="768598"/>
              </a:xfrm>
              <a:prstGeom prst="rect">
                <a:avLst/>
              </a:prstGeom>
              <a:blipFill>
                <a:blip r:embed="rId5"/>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2685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ctrTitle"/>
          </p:nvPr>
        </p:nvSpPr>
        <p:spPr>
          <a:xfrm>
            <a:off x="584920" y="116632"/>
            <a:ext cx="10983688" cy="563616"/>
          </a:xfrm>
          <a:prstGeom prst="rect">
            <a:avLst/>
          </a:prstGeom>
        </p:spPr>
        <p:txBody>
          <a:bodyPr vert="horz" wrap="square" lIns="0" tIns="9525" rIns="0" bIns="0" rtlCol="0" anchor="t" anchorCtr="0">
            <a:spAutoFit/>
          </a:bodyPr>
          <a:lstStyle/>
          <a:p>
            <a:pPr marL="9525" algn="ctr">
              <a:spcBef>
                <a:spcPts val="75"/>
              </a:spcBef>
            </a:pPr>
            <a:r>
              <a:rPr sz="3600" spc="-203" dirty="0">
                <a:latin typeface="Arial" panose="020B0604020202020204" pitchFamily="34" charset="0"/>
                <a:cs typeface="Arial" panose="020B0604020202020204" pitchFamily="34" charset="0"/>
              </a:rPr>
              <a:t>B</a:t>
            </a:r>
            <a:r>
              <a:rPr lang="da-DK" sz="3600" spc="-203" dirty="0" err="1">
                <a:latin typeface="Arial" panose="020B0604020202020204" pitchFamily="34" charset="0"/>
                <a:cs typeface="Arial" panose="020B0604020202020204" pitchFamily="34" charset="0"/>
              </a:rPr>
              <a:t>oxplot</a:t>
            </a:r>
            <a:endParaRPr sz="3600" dirty="0">
              <a:latin typeface="Arial" panose="020B0604020202020204" pitchFamily="34" charset="0"/>
              <a:cs typeface="Arial" panose="020B0604020202020204" pitchFamily="34" charset="0"/>
            </a:endParaRPr>
          </a:p>
        </p:txBody>
      </p:sp>
      <p:sp>
        <p:nvSpPr>
          <p:cNvPr id="18" name="object 18"/>
          <p:cNvSpPr txBox="1"/>
          <p:nvPr/>
        </p:nvSpPr>
        <p:spPr>
          <a:xfrm>
            <a:off x="551384" y="771755"/>
            <a:ext cx="1656184" cy="1979388"/>
          </a:xfrm>
          <a:prstGeom prst="rect">
            <a:avLst/>
          </a:prstGeom>
        </p:spPr>
        <p:txBody>
          <a:bodyPr vert="horz" wrap="square" lIns="0" tIns="9525" rIns="0" bIns="0" rtlCol="0">
            <a:spAutoFit/>
          </a:bodyPr>
          <a:lstStyle/>
          <a:p>
            <a:pPr marL="9525" marR="3810">
              <a:spcBef>
                <a:spcPts val="75"/>
              </a:spcBef>
            </a:pPr>
            <a:r>
              <a:rPr lang="en-US" sz="1600" spc="-34" dirty="0">
                <a:cs typeface="Arial"/>
              </a:rPr>
              <a:t>A box plot is used to illustrate the distribution, spread, and skewness (skewness) of numerical data through the display of quartiles.</a:t>
            </a:r>
            <a:endParaRPr lang="da-DK" b="1" spc="-169" dirty="0">
              <a:latin typeface="Verdana"/>
              <a:cs typeface="Verdana"/>
            </a:endParaRPr>
          </a:p>
        </p:txBody>
      </p:sp>
      <p:pic>
        <p:nvPicPr>
          <p:cNvPr id="39" name="Picture 38">
            <a:extLst>
              <a:ext uri="{FF2B5EF4-FFF2-40B4-BE49-F238E27FC236}">
                <a16:creationId xmlns:a16="http://schemas.microsoft.com/office/drawing/2014/main" id="{E57AB667-099A-4E68-869C-13572C39B188}"/>
              </a:ext>
            </a:extLst>
          </p:cNvPr>
          <p:cNvPicPr>
            <a:picLocks noChangeAspect="1"/>
          </p:cNvPicPr>
          <p:nvPr/>
        </p:nvPicPr>
        <p:blipFill>
          <a:blip r:embed="rId2"/>
          <a:stretch>
            <a:fillRect/>
          </a:stretch>
        </p:blipFill>
        <p:spPr>
          <a:xfrm>
            <a:off x="312808" y="3747918"/>
            <a:ext cx="5367155" cy="2687650"/>
          </a:xfrm>
          <a:prstGeom prst="rect">
            <a:avLst/>
          </a:prstGeom>
        </p:spPr>
      </p:pic>
      <p:pic>
        <p:nvPicPr>
          <p:cNvPr id="41" name="Picture 40">
            <a:extLst>
              <a:ext uri="{FF2B5EF4-FFF2-40B4-BE49-F238E27FC236}">
                <a16:creationId xmlns:a16="http://schemas.microsoft.com/office/drawing/2014/main" id="{D8155CCC-043B-4C81-AE47-B066D327D7A7}"/>
              </a:ext>
            </a:extLst>
          </p:cNvPr>
          <p:cNvPicPr>
            <a:picLocks noChangeAspect="1"/>
          </p:cNvPicPr>
          <p:nvPr/>
        </p:nvPicPr>
        <p:blipFill>
          <a:blip r:embed="rId3"/>
          <a:stretch>
            <a:fillRect/>
          </a:stretch>
        </p:blipFill>
        <p:spPr>
          <a:xfrm>
            <a:off x="2927648" y="-4403"/>
            <a:ext cx="2020481" cy="3752321"/>
          </a:xfrm>
          <a:prstGeom prst="rect">
            <a:avLst/>
          </a:prstGeom>
        </p:spPr>
      </p:pic>
      <p:pic>
        <p:nvPicPr>
          <p:cNvPr id="1027" name="Picture 3" descr="C:\Users\RIB\AppData\Local\Temp\SNAGHTML42ea9d.PNG">
            <a:extLst>
              <a:ext uri="{FF2B5EF4-FFF2-40B4-BE49-F238E27FC236}">
                <a16:creationId xmlns:a16="http://schemas.microsoft.com/office/drawing/2014/main" id="{55875C3C-3F69-4399-941F-36E61446AD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0"/>
          <a:stretch/>
        </p:blipFill>
        <p:spPr bwMode="auto">
          <a:xfrm>
            <a:off x="5564895" y="1105435"/>
            <a:ext cx="6485047" cy="43397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FB5B65-6713-49D6-B081-F8ED2B88CC7E}"/>
              </a:ext>
            </a:extLst>
          </p:cNvPr>
          <p:cNvSpPr txBox="1"/>
          <p:nvPr/>
        </p:nvSpPr>
        <p:spPr>
          <a:xfrm>
            <a:off x="6037530" y="5604571"/>
            <a:ext cx="5508104" cy="830997"/>
          </a:xfrm>
          <a:prstGeom prst="rect">
            <a:avLst/>
          </a:prstGeom>
          <a:noFill/>
        </p:spPr>
        <p:txBody>
          <a:bodyPr wrap="square" rtlCol="0">
            <a:spAutoFit/>
          </a:bodyPr>
          <a:lstStyle/>
          <a:p>
            <a:r>
              <a:rPr lang="en-US" sz="1200" dirty="0"/>
              <a:t>Sources: </a:t>
            </a:r>
            <a:r>
              <a:rPr lang="en-US" sz="1200" dirty="0">
                <a:hlinkClick r:id="rId5"/>
              </a:rPr>
              <a:t>https://en.wikipedia.org/wiki/Box_plot</a:t>
            </a:r>
            <a:endParaRPr lang="en-US" sz="1200" dirty="0"/>
          </a:p>
          <a:p>
            <a:r>
              <a:rPr lang="en-US" sz="1200" dirty="0"/>
              <a:t>and </a:t>
            </a:r>
            <a:r>
              <a:rPr lang="en-US" sz="1200" dirty="0">
                <a:hlinkClick r:id="rId6"/>
              </a:rPr>
              <a:t>https://pandas.pydata.org/docs/reference/api/pandas.DataFrame.boxplot.html</a:t>
            </a:r>
            <a:endParaRPr lang="en-US" sz="1200" dirty="0"/>
          </a:p>
          <a:p>
            <a:endParaRPr lang="da-DK" sz="1200" dirty="0"/>
          </a:p>
        </p:txBody>
      </p:sp>
      <p:sp>
        <p:nvSpPr>
          <p:cNvPr id="2" name="Slide Number Placeholder 1">
            <a:extLst>
              <a:ext uri="{FF2B5EF4-FFF2-40B4-BE49-F238E27FC236}">
                <a16:creationId xmlns:a16="http://schemas.microsoft.com/office/drawing/2014/main" id="{0B12D2C1-7CEE-D51A-C8BF-8EEC0D5A1521}"/>
              </a:ext>
            </a:extLst>
          </p:cNvPr>
          <p:cNvSpPr>
            <a:spLocks noGrp="1"/>
          </p:cNvSpPr>
          <p:nvPr>
            <p:ph type="sldNum" sz="quarter" idx="15"/>
          </p:nvPr>
        </p:nvSpPr>
        <p:spPr/>
        <p:txBody>
          <a:bodyPr/>
          <a:lstStyle/>
          <a:p>
            <a:fld id="{45D37B1E-C366-494F-A587-962AD9AABC83}" type="slidenum">
              <a:rPr lang="da-DK" smtClean="0"/>
              <a:pPr/>
              <a:t>11</a:t>
            </a:fld>
            <a:endParaRPr lang="da-DK"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E675-FC1D-4DF6-807D-F5EFBF35E707}"/>
              </a:ext>
            </a:extLst>
          </p:cNvPr>
          <p:cNvSpPr>
            <a:spLocks noGrp="1"/>
          </p:cNvSpPr>
          <p:nvPr>
            <p:ph type="ctrTitle"/>
          </p:nvPr>
        </p:nvSpPr>
        <p:spPr>
          <a:xfrm>
            <a:off x="414696" y="836978"/>
            <a:ext cx="10952579" cy="629921"/>
          </a:xfrm>
        </p:spPr>
        <p:txBody>
          <a:bodyPr>
            <a:noAutofit/>
          </a:bodyPr>
          <a:lstStyle/>
          <a:p>
            <a:pPr algn="ctr"/>
            <a:r>
              <a:rPr lang="da-DK" dirty="0" err="1">
                <a:latin typeface="Arial" panose="020B0604020202020204" pitchFamily="34" charset="0"/>
                <a:cs typeface="Arial" panose="020B0604020202020204" pitchFamily="34" charset="0"/>
              </a:rPr>
              <a:t>Boxplot</a:t>
            </a:r>
            <a:r>
              <a:rPr lang="da-DK" dirty="0">
                <a:latin typeface="Arial" panose="020B0604020202020204" pitchFamily="34" charset="0"/>
                <a:cs typeface="Arial" panose="020B0604020202020204" pitchFamily="34" charset="0"/>
              </a:rPr>
              <a:t> On A Normal Distribution</a:t>
            </a:r>
          </a:p>
        </p:txBody>
      </p:sp>
      <p:pic>
        <p:nvPicPr>
          <p:cNvPr id="5" name="Picture 4">
            <a:extLst>
              <a:ext uri="{FF2B5EF4-FFF2-40B4-BE49-F238E27FC236}">
                <a16:creationId xmlns:a16="http://schemas.microsoft.com/office/drawing/2014/main" id="{56A5D76D-1170-41EF-9211-9F8A3A039D7A}"/>
              </a:ext>
            </a:extLst>
          </p:cNvPr>
          <p:cNvPicPr>
            <a:picLocks noChangeAspect="1"/>
          </p:cNvPicPr>
          <p:nvPr/>
        </p:nvPicPr>
        <p:blipFill>
          <a:blip r:embed="rId3"/>
          <a:stretch>
            <a:fillRect/>
          </a:stretch>
        </p:blipFill>
        <p:spPr>
          <a:xfrm>
            <a:off x="260017" y="1700213"/>
            <a:ext cx="4580408" cy="4508328"/>
          </a:xfrm>
          <a:prstGeom prst="rect">
            <a:avLst/>
          </a:prstGeom>
        </p:spPr>
      </p:pic>
      <p:pic>
        <p:nvPicPr>
          <p:cNvPr id="6" name="Picture 5">
            <a:extLst>
              <a:ext uri="{FF2B5EF4-FFF2-40B4-BE49-F238E27FC236}">
                <a16:creationId xmlns:a16="http://schemas.microsoft.com/office/drawing/2014/main" id="{6EFE69DB-A04D-4389-B968-C849B942467F}"/>
              </a:ext>
            </a:extLst>
          </p:cNvPr>
          <p:cNvPicPr>
            <a:picLocks noChangeAspect="1"/>
          </p:cNvPicPr>
          <p:nvPr/>
        </p:nvPicPr>
        <p:blipFill>
          <a:blip r:embed="rId4"/>
          <a:stretch>
            <a:fillRect/>
          </a:stretch>
        </p:blipFill>
        <p:spPr>
          <a:xfrm>
            <a:off x="5331976" y="4537713"/>
            <a:ext cx="5543746" cy="2074627"/>
          </a:xfrm>
          <a:prstGeom prst="rect">
            <a:avLst/>
          </a:prstGeom>
        </p:spPr>
      </p:pic>
      <p:pic>
        <p:nvPicPr>
          <p:cNvPr id="7" name="Picture 6">
            <a:extLst>
              <a:ext uri="{FF2B5EF4-FFF2-40B4-BE49-F238E27FC236}">
                <a16:creationId xmlns:a16="http://schemas.microsoft.com/office/drawing/2014/main" id="{772E81F2-CE1E-4D86-BF5B-A63390A5F4A8}"/>
              </a:ext>
            </a:extLst>
          </p:cNvPr>
          <p:cNvPicPr>
            <a:picLocks noChangeAspect="1"/>
          </p:cNvPicPr>
          <p:nvPr/>
        </p:nvPicPr>
        <p:blipFill>
          <a:blip r:embed="rId5"/>
          <a:stretch>
            <a:fillRect/>
          </a:stretch>
        </p:blipFill>
        <p:spPr>
          <a:xfrm>
            <a:off x="6096000" y="1546186"/>
            <a:ext cx="3439364" cy="2862012"/>
          </a:xfrm>
          <a:prstGeom prst="rect">
            <a:avLst/>
          </a:prstGeom>
        </p:spPr>
      </p:pic>
      <p:sp>
        <p:nvSpPr>
          <p:cNvPr id="8" name="TextBox 7">
            <a:extLst>
              <a:ext uri="{FF2B5EF4-FFF2-40B4-BE49-F238E27FC236}">
                <a16:creationId xmlns:a16="http://schemas.microsoft.com/office/drawing/2014/main" id="{9FEB83EA-A1EE-4135-A727-5AC6C17B5DC0}"/>
              </a:ext>
            </a:extLst>
          </p:cNvPr>
          <p:cNvSpPr txBox="1"/>
          <p:nvPr/>
        </p:nvSpPr>
        <p:spPr>
          <a:xfrm>
            <a:off x="9918551" y="2626519"/>
            <a:ext cx="1448724" cy="492443"/>
          </a:xfrm>
          <a:prstGeom prst="rect">
            <a:avLst/>
          </a:prstGeom>
          <a:noFill/>
          <a:ln w="28575">
            <a:solidFill>
              <a:srgbClr val="495B66"/>
            </a:solidFill>
          </a:ln>
        </p:spPr>
        <p:txBody>
          <a:bodyPr wrap="square" lIns="0" tIns="0" rIns="0" bIns="0" rtlCol="0">
            <a:spAutoFit/>
          </a:bodyPr>
          <a:lstStyle/>
          <a:p>
            <a:r>
              <a:rPr lang="da-DK" sz="1600" dirty="0"/>
              <a:t> Positive = right</a:t>
            </a:r>
          </a:p>
          <a:p>
            <a:r>
              <a:rPr lang="da-DK" sz="1600" dirty="0"/>
              <a:t> Negative = </a:t>
            </a:r>
            <a:r>
              <a:rPr lang="da-DK" sz="1600" dirty="0" err="1"/>
              <a:t>left</a:t>
            </a:r>
            <a:endParaRPr lang="da-DK" sz="1600" dirty="0"/>
          </a:p>
        </p:txBody>
      </p:sp>
      <p:sp>
        <p:nvSpPr>
          <p:cNvPr id="3" name="Slide Number Placeholder 2">
            <a:extLst>
              <a:ext uri="{FF2B5EF4-FFF2-40B4-BE49-F238E27FC236}">
                <a16:creationId xmlns:a16="http://schemas.microsoft.com/office/drawing/2014/main" id="{B6B91FDD-2AAD-36BA-AEFC-E41801AFEBD0}"/>
              </a:ext>
            </a:extLst>
          </p:cNvPr>
          <p:cNvSpPr>
            <a:spLocks noGrp="1"/>
          </p:cNvSpPr>
          <p:nvPr>
            <p:ph type="sldNum" sz="quarter" idx="15"/>
          </p:nvPr>
        </p:nvSpPr>
        <p:spPr/>
        <p:txBody>
          <a:bodyPr/>
          <a:lstStyle/>
          <a:p>
            <a:fld id="{45D37B1E-C366-494F-A587-962AD9AABC83}" type="slidenum">
              <a:rPr lang="da-DK" smtClean="0"/>
              <a:pPr/>
              <a:t>12</a:t>
            </a:fld>
            <a:endParaRPr lang="da-DK" dirty="0"/>
          </a:p>
        </p:txBody>
      </p:sp>
    </p:spTree>
    <p:extLst>
      <p:ext uri="{BB962C8B-B14F-4D97-AF65-F5344CB8AC3E}">
        <p14:creationId xmlns:p14="http://schemas.microsoft.com/office/powerpoint/2010/main" val="273400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01E2-0AE6-45C0-A93A-8341243448C9}"/>
              </a:ext>
            </a:extLst>
          </p:cNvPr>
          <p:cNvSpPr>
            <a:spLocks noGrp="1"/>
          </p:cNvSpPr>
          <p:nvPr>
            <p:ph type="ctrTitle"/>
          </p:nvPr>
        </p:nvSpPr>
        <p:spPr/>
        <p:txBody>
          <a:bodyPr>
            <a:noAutofit/>
          </a:bodyPr>
          <a:lstStyle/>
          <a:p>
            <a:pPr algn="ctr"/>
            <a:r>
              <a:rPr lang="da-DK" dirty="0" err="1">
                <a:latin typeface="Arial" panose="020B0604020202020204" pitchFamily="34" charset="0"/>
                <a:cs typeface="Arial" panose="020B0604020202020204" pitchFamily="34" charset="0"/>
              </a:rPr>
              <a:t>Boxplot</a:t>
            </a:r>
            <a:r>
              <a:rPr lang="da-DK" dirty="0">
                <a:latin typeface="Arial" panose="020B0604020202020204" pitchFamily="34" charset="0"/>
                <a:cs typeface="Arial" panose="020B0604020202020204" pitchFamily="34" charset="0"/>
              </a:rPr>
              <a:t> </a:t>
            </a:r>
            <a:r>
              <a:rPr lang="da-DK" dirty="0" err="1">
                <a:latin typeface="Arial" panose="020B0604020202020204" pitchFamily="34" charset="0"/>
                <a:cs typeface="Arial" panose="020B0604020202020204" pitchFamily="34" charset="0"/>
              </a:rPr>
              <a:t>Comparison</a:t>
            </a:r>
            <a:endParaRPr lang="da-DK"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8635B21-90B5-4F8D-BD46-80D94B95E111}"/>
              </a:ext>
            </a:extLst>
          </p:cNvPr>
          <p:cNvPicPr>
            <a:picLocks noChangeAspect="1"/>
          </p:cNvPicPr>
          <p:nvPr/>
        </p:nvPicPr>
        <p:blipFill rotWithShape="1">
          <a:blip r:embed="rId2"/>
          <a:srcRect l="1082" r="-1" b="1905"/>
          <a:stretch/>
        </p:blipFill>
        <p:spPr>
          <a:xfrm>
            <a:off x="3689873" y="1892931"/>
            <a:ext cx="5233424" cy="4719409"/>
          </a:xfrm>
          <a:prstGeom prst="rect">
            <a:avLst/>
          </a:prstGeom>
        </p:spPr>
      </p:pic>
      <p:sp>
        <p:nvSpPr>
          <p:cNvPr id="3" name="Slide Number Placeholder 2">
            <a:extLst>
              <a:ext uri="{FF2B5EF4-FFF2-40B4-BE49-F238E27FC236}">
                <a16:creationId xmlns:a16="http://schemas.microsoft.com/office/drawing/2014/main" id="{9C2BF2F1-493E-E63E-8B83-9AD37D30F177}"/>
              </a:ext>
            </a:extLst>
          </p:cNvPr>
          <p:cNvSpPr>
            <a:spLocks noGrp="1"/>
          </p:cNvSpPr>
          <p:nvPr>
            <p:ph type="sldNum" sz="quarter" idx="15"/>
          </p:nvPr>
        </p:nvSpPr>
        <p:spPr/>
        <p:txBody>
          <a:bodyPr/>
          <a:lstStyle/>
          <a:p>
            <a:fld id="{45D37B1E-C366-494F-A587-962AD9AABC83}" type="slidenum">
              <a:rPr lang="da-DK" smtClean="0"/>
              <a:pPr/>
              <a:t>13</a:t>
            </a:fld>
            <a:endParaRPr lang="da-DK" dirty="0"/>
          </a:p>
        </p:txBody>
      </p:sp>
    </p:spTree>
    <p:extLst>
      <p:ext uri="{BB962C8B-B14F-4D97-AF65-F5344CB8AC3E}">
        <p14:creationId xmlns:p14="http://schemas.microsoft.com/office/powerpoint/2010/main" val="1625421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924F-FAF0-497A-AA68-DAF7B3F56FA7}"/>
              </a:ext>
            </a:extLst>
          </p:cNvPr>
          <p:cNvSpPr>
            <a:spLocks noGrp="1"/>
          </p:cNvSpPr>
          <p:nvPr>
            <p:ph sz="quarter" idx="13"/>
          </p:nvPr>
        </p:nvSpPr>
        <p:spPr>
          <a:xfrm>
            <a:off x="414696" y="3903266"/>
            <a:ext cx="10952580" cy="2278897"/>
          </a:xfrm>
          <a:ln>
            <a:solidFill>
              <a:srgbClr val="495B66"/>
            </a:solidFill>
          </a:ln>
        </p:spPr>
        <p:txBody>
          <a:bodyPr numCol="2">
            <a:normAutofit fontScale="92500" lnSpcReduction="20000"/>
          </a:bodyPr>
          <a:lstStyle/>
          <a:p>
            <a:pPr marL="396000" indent="-342900">
              <a:buFont typeface="+mj-lt"/>
              <a:buAutoNum type="arabicPeriod"/>
            </a:pPr>
            <a:r>
              <a:rPr lang="da-DK" sz="1800" dirty="0">
                <a:solidFill>
                  <a:srgbClr val="495B66"/>
                </a:solidFill>
              </a:rPr>
              <a:t>Girls </a:t>
            </a:r>
            <a:r>
              <a:rPr lang="da-DK" sz="1800" dirty="0" err="1">
                <a:solidFill>
                  <a:srgbClr val="495B66"/>
                </a:solidFill>
              </a:rPr>
              <a:t>are</a:t>
            </a:r>
            <a:r>
              <a:rPr lang="da-DK" sz="1800" dirty="0">
                <a:solidFill>
                  <a:srgbClr val="495B66"/>
                </a:solidFill>
              </a:rPr>
              <a:t> on average </a:t>
            </a:r>
            <a:r>
              <a:rPr lang="da-DK" sz="1800" dirty="0" err="1">
                <a:solidFill>
                  <a:srgbClr val="495B66"/>
                </a:solidFill>
              </a:rPr>
              <a:t>taller</a:t>
            </a:r>
            <a:r>
              <a:rPr lang="da-DK" sz="1800" dirty="0">
                <a:solidFill>
                  <a:srgbClr val="495B66"/>
                </a:solidFill>
              </a:rPr>
              <a:t>?</a:t>
            </a:r>
          </a:p>
          <a:p>
            <a:pPr marL="396000" indent="-342900">
              <a:buFont typeface="+mj-lt"/>
              <a:buAutoNum type="arabicPeriod"/>
            </a:pPr>
            <a:r>
              <a:rPr lang="da-DK" sz="1800" dirty="0">
                <a:solidFill>
                  <a:srgbClr val="495B66"/>
                </a:solidFill>
              </a:rPr>
              <a:t>Girls have a </a:t>
            </a:r>
            <a:r>
              <a:rPr lang="da-DK" sz="1800" dirty="0" err="1">
                <a:solidFill>
                  <a:srgbClr val="495B66"/>
                </a:solidFill>
              </a:rPr>
              <a:t>higher</a:t>
            </a:r>
            <a:r>
              <a:rPr lang="da-DK" sz="1800" dirty="0">
                <a:solidFill>
                  <a:srgbClr val="495B66"/>
                </a:solidFill>
              </a:rPr>
              <a:t> </a:t>
            </a:r>
            <a:r>
              <a:rPr lang="da-DK" sz="1800" dirty="0" err="1">
                <a:solidFill>
                  <a:srgbClr val="495B66"/>
                </a:solidFill>
              </a:rPr>
              <a:t>spread</a:t>
            </a:r>
            <a:r>
              <a:rPr lang="da-DK" sz="1800" dirty="0">
                <a:solidFill>
                  <a:srgbClr val="495B66"/>
                </a:solidFill>
              </a:rPr>
              <a:t>?</a:t>
            </a:r>
          </a:p>
          <a:p>
            <a:pPr marL="396000" indent="-342900">
              <a:buFont typeface="+mj-lt"/>
              <a:buAutoNum type="arabicPeriod"/>
            </a:pPr>
            <a:r>
              <a:rPr lang="da-DK" sz="1800" dirty="0">
                <a:solidFill>
                  <a:srgbClr val="495B66"/>
                </a:solidFill>
              </a:rPr>
              <a:t>The </a:t>
            </a:r>
            <a:r>
              <a:rPr lang="da-DK" sz="1800" dirty="0" err="1">
                <a:solidFill>
                  <a:srgbClr val="495B66"/>
                </a:solidFill>
              </a:rPr>
              <a:t>shortest</a:t>
            </a:r>
            <a:r>
              <a:rPr lang="da-DK" sz="1800" dirty="0">
                <a:solidFill>
                  <a:srgbClr val="495B66"/>
                </a:solidFill>
              </a:rPr>
              <a:t> person is a girl?</a:t>
            </a:r>
          </a:p>
          <a:p>
            <a:pPr marL="396000" indent="-342900">
              <a:buFont typeface="+mj-lt"/>
              <a:buAutoNum type="arabicPeriod"/>
            </a:pPr>
            <a:r>
              <a:rPr lang="da-DK" sz="1800" dirty="0">
                <a:solidFill>
                  <a:srgbClr val="495B66"/>
                </a:solidFill>
              </a:rPr>
              <a:t>The </a:t>
            </a:r>
            <a:r>
              <a:rPr lang="da-DK" sz="1800" dirty="0" err="1">
                <a:solidFill>
                  <a:srgbClr val="495B66"/>
                </a:solidFill>
              </a:rPr>
              <a:t>tallest</a:t>
            </a:r>
            <a:r>
              <a:rPr lang="da-DK" sz="1800" dirty="0">
                <a:solidFill>
                  <a:srgbClr val="495B66"/>
                </a:solidFill>
              </a:rPr>
              <a:t> person is a boy?</a:t>
            </a:r>
          </a:p>
          <a:p>
            <a:pPr marL="396000" indent="-342900">
              <a:buFont typeface="+mj-lt"/>
              <a:buAutoNum type="arabicPeriod"/>
            </a:pPr>
            <a:r>
              <a:rPr lang="da-DK" sz="1800" dirty="0" err="1">
                <a:solidFill>
                  <a:srgbClr val="495B66"/>
                </a:solidFill>
              </a:rPr>
              <a:t>Both</a:t>
            </a:r>
            <a:r>
              <a:rPr lang="da-DK" sz="1800" dirty="0">
                <a:solidFill>
                  <a:srgbClr val="495B66"/>
                </a:solidFill>
              </a:rPr>
              <a:t> data sets </a:t>
            </a:r>
            <a:r>
              <a:rPr lang="da-DK" sz="1800" dirty="0" err="1">
                <a:solidFill>
                  <a:srgbClr val="495B66"/>
                </a:solidFill>
              </a:rPr>
              <a:t>are</a:t>
            </a:r>
            <a:r>
              <a:rPr lang="da-DK" sz="1800" dirty="0">
                <a:solidFill>
                  <a:srgbClr val="495B66"/>
                </a:solidFill>
              </a:rPr>
              <a:t> </a:t>
            </a:r>
            <a:r>
              <a:rPr lang="da-DK" sz="1800" dirty="0" err="1">
                <a:solidFill>
                  <a:srgbClr val="495B66"/>
                </a:solidFill>
              </a:rPr>
              <a:t>left</a:t>
            </a:r>
            <a:r>
              <a:rPr lang="da-DK" sz="1800" dirty="0">
                <a:solidFill>
                  <a:srgbClr val="495B66"/>
                </a:solidFill>
              </a:rPr>
              <a:t> </a:t>
            </a:r>
            <a:r>
              <a:rPr lang="da-DK" sz="1800" dirty="0" err="1">
                <a:solidFill>
                  <a:srgbClr val="495B66"/>
                </a:solidFill>
              </a:rPr>
              <a:t>skewd</a:t>
            </a:r>
            <a:r>
              <a:rPr lang="da-DK" sz="1800" dirty="0">
                <a:solidFill>
                  <a:srgbClr val="495B66"/>
                </a:solidFill>
              </a:rPr>
              <a:t>?</a:t>
            </a:r>
          </a:p>
          <a:p>
            <a:pPr marL="396000" indent="-342900">
              <a:buFont typeface="+mj-lt"/>
              <a:buAutoNum type="arabicPeriod"/>
            </a:pPr>
            <a:r>
              <a:rPr lang="da-DK" sz="1800" dirty="0">
                <a:solidFill>
                  <a:srgbClr val="495B66"/>
                </a:solidFill>
              </a:rPr>
              <a:t>The average </a:t>
            </a:r>
            <a:r>
              <a:rPr lang="da-DK" sz="1800" dirty="0" err="1">
                <a:solidFill>
                  <a:srgbClr val="495B66"/>
                </a:solidFill>
              </a:rPr>
              <a:t>height</a:t>
            </a:r>
            <a:r>
              <a:rPr lang="da-DK" sz="1800" dirty="0">
                <a:solidFill>
                  <a:srgbClr val="495B66"/>
                </a:solidFill>
              </a:rPr>
              <a:t> of boys is 172 cm?</a:t>
            </a:r>
          </a:p>
          <a:p>
            <a:pPr marL="396000" indent="-342900">
              <a:buFont typeface="+mj-lt"/>
              <a:buAutoNum type="arabicPeriod"/>
            </a:pPr>
            <a:r>
              <a:rPr lang="da-DK" sz="1800" dirty="0">
                <a:solidFill>
                  <a:srgbClr val="495B66"/>
                </a:solidFill>
              </a:rPr>
              <a:t>Half of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between</a:t>
            </a:r>
            <a:r>
              <a:rPr lang="da-DK" sz="1800" dirty="0">
                <a:solidFill>
                  <a:srgbClr val="495B66"/>
                </a:solidFill>
              </a:rPr>
              <a:t> 155 and 170 cm?</a:t>
            </a:r>
          </a:p>
          <a:p>
            <a:pPr marL="396000" indent="-342900">
              <a:buFont typeface="+mj-lt"/>
              <a:buAutoNum type="arabicPeriod"/>
            </a:pPr>
            <a:endParaRPr lang="da-DK" sz="1800" dirty="0">
              <a:solidFill>
                <a:srgbClr val="495B66"/>
              </a:solidFill>
            </a:endParaRPr>
          </a:p>
          <a:p>
            <a:pPr marL="396000" indent="-342900">
              <a:buFont typeface="+mj-lt"/>
              <a:buAutoNum type="arabicPeriod"/>
            </a:pPr>
            <a:r>
              <a:rPr lang="da-DK" sz="1800" dirty="0">
                <a:solidFill>
                  <a:srgbClr val="495B66"/>
                </a:solidFill>
              </a:rPr>
              <a:t>The </a:t>
            </a:r>
            <a:r>
              <a:rPr lang="da-DK" sz="1800" dirty="0" err="1">
                <a:solidFill>
                  <a:srgbClr val="495B66"/>
                </a:solidFill>
              </a:rPr>
              <a:t>avg</a:t>
            </a:r>
            <a:r>
              <a:rPr lang="da-DK" sz="1800" dirty="0">
                <a:solidFill>
                  <a:srgbClr val="495B66"/>
                </a:solidFill>
              </a:rPr>
              <a:t>. </a:t>
            </a:r>
            <a:r>
              <a:rPr lang="da-DK" sz="1800" dirty="0" err="1">
                <a:solidFill>
                  <a:srgbClr val="495B66"/>
                </a:solidFill>
              </a:rPr>
              <a:t>height</a:t>
            </a:r>
            <a:r>
              <a:rPr lang="da-DK" sz="1800" dirty="0">
                <a:solidFill>
                  <a:srgbClr val="495B66"/>
                </a:solidFill>
              </a:rPr>
              <a:t> of boys is </a:t>
            </a:r>
            <a:r>
              <a:rPr lang="da-DK" sz="1800" dirty="0" err="1">
                <a:solidFill>
                  <a:srgbClr val="495B66"/>
                </a:solidFill>
              </a:rPr>
              <a:t>less</a:t>
            </a:r>
            <a:r>
              <a:rPr lang="da-DK" sz="1800" dirty="0">
                <a:solidFill>
                  <a:srgbClr val="495B66"/>
                </a:solidFill>
              </a:rPr>
              <a:t> </a:t>
            </a:r>
            <a:r>
              <a:rPr lang="da-DK" sz="1800" dirty="0" err="1">
                <a:solidFill>
                  <a:srgbClr val="495B66"/>
                </a:solidFill>
              </a:rPr>
              <a:t>than</a:t>
            </a:r>
            <a:r>
              <a:rPr lang="da-DK" sz="1800" dirty="0">
                <a:solidFill>
                  <a:srgbClr val="495B66"/>
                </a:solidFill>
              </a:rPr>
              <a:t> the median </a:t>
            </a:r>
            <a:r>
              <a:rPr lang="da-DK" sz="1800" dirty="0" err="1">
                <a:solidFill>
                  <a:srgbClr val="495B66"/>
                </a:solidFill>
              </a:rPr>
              <a:t>height</a:t>
            </a:r>
            <a:r>
              <a:rPr lang="da-DK" sz="1800" dirty="0">
                <a:solidFill>
                  <a:srgbClr val="495B66"/>
                </a:solidFill>
              </a:rPr>
              <a:t>?</a:t>
            </a:r>
          </a:p>
          <a:p>
            <a:pPr marL="396000" indent="-342900">
              <a:buFont typeface="+mj-lt"/>
              <a:buAutoNum type="arabicPeriod"/>
            </a:pPr>
            <a:r>
              <a:rPr lang="da-DK" sz="1800" dirty="0">
                <a:solidFill>
                  <a:srgbClr val="495B66"/>
                </a:solidFill>
              </a:rPr>
              <a:t>Half of the boys </a:t>
            </a:r>
            <a:r>
              <a:rPr lang="da-DK" sz="1800" dirty="0" err="1">
                <a:solidFill>
                  <a:srgbClr val="495B66"/>
                </a:solidFill>
              </a:rPr>
              <a:t>are</a:t>
            </a:r>
            <a:r>
              <a:rPr lang="da-DK" sz="1800" dirty="0">
                <a:solidFill>
                  <a:srgbClr val="495B66"/>
                </a:solidFill>
              </a:rPr>
              <a:t> </a:t>
            </a:r>
            <a:r>
              <a:rPr lang="da-DK" sz="1800" dirty="0" err="1">
                <a:solidFill>
                  <a:srgbClr val="495B66"/>
                </a:solidFill>
              </a:rPr>
              <a:t>less</a:t>
            </a:r>
            <a:r>
              <a:rPr lang="da-DK" sz="1800" dirty="0">
                <a:solidFill>
                  <a:srgbClr val="495B66"/>
                </a:solidFill>
              </a:rPr>
              <a:t> </a:t>
            </a:r>
            <a:r>
              <a:rPr lang="da-DK" sz="1800" dirty="0" err="1">
                <a:solidFill>
                  <a:srgbClr val="495B66"/>
                </a:solidFill>
              </a:rPr>
              <a:t>than</a:t>
            </a:r>
            <a:r>
              <a:rPr lang="da-DK" sz="1800" dirty="0">
                <a:solidFill>
                  <a:srgbClr val="495B66"/>
                </a:solidFill>
              </a:rPr>
              <a:t> 172 cm?</a:t>
            </a:r>
          </a:p>
          <a:p>
            <a:pPr marL="396000" indent="-342900">
              <a:buFont typeface="+mj-lt"/>
              <a:buAutoNum type="arabicPeriod"/>
            </a:pPr>
            <a:r>
              <a:rPr lang="da-DK" sz="1800" dirty="0">
                <a:solidFill>
                  <a:srgbClr val="495B66"/>
                </a:solidFill>
              </a:rPr>
              <a:t>Half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taller</a:t>
            </a:r>
            <a:r>
              <a:rPr lang="da-DK" sz="1800" dirty="0">
                <a:solidFill>
                  <a:srgbClr val="495B66"/>
                </a:solidFill>
              </a:rPr>
              <a:t> </a:t>
            </a:r>
            <a:r>
              <a:rPr lang="da-DK" sz="1800" dirty="0" err="1">
                <a:solidFill>
                  <a:srgbClr val="495B66"/>
                </a:solidFill>
              </a:rPr>
              <a:t>than</a:t>
            </a:r>
            <a:r>
              <a:rPr lang="da-DK" sz="1800" dirty="0">
                <a:solidFill>
                  <a:srgbClr val="495B66"/>
                </a:solidFill>
              </a:rPr>
              <a:t> 165 cm?</a:t>
            </a:r>
          </a:p>
          <a:p>
            <a:pPr marL="396000" indent="-342900">
              <a:buFont typeface="+mj-lt"/>
              <a:buAutoNum type="arabicPeriod"/>
            </a:pPr>
            <a:r>
              <a:rPr lang="da-DK" sz="1800" dirty="0">
                <a:solidFill>
                  <a:srgbClr val="495B66"/>
                </a:solidFill>
              </a:rPr>
              <a:t>¾ of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taller</a:t>
            </a:r>
            <a:r>
              <a:rPr lang="da-DK" sz="1800" dirty="0">
                <a:solidFill>
                  <a:srgbClr val="495B66"/>
                </a:solidFill>
              </a:rPr>
              <a:t> </a:t>
            </a:r>
            <a:r>
              <a:rPr lang="da-DK" sz="1800" dirty="0" err="1">
                <a:solidFill>
                  <a:srgbClr val="495B66"/>
                </a:solidFill>
              </a:rPr>
              <a:t>than</a:t>
            </a:r>
            <a:r>
              <a:rPr lang="da-DK" sz="1800" dirty="0">
                <a:solidFill>
                  <a:srgbClr val="495B66"/>
                </a:solidFill>
              </a:rPr>
              <a:t> 155 cm?</a:t>
            </a:r>
          </a:p>
          <a:p>
            <a:pPr marL="396000" indent="-342900">
              <a:buFont typeface="+mj-lt"/>
              <a:buAutoNum type="arabicPeriod"/>
            </a:pPr>
            <a:r>
              <a:rPr lang="da-DK" sz="1800" dirty="0">
                <a:solidFill>
                  <a:srgbClr val="495B66"/>
                </a:solidFill>
              </a:rPr>
              <a:t>¾ of the boys </a:t>
            </a:r>
            <a:r>
              <a:rPr lang="da-DK" sz="1800" dirty="0" err="1">
                <a:solidFill>
                  <a:srgbClr val="495B66"/>
                </a:solidFill>
              </a:rPr>
              <a:t>are</a:t>
            </a:r>
            <a:r>
              <a:rPr lang="da-DK" sz="1800" dirty="0">
                <a:solidFill>
                  <a:srgbClr val="495B66"/>
                </a:solidFill>
              </a:rPr>
              <a:t> </a:t>
            </a:r>
            <a:r>
              <a:rPr lang="da-DK" sz="1800" dirty="0" err="1">
                <a:solidFill>
                  <a:srgbClr val="495B66"/>
                </a:solidFill>
              </a:rPr>
              <a:t>lower</a:t>
            </a:r>
            <a:r>
              <a:rPr lang="da-DK" sz="1800" dirty="0">
                <a:solidFill>
                  <a:srgbClr val="495B66"/>
                </a:solidFill>
              </a:rPr>
              <a:t> </a:t>
            </a:r>
            <a:r>
              <a:rPr lang="da-DK" sz="1800" dirty="0" err="1">
                <a:solidFill>
                  <a:srgbClr val="495B66"/>
                </a:solidFill>
              </a:rPr>
              <a:t>than</a:t>
            </a:r>
            <a:r>
              <a:rPr lang="da-DK" sz="1800" dirty="0">
                <a:solidFill>
                  <a:srgbClr val="495B66"/>
                </a:solidFill>
              </a:rPr>
              <a:t> 180 cm?</a:t>
            </a:r>
          </a:p>
          <a:p>
            <a:pPr marL="396000" indent="-342900">
              <a:buFont typeface="+mj-lt"/>
              <a:buAutoNum type="arabicPeriod"/>
            </a:pPr>
            <a:r>
              <a:rPr lang="da-DK" sz="1800" dirty="0">
                <a:solidFill>
                  <a:srgbClr val="495B66"/>
                </a:solidFill>
              </a:rPr>
              <a:t>The population </a:t>
            </a:r>
            <a:r>
              <a:rPr lang="da-DK" sz="1800" dirty="0" err="1">
                <a:solidFill>
                  <a:srgbClr val="495B66"/>
                </a:solidFill>
              </a:rPr>
              <a:t>displayed</a:t>
            </a:r>
            <a:r>
              <a:rPr lang="da-DK" sz="1800" dirty="0">
                <a:solidFill>
                  <a:srgbClr val="495B66"/>
                </a:solidFill>
              </a:rPr>
              <a:t> is </a:t>
            </a:r>
            <a:r>
              <a:rPr lang="da-DK" sz="1800" dirty="0" err="1">
                <a:solidFill>
                  <a:srgbClr val="495B66"/>
                </a:solidFill>
              </a:rPr>
              <a:t>ethnic</a:t>
            </a:r>
            <a:r>
              <a:rPr lang="da-DK" sz="1800" dirty="0">
                <a:solidFill>
                  <a:srgbClr val="495B66"/>
                </a:solidFill>
              </a:rPr>
              <a:t> Danish?</a:t>
            </a:r>
          </a:p>
        </p:txBody>
      </p:sp>
      <p:pic>
        <p:nvPicPr>
          <p:cNvPr id="5" name="Picture 4">
            <a:extLst>
              <a:ext uri="{FF2B5EF4-FFF2-40B4-BE49-F238E27FC236}">
                <a16:creationId xmlns:a16="http://schemas.microsoft.com/office/drawing/2014/main" id="{12E3EE4D-8164-436E-A377-0CC2B476AD19}"/>
              </a:ext>
            </a:extLst>
          </p:cNvPr>
          <p:cNvPicPr>
            <a:picLocks noChangeAspect="1"/>
          </p:cNvPicPr>
          <p:nvPr/>
        </p:nvPicPr>
        <p:blipFill>
          <a:blip r:embed="rId2"/>
          <a:stretch>
            <a:fillRect/>
          </a:stretch>
        </p:blipFill>
        <p:spPr>
          <a:xfrm>
            <a:off x="1879885" y="1532416"/>
            <a:ext cx="7421011" cy="1448002"/>
          </a:xfrm>
          <a:prstGeom prst="rect">
            <a:avLst/>
          </a:prstGeom>
        </p:spPr>
      </p:pic>
      <p:sp>
        <p:nvSpPr>
          <p:cNvPr id="6" name="Rectangle 5">
            <a:extLst>
              <a:ext uri="{FF2B5EF4-FFF2-40B4-BE49-F238E27FC236}">
                <a16:creationId xmlns:a16="http://schemas.microsoft.com/office/drawing/2014/main" id="{6A1F7FBB-8886-40F4-ABDA-9DE025F6399A}"/>
              </a:ext>
            </a:extLst>
          </p:cNvPr>
          <p:cNvSpPr/>
          <p:nvPr/>
        </p:nvSpPr>
        <p:spPr>
          <a:xfrm>
            <a:off x="414696" y="3388157"/>
            <a:ext cx="1501821" cy="369332"/>
          </a:xfrm>
          <a:prstGeom prst="rect">
            <a:avLst/>
          </a:prstGeom>
        </p:spPr>
        <p:txBody>
          <a:bodyPr wrap="none">
            <a:spAutoFit/>
          </a:bodyPr>
          <a:lstStyle/>
          <a:p>
            <a:r>
              <a:rPr lang="da-DK" b="1">
                <a:solidFill>
                  <a:srgbClr val="495B66"/>
                </a:solidFill>
              </a:rPr>
              <a:t>True or False?</a:t>
            </a:r>
            <a:endParaRPr lang="da-DK" b="1" dirty="0">
              <a:solidFill>
                <a:srgbClr val="495B66"/>
              </a:solidFill>
            </a:endParaRPr>
          </a:p>
        </p:txBody>
      </p:sp>
      <p:sp>
        <p:nvSpPr>
          <p:cNvPr id="2" name="Slide Number Placeholder 1">
            <a:extLst>
              <a:ext uri="{FF2B5EF4-FFF2-40B4-BE49-F238E27FC236}">
                <a16:creationId xmlns:a16="http://schemas.microsoft.com/office/drawing/2014/main" id="{2CFC3139-F2ED-AB27-48C3-EC53E44D6C92}"/>
              </a:ext>
            </a:extLst>
          </p:cNvPr>
          <p:cNvSpPr>
            <a:spLocks noGrp="1"/>
          </p:cNvSpPr>
          <p:nvPr>
            <p:ph type="sldNum" sz="quarter" idx="15"/>
          </p:nvPr>
        </p:nvSpPr>
        <p:spPr/>
        <p:txBody>
          <a:bodyPr/>
          <a:lstStyle/>
          <a:p>
            <a:fld id="{45D37B1E-C366-494F-A587-962AD9AABC83}" type="slidenum">
              <a:rPr lang="da-DK" smtClean="0"/>
              <a:pPr/>
              <a:t>14</a:t>
            </a:fld>
            <a:endParaRPr lang="da-DK" dirty="0"/>
          </a:p>
        </p:txBody>
      </p:sp>
    </p:spTree>
    <p:extLst>
      <p:ext uri="{BB962C8B-B14F-4D97-AF65-F5344CB8AC3E}">
        <p14:creationId xmlns:p14="http://schemas.microsoft.com/office/powerpoint/2010/main" val="3207654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279D26C-573B-33D5-E0AD-2D97CEFC327B}"/>
              </a:ext>
            </a:extLst>
          </p:cNvPr>
          <p:cNvSpPr>
            <a:spLocks noGrp="1"/>
          </p:cNvSpPr>
          <p:nvPr>
            <p:ph type="sldNum" sz="quarter" idx="12"/>
          </p:nvPr>
        </p:nvSpPr>
        <p:spPr/>
        <p:txBody>
          <a:bodyPr/>
          <a:lstStyle/>
          <a:p>
            <a:fld id="{CA16B95B-B8C8-4B4E-8A94-4CE219ECAEE6}" type="slidenum">
              <a:rPr lang="en-US" altLang="en-DK"/>
              <a:pPr/>
              <a:t>15</a:t>
            </a:fld>
            <a:endParaRPr lang="en-US" altLang="en-DK"/>
          </a:p>
        </p:txBody>
      </p:sp>
      <p:sp>
        <p:nvSpPr>
          <p:cNvPr id="1847298" name="Rectangle 2">
            <a:extLst>
              <a:ext uri="{FF2B5EF4-FFF2-40B4-BE49-F238E27FC236}">
                <a16:creationId xmlns:a16="http://schemas.microsoft.com/office/drawing/2014/main" id="{F3893050-2856-2003-1AEC-297DAB064AB8}"/>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Outliers: Statistical Approaches</a:t>
            </a:r>
          </a:p>
        </p:txBody>
      </p:sp>
      <p:sp>
        <p:nvSpPr>
          <p:cNvPr id="1847299" name="Rectangle 3">
            <a:extLst>
              <a:ext uri="{FF2B5EF4-FFF2-40B4-BE49-F238E27FC236}">
                <a16:creationId xmlns:a16="http://schemas.microsoft.com/office/drawing/2014/main" id="{58BC0B3F-1024-5754-BE59-5B06EED2A3B1}"/>
              </a:ext>
            </a:extLst>
          </p:cNvPr>
          <p:cNvSpPr>
            <a:spLocks noGrp="1" noChangeArrowheads="1"/>
          </p:cNvSpPr>
          <p:nvPr>
            <p:ph type="body" idx="1"/>
          </p:nvPr>
        </p:nvSpPr>
        <p:spPr/>
        <p:txBody>
          <a:bodyPr/>
          <a:lstStyle/>
          <a:p>
            <a:pPr>
              <a:lnSpc>
                <a:spcPct val="90000"/>
              </a:lnSpc>
            </a:pPr>
            <a:r>
              <a:rPr lang="en-US" altLang="en-DK" sz="1800"/>
              <a:t>Assume a parametric model describing the distribution of the data (e.g., normal distribution) </a:t>
            </a:r>
            <a:endParaRPr lang="en-US" altLang="en-DK"/>
          </a:p>
          <a:p>
            <a:pPr>
              <a:lnSpc>
                <a:spcPct val="90000"/>
              </a:lnSpc>
            </a:pPr>
            <a:r>
              <a:rPr lang="en-US" altLang="en-DK" sz="1800"/>
              <a:t>Apply a statistical test that depends on </a:t>
            </a:r>
          </a:p>
          <a:p>
            <a:pPr lvl="1">
              <a:lnSpc>
                <a:spcPct val="90000"/>
              </a:lnSpc>
            </a:pPr>
            <a:r>
              <a:rPr lang="en-US" altLang="en-DK" sz="1800"/>
              <a:t>Data distribution</a:t>
            </a:r>
          </a:p>
          <a:p>
            <a:pPr lvl="1">
              <a:lnSpc>
                <a:spcPct val="90000"/>
              </a:lnSpc>
            </a:pPr>
            <a:r>
              <a:rPr lang="en-US" altLang="en-DK" sz="1800"/>
              <a:t>Parameter of distribution (e.g., mean, variance)</a:t>
            </a:r>
          </a:p>
          <a:p>
            <a:pPr lvl="1">
              <a:lnSpc>
                <a:spcPct val="90000"/>
              </a:lnSpc>
            </a:pPr>
            <a:r>
              <a:rPr lang="en-US" altLang="en-DK" sz="1800"/>
              <a:t>Number of expected outliers (confidence limit)</a:t>
            </a:r>
          </a:p>
        </p:txBody>
      </p:sp>
      <p:pic>
        <p:nvPicPr>
          <p:cNvPr id="1847300" name="Picture 4">
            <a:extLst>
              <a:ext uri="{FF2B5EF4-FFF2-40B4-BE49-F238E27FC236}">
                <a16:creationId xmlns:a16="http://schemas.microsoft.com/office/drawing/2014/main" id="{9C5A5AB3-8061-7F48-5F5E-C3F5C60671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733800"/>
            <a:ext cx="3733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78F64-CF1D-7B89-D7BC-FEB69F8EFB9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4AFDE2-AE97-FF63-C89A-A3CA932A7DAE}"/>
              </a:ext>
            </a:extLst>
          </p:cNvPr>
          <p:cNvSpPr/>
          <p:nvPr/>
        </p:nvSpPr>
        <p:spPr>
          <a:xfrm>
            <a:off x="235712" y="1391919"/>
            <a:ext cx="9652000" cy="0"/>
          </a:xfrm>
          <a:custGeom>
            <a:avLst/>
            <a:gdLst/>
            <a:ahLst/>
            <a:cxnLst/>
            <a:rect l="l" t="t" r="r" b="b"/>
            <a:pathLst>
              <a:path w="7239000">
                <a:moveTo>
                  <a:pt x="0" y="0"/>
                </a:moveTo>
                <a:lnTo>
                  <a:pt x="7239000" y="0"/>
                </a:lnTo>
              </a:path>
            </a:pathLst>
          </a:custGeom>
          <a:ln w="24384">
            <a:solidFill>
              <a:srgbClr val="DD630B"/>
            </a:solidFill>
          </a:ln>
        </p:spPr>
        <p:txBody>
          <a:bodyPr wrap="square" lIns="0" tIns="0" rIns="0" bIns="0" rtlCol="0"/>
          <a:lstStyle/>
          <a:p>
            <a:endParaRPr sz="2400"/>
          </a:p>
        </p:txBody>
      </p:sp>
      <p:sp>
        <p:nvSpPr>
          <p:cNvPr id="4" name="object 4">
            <a:extLst>
              <a:ext uri="{FF2B5EF4-FFF2-40B4-BE49-F238E27FC236}">
                <a16:creationId xmlns:a16="http://schemas.microsoft.com/office/drawing/2014/main" id="{01EE0E54-BAA6-9022-5016-51A6D8F6BEED}"/>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C413B4B2-29F0-F757-F8A0-D77DAC2CFF8B}"/>
              </a:ext>
            </a:extLst>
          </p:cNvPr>
          <p:cNvSpPr/>
          <p:nvPr/>
        </p:nvSpPr>
        <p:spPr>
          <a:xfrm>
            <a:off x="8400287" y="1412241"/>
            <a:ext cx="3383279" cy="3692143"/>
          </a:xfrm>
          <a:prstGeom prst="rect">
            <a:avLst/>
          </a:prstGeom>
          <a:blipFill>
            <a:blip r:embed="rId2" cstate="print"/>
            <a:stretch>
              <a:fillRect/>
            </a:stretch>
          </a:blipFill>
        </p:spPr>
        <p:txBody>
          <a:bodyPr wrap="square" lIns="0" tIns="0" rIns="0" bIns="0" rtlCol="0"/>
          <a:lstStyle/>
          <a:p>
            <a:endParaRPr sz="2400"/>
          </a:p>
        </p:txBody>
      </p:sp>
      <p:sp>
        <p:nvSpPr>
          <p:cNvPr id="7" name="object 7">
            <a:extLst>
              <a:ext uri="{FF2B5EF4-FFF2-40B4-BE49-F238E27FC236}">
                <a16:creationId xmlns:a16="http://schemas.microsoft.com/office/drawing/2014/main" id="{3F96B034-412F-8583-664C-CA693814F36C}"/>
              </a:ext>
            </a:extLst>
          </p:cNvPr>
          <p:cNvSpPr txBox="1"/>
          <p:nvPr/>
        </p:nvSpPr>
        <p:spPr>
          <a:xfrm>
            <a:off x="701213" y="1615143"/>
            <a:ext cx="7344833" cy="3234988"/>
          </a:xfrm>
          <a:prstGeom prst="rect">
            <a:avLst/>
          </a:prstGeom>
        </p:spPr>
        <p:txBody>
          <a:bodyPr vert="horz" wrap="square" lIns="0" tIns="0" rIns="0" bIns="0" rtlCol="0">
            <a:spAutoFit/>
          </a:bodyPr>
          <a:lstStyle/>
          <a:p>
            <a:pPr marL="16933" marR="368291">
              <a:lnSpc>
                <a:spcPct val="119300"/>
              </a:lnSpc>
            </a:pPr>
            <a:r>
              <a:rPr sz="1867" spc="-60" dirty="0">
                <a:solidFill>
                  <a:srgbClr val="313131"/>
                </a:solidFill>
                <a:latin typeface="Arial" panose="020B0604020202020204" pitchFamily="34" charset="0"/>
                <a:cs typeface="Arial" panose="020B0604020202020204" pitchFamily="34" charset="0"/>
              </a:rPr>
              <a:t>Way</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understand</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relationship</a:t>
            </a:r>
            <a:r>
              <a:rPr sz="1867" spc="-1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between</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multiple</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variables</a:t>
            </a:r>
            <a:r>
              <a:rPr sz="1867" spc="-18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and  </a:t>
            </a:r>
            <a:r>
              <a:rPr sz="1867" spc="27" dirty="0">
                <a:solidFill>
                  <a:srgbClr val="313131"/>
                </a:solidFill>
                <a:latin typeface="Arial" panose="020B0604020202020204" pitchFamily="34" charset="0"/>
                <a:cs typeface="Arial" panose="020B0604020202020204" pitchFamily="34" charset="0"/>
              </a:rPr>
              <a:t>attributes</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your</a:t>
            </a:r>
            <a:r>
              <a:rPr sz="1867" spc="-16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dataset</a:t>
            </a:r>
            <a:endParaRPr sz="1867" dirty="0">
              <a:latin typeface="Arial" panose="020B0604020202020204" pitchFamily="34" charset="0"/>
              <a:cs typeface="Arial" panose="020B0604020202020204" pitchFamily="34" charset="0"/>
            </a:endParaRPr>
          </a:p>
          <a:p>
            <a:pPr marL="16933">
              <a:spcBef>
                <a:spcPts val="1213"/>
              </a:spcBef>
            </a:pPr>
            <a:r>
              <a:rPr sz="1867" spc="13" dirty="0">
                <a:solidFill>
                  <a:srgbClr val="313131"/>
                </a:solidFill>
                <a:latin typeface="Arial" panose="020B0604020202020204" pitchFamily="34" charset="0"/>
                <a:cs typeface="Arial" panose="020B0604020202020204" pitchFamily="34" charset="0"/>
              </a:rPr>
              <a:t>Using</a:t>
            </a:r>
            <a:r>
              <a:rPr sz="1867" spc="-12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Correlation,</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can</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get</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some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insights</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such</a:t>
            </a:r>
            <a:r>
              <a:rPr sz="1867" spc="-133" dirty="0">
                <a:solidFill>
                  <a:srgbClr val="313131"/>
                </a:solidFill>
                <a:latin typeface="Arial" panose="020B0604020202020204" pitchFamily="34" charset="0"/>
                <a:cs typeface="Arial" panose="020B0604020202020204" pitchFamily="34" charset="0"/>
              </a:rPr>
              <a:t> </a:t>
            </a:r>
            <a:r>
              <a:rPr sz="1867" spc="-73" dirty="0">
                <a:solidFill>
                  <a:srgbClr val="313131"/>
                </a:solidFill>
                <a:latin typeface="Arial" panose="020B0604020202020204" pitchFamily="34" charset="0"/>
                <a:cs typeface="Arial" panose="020B0604020202020204" pitchFamily="34" charset="0"/>
              </a:rPr>
              <a:t>as:</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a:t>
            </a:r>
            <a:r>
              <a:rPr sz="1867" spc="-4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One </a:t>
            </a:r>
            <a:r>
              <a:rPr sz="1867" spc="-13" dirty="0">
                <a:solidFill>
                  <a:srgbClr val="313131"/>
                </a:solidFill>
                <a:latin typeface="Arial" panose="020B0604020202020204" pitchFamily="34" charset="0"/>
                <a:cs typeface="Arial" panose="020B0604020202020204" pitchFamily="34" charset="0"/>
              </a:rPr>
              <a:t>or </a:t>
            </a:r>
            <a:r>
              <a:rPr sz="1867" spc="13" dirty="0">
                <a:solidFill>
                  <a:srgbClr val="313131"/>
                </a:solidFill>
                <a:latin typeface="Arial" panose="020B0604020202020204" pitchFamily="34" charset="0"/>
                <a:cs typeface="Arial" panose="020B0604020202020204" pitchFamily="34" charset="0"/>
              </a:rPr>
              <a:t>multiple </a:t>
            </a:r>
            <a:r>
              <a:rPr sz="1867" spc="20" dirty="0">
                <a:solidFill>
                  <a:srgbClr val="313131"/>
                </a:solidFill>
                <a:latin typeface="Arial" panose="020B0604020202020204" pitchFamily="34" charset="0"/>
                <a:cs typeface="Arial" panose="020B0604020202020204" pitchFamily="34" charset="0"/>
              </a:rPr>
              <a:t>attributes </a:t>
            </a:r>
            <a:r>
              <a:rPr sz="1867" spc="-7" dirty="0">
                <a:solidFill>
                  <a:srgbClr val="313131"/>
                </a:solidFill>
                <a:latin typeface="Arial" panose="020B0604020202020204" pitchFamily="34" charset="0"/>
                <a:cs typeface="Arial" panose="020B0604020202020204" pitchFamily="34" charset="0"/>
              </a:rPr>
              <a:t>depend </a:t>
            </a:r>
            <a:r>
              <a:rPr sz="1867" dirty="0">
                <a:solidFill>
                  <a:srgbClr val="313131"/>
                </a:solidFill>
                <a:latin typeface="Arial" panose="020B0604020202020204" pitchFamily="34" charset="0"/>
                <a:cs typeface="Arial" panose="020B0604020202020204" pitchFamily="34" charset="0"/>
              </a:rPr>
              <a:t>on another</a:t>
            </a:r>
            <a:endParaRPr sz="1867" dirty="0">
              <a:latin typeface="Arial" panose="020B0604020202020204" pitchFamily="34" charset="0"/>
              <a:cs typeface="Arial" panose="020B0604020202020204" pitchFamily="34" charset="0"/>
            </a:endParaRPr>
          </a:p>
          <a:p>
            <a:pPr marL="16933">
              <a:spcBef>
                <a:spcPts val="1225"/>
              </a:spcBef>
            </a:pPr>
            <a:r>
              <a:rPr sz="1867">
                <a:solidFill>
                  <a:srgbClr val="B00639"/>
                </a:solidFill>
                <a:latin typeface="Arial" panose="020B0604020202020204" pitchFamily="34" charset="0"/>
                <a:cs typeface="Arial" panose="020B0604020202020204" pitchFamily="34" charset="0"/>
              </a:rPr>
              <a:t>¡ </a:t>
            </a:r>
            <a:r>
              <a:rPr sz="1867" spc="-20">
                <a:solidFill>
                  <a:srgbClr val="313131"/>
                </a:solidFill>
                <a:latin typeface="Arial" panose="020B0604020202020204" pitchFamily="34" charset="0"/>
                <a:cs typeface="Arial" panose="020B0604020202020204" pitchFamily="34" charset="0"/>
              </a:rPr>
              <a:t>One</a:t>
            </a:r>
            <a:r>
              <a:rPr sz="1867" spc="-14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multiple</a:t>
            </a:r>
            <a:r>
              <a:rPr sz="1867" spc="-17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attributes</a:t>
            </a:r>
            <a:r>
              <a:rPr sz="1867" spc="-152"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are</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associated</a:t>
            </a:r>
            <a:r>
              <a:rPr sz="1867" spc="-18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other</a:t>
            </a:r>
            <a:r>
              <a:rPr sz="1867" spc="-18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attributes</a:t>
            </a:r>
            <a:endParaRPr sz="1867" dirty="0">
              <a:latin typeface="Arial" panose="020B0604020202020204" pitchFamily="34" charset="0"/>
              <a:cs typeface="Arial" panose="020B0604020202020204" pitchFamily="34" charset="0"/>
            </a:endParaRPr>
          </a:p>
          <a:p>
            <a:pPr marL="16933" marR="6773">
              <a:lnSpc>
                <a:spcPct val="119300"/>
              </a:lnSpc>
              <a:spcBef>
                <a:spcPts val="780"/>
              </a:spcBef>
            </a:pPr>
            <a:r>
              <a:rPr sz="1867" spc="-40" dirty="0">
                <a:solidFill>
                  <a:srgbClr val="313131"/>
                </a:solidFill>
                <a:latin typeface="Arial" panose="020B0604020202020204" pitchFamily="34" charset="0"/>
                <a:cs typeface="Arial" panose="020B0604020202020204" pitchFamily="34" charset="0"/>
              </a:rPr>
              <a:t>Can</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help</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predicting</a:t>
            </a:r>
            <a:r>
              <a:rPr sz="1867" spc="-10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one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attribute</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from</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another</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(great</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way</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1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impute  </a:t>
            </a:r>
            <a:r>
              <a:rPr sz="1867" spc="13" dirty="0">
                <a:solidFill>
                  <a:srgbClr val="313131"/>
                </a:solidFill>
                <a:latin typeface="Arial" panose="020B0604020202020204" pitchFamily="34" charset="0"/>
                <a:cs typeface="Arial" panose="020B0604020202020204" pitchFamily="34" charset="0"/>
              </a:rPr>
              <a:t>missing</a:t>
            </a:r>
            <a:r>
              <a:rPr sz="1867" spc="-25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33"/>
              </a:spcBef>
            </a:pPr>
            <a:r>
              <a:rPr sz="1867" spc="-40" dirty="0">
                <a:solidFill>
                  <a:srgbClr val="313131"/>
                </a:solidFill>
                <a:latin typeface="Arial" panose="020B0604020202020204" pitchFamily="34" charset="0"/>
                <a:cs typeface="Arial" panose="020B0604020202020204" pitchFamily="34" charset="0"/>
              </a:rPr>
              <a:t>Can</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(sometimes)</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indicate</a:t>
            </a:r>
            <a:r>
              <a:rPr sz="1867" spc="-16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presence</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7">
                <a:solidFill>
                  <a:srgbClr val="313131"/>
                </a:solidFill>
                <a:latin typeface="Arial" panose="020B0604020202020204" pitchFamily="34" charset="0"/>
                <a:cs typeface="Arial" panose="020B0604020202020204" pitchFamily="34" charset="0"/>
              </a:rPr>
              <a:t>causal</a:t>
            </a:r>
            <a:r>
              <a:rPr sz="1867" spc="-160">
                <a:solidFill>
                  <a:srgbClr val="313131"/>
                </a:solidFill>
                <a:latin typeface="Arial" panose="020B0604020202020204" pitchFamily="34" charset="0"/>
                <a:cs typeface="Arial" panose="020B0604020202020204" pitchFamily="34" charset="0"/>
              </a:rPr>
              <a:t> </a:t>
            </a:r>
            <a:r>
              <a:rPr sz="1867" spc="7">
                <a:solidFill>
                  <a:srgbClr val="313131"/>
                </a:solidFill>
                <a:latin typeface="Arial" panose="020B0604020202020204" pitchFamily="34" charset="0"/>
                <a:cs typeface="Arial" panose="020B0604020202020204" pitchFamily="34" charset="0"/>
              </a:rPr>
              <a:t>relationship</a:t>
            </a:r>
            <a:endParaRPr lang="en-US" sz="1867" spc="7">
              <a:solidFill>
                <a:srgbClr val="313131"/>
              </a:solidFill>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2739D68F-C760-14F5-A6A1-B67934F34472}"/>
              </a:ext>
            </a:extLst>
          </p:cNvPr>
          <p:cNvSpPr txBox="1">
            <a:spLocks noGrp="1"/>
          </p:cNvSpPr>
          <p:nvPr>
            <p:ph type="title"/>
          </p:nvPr>
        </p:nvSpPr>
        <p:spPr>
          <a:xfrm>
            <a:off x="461435" y="268214"/>
            <a:ext cx="5922597" cy="553998"/>
          </a:xfrm>
          <a:prstGeom prst="rect">
            <a:avLst/>
          </a:prstGeom>
        </p:spPr>
        <p:txBody>
          <a:bodyPr vert="horz" wrap="square" lIns="0" tIns="0" rIns="0" bIns="0" rtlCol="0" anchor="ctr">
            <a:spAutoFit/>
          </a:bodyPr>
          <a:lstStyle/>
          <a:p>
            <a:pPr marL="16933">
              <a:lnSpc>
                <a:spcPct val="100000"/>
              </a:lnSpc>
            </a:pPr>
            <a:r>
              <a:rPr sz="3600" spc="-180" dirty="0">
                <a:latin typeface="Arial" panose="020B0604020202020204" pitchFamily="34" charset="0"/>
                <a:cs typeface="Arial" panose="020B0604020202020204" pitchFamily="34" charset="0"/>
              </a:rPr>
              <a:t>C</a:t>
            </a:r>
            <a:r>
              <a:rPr sz="3600" spc="7" dirty="0">
                <a:latin typeface="Arial" panose="020B0604020202020204" pitchFamily="34" charset="0"/>
                <a:cs typeface="Arial" panose="020B0604020202020204" pitchFamily="34" charset="0"/>
              </a:rPr>
              <a:t>o</a:t>
            </a:r>
            <a:r>
              <a:rPr sz="3600" spc="-60" dirty="0">
                <a:latin typeface="Arial" panose="020B0604020202020204" pitchFamily="34" charset="0"/>
                <a:cs typeface="Arial" panose="020B0604020202020204" pitchFamily="34" charset="0"/>
              </a:rPr>
              <a:t>r</a:t>
            </a:r>
            <a:r>
              <a:rPr sz="3600" spc="-120" dirty="0">
                <a:latin typeface="Arial" panose="020B0604020202020204" pitchFamily="34" charset="0"/>
                <a:cs typeface="Arial" panose="020B0604020202020204" pitchFamily="34" charset="0"/>
              </a:rPr>
              <a:t>r</a:t>
            </a:r>
            <a:r>
              <a:rPr sz="3600" spc="47" dirty="0">
                <a:latin typeface="Arial" panose="020B0604020202020204" pitchFamily="34" charset="0"/>
                <a:cs typeface="Arial" panose="020B0604020202020204" pitchFamily="34" charset="0"/>
              </a:rPr>
              <a:t>e</a:t>
            </a:r>
            <a:r>
              <a:rPr sz="3600" spc="40" dirty="0">
                <a:latin typeface="Arial" panose="020B0604020202020204" pitchFamily="34" charset="0"/>
                <a:cs typeface="Arial" panose="020B0604020202020204" pitchFamily="34" charset="0"/>
              </a:rPr>
              <a:t>l</a:t>
            </a:r>
            <a:r>
              <a:rPr sz="3600" spc="-73" dirty="0">
                <a:latin typeface="Arial" panose="020B0604020202020204" pitchFamily="34" charset="0"/>
                <a:cs typeface="Arial" panose="020B0604020202020204" pitchFamily="34" charset="0"/>
              </a:rPr>
              <a:t>a</a:t>
            </a:r>
            <a:r>
              <a:rPr sz="3600" spc="127" dirty="0">
                <a:latin typeface="Arial" panose="020B0604020202020204" pitchFamily="34" charset="0"/>
                <a:cs typeface="Arial" panose="020B0604020202020204" pitchFamily="34" charset="0"/>
              </a:rPr>
              <a:t>t</a:t>
            </a:r>
            <a:r>
              <a:rPr sz="3600" spc="20" dirty="0">
                <a:latin typeface="Arial" panose="020B0604020202020204" pitchFamily="34" charset="0"/>
                <a:cs typeface="Arial" panose="020B0604020202020204" pitchFamily="34" charset="0"/>
              </a:rPr>
              <a:t>io</a:t>
            </a:r>
            <a:r>
              <a:rPr sz="3600" dirty="0">
                <a:latin typeface="Arial" panose="020B0604020202020204" pitchFamily="34" charset="0"/>
                <a:cs typeface="Arial" panose="020B0604020202020204" pitchFamily="34" charset="0"/>
              </a:rPr>
              <a:t>n</a:t>
            </a:r>
          </a:p>
        </p:txBody>
      </p:sp>
      <p:sp>
        <p:nvSpPr>
          <p:cNvPr id="9" name="object 9">
            <a:extLst>
              <a:ext uri="{FF2B5EF4-FFF2-40B4-BE49-F238E27FC236}">
                <a16:creationId xmlns:a16="http://schemas.microsoft.com/office/drawing/2014/main" id="{E2E39625-6507-117A-DD17-EA00801A23A0}"/>
              </a:ext>
            </a:extLst>
          </p:cNvPr>
          <p:cNvSpPr txBox="1"/>
          <p:nvPr/>
        </p:nvSpPr>
        <p:spPr>
          <a:xfrm>
            <a:off x="11779167" y="1913287"/>
            <a:ext cx="123111" cy="2731347"/>
          </a:xfrm>
          <a:prstGeom prst="rect">
            <a:avLst/>
          </a:prstGeom>
        </p:spPr>
        <p:txBody>
          <a:bodyPr vert="vert270" wrap="square" lIns="0" tIns="14393" rIns="0" bIns="0" rtlCol="0">
            <a:spAutoFit/>
          </a:bodyPr>
          <a:lstStyle/>
          <a:p>
            <a:pPr marL="16933">
              <a:spcBef>
                <a:spcPts val="113"/>
              </a:spcBef>
            </a:pPr>
            <a:r>
              <a:rPr sz="800" dirty="0">
                <a:solidFill>
                  <a:srgbClr val="959595"/>
                </a:solidFill>
                <a:latin typeface="Tahoma"/>
                <a:cs typeface="Tahoma"/>
                <a:hlinkClick r:id="rId3"/>
              </a:rPr>
              <a:t>h</a:t>
            </a:r>
            <a:r>
              <a:rPr sz="800" spc="-7" dirty="0">
                <a:solidFill>
                  <a:srgbClr val="959595"/>
                </a:solidFill>
                <a:latin typeface="Tahoma"/>
                <a:cs typeface="Tahoma"/>
                <a:hlinkClick r:id="rId3"/>
              </a:rPr>
              <a:t>ttp</a:t>
            </a:r>
            <a:r>
              <a:rPr sz="800" dirty="0">
                <a:solidFill>
                  <a:srgbClr val="959595"/>
                </a:solidFill>
                <a:latin typeface="Tahoma"/>
                <a:cs typeface="Tahoma"/>
                <a:hlinkClick r:id="rId3"/>
              </a:rPr>
              <a:t>://</a:t>
            </a:r>
            <a:r>
              <a:rPr sz="800" spc="-7" dirty="0">
                <a:solidFill>
                  <a:srgbClr val="959595"/>
                </a:solidFill>
                <a:latin typeface="Tahoma"/>
                <a:cs typeface="Tahoma"/>
                <a:hlinkClick r:id="rId3"/>
              </a:rPr>
              <a:t>www</a:t>
            </a:r>
            <a:r>
              <a:rPr sz="800" dirty="0">
                <a:solidFill>
                  <a:srgbClr val="959595"/>
                </a:solidFill>
                <a:latin typeface="Tahoma"/>
                <a:cs typeface="Tahoma"/>
                <a:hlinkClick r:id="rId3"/>
              </a:rPr>
              <a:t>.</a:t>
            </a:r>
            <a:r>
              <a:rPr sz="800" spc="-7" dirty="0">
                <a:solidFill>
                  <a:srgbClr val="959595"/>
                </a:solidFill>
                <a:latin typeface="Tahoma"/>
                <a:cs typeface="Tahoma"/>
                <a:hlinkClick r:id="rId3"/>
              </a:rPr>
              <a:t>st</a:t>
            </a:r>
            <a:r>
              <a:rPr sz="800" dirty="0">
                <a:solidFill>
                  <a:srgbClr val="959595"/>
                </a:solidFill>
                <a:latin typeface="Tahoma"/>
                <a:cs typeface="Tahoma"/>
                <a:hlinkClick r:id="rId3"/>
              </a:rPr>
              <a:t>h</a:t>
            </a:r>
            <a:r>
              <a:rPr sz="800" spc="-7" dirty="0">
                <a:solidFill>
                  <a:srgbClr val="959595"/>
                </a:solidFill>
                <a:latin typeface="Tahoma"/>
                <a:cs typeface="Tahoma"/>
                <a:hlinkClick r:id="rId3"/>
              </a:rPr>
              <a:t>d</a:t>
            </a:r>
            <a:r>
              <a:rPr sz="800" dirty="0">
                <a:solidFill>
                  <a:srgbClr val="959595"/>
                </a:solidFill>
                <a:latin typeface="Tahoma"/>
                <a:cs typeface="Tahoma"/>
                <a:hlinkClick r:id="rId3"/>
              </a:rPr>
              <a:t>a.c</a:t>
            </a:r>
            <a:r>
              <a:rPr sz="800" spc="-7" dirty="0">
                <a:solidFill>
                  <a:srgbClr val="959595"/>
                </a:solidFill>
                <a:latin typeface="Tahoma"/>
                <a:cs typeface="Tahoma"/>
                <a:hlinkClick r:id="rId3"/>
              </a:rPr>
              <a:t>o</a:t>
            </a:r>
            <a:r>
              <a:rPr sz="800" dirty="0">
                <a:solidFill>
                  <a:srgbClr val="959595"/>
                </a:solidFill>
                <a:latin typeface="Tahoma"/>
                <a:cs typeface="Tahoma"/>
                <a:hlinkClick r:id="rId3"/>
              </a:rPr>
              <a:t>m/</a:t>
            </a:r>
            <a:r>
              <a:rPr sz="800" spc="-7" dirty="0">
                <a:solidFill>
                  <a:srgbClr val="959595"/>
                </a:solidFill>
                <a:latin typeface="Tahoma"/>
                <a:cs typeface="Tahoma"/>
                <a:hlinkClick r:id="rId3"/>
              </a:rPr>
              <a:t>e</a:t>
            </a:r>
            <a:r>
              <a:rPr sz="800" dirty="0">
                <a:solidFill>
                  <a:srgbClr val="959595"/>
                </a:solidFill>
                <a:latin typeface="Tahoma"/>
                <a:cs typeface="Tahoma"/>
                <a:hlinkClick r:id="rId3"/>
              </a:rPr>
              <a:t>ng</a:t>
            </a:r>
            <a:r>
              <a:rPr sz="800" spc="-7" dirty="0">
                <a:solidFill>
                  <a:srgbClr val="959595"/>
                </a:solidFill>
                <a:latin typeface="Tahoma"/>
                <a:cs typeface="Tahoma"/>
                <a:hlinkClick r:id="rId3"/>
              </a:rPr>
              <a:t>lis</a:t>
            </a:r>
            <a:r>
              <a:rPr sz="800" dirty="0">
                <a:solidFill>
                  <a:srgbClr val="959595"/>
                </a:solidFill>
                <a:latin typeface="Tahoma"/>
                <a:cs typeface="Tahoma"/>
                <a:hlinkClick r:id="rId3"/>
              </a:rPr>
              <a:t>h/</a:t>
            </a:r>
            <a:r>
              <a:rPr sz="800" spc="-7" dirty="0">
                <a:solidFill>
                  <a:srgbClr val="959595"/>
                </a:solidFill>
                <a:latin typeface="Tahoma"/>
                <a:cs typeface="Tahoma"/>
                <a:hlinkClick r:id="rId3"/>
              </a:rPr>
              <a:t>wi</a:t>
            </a:r>
            <a:r>
              <a:rPr sz="800" dirty="0">
                <a:solidFill>
                  <a:srgbClr val="959595"/>
                </a:solidFill>
                <a:latin typeface="Tahoma"/>
                <a:cs typeface="Tahoma"/>
                <a:hlinkClick r:id="rId3"/>
              </a:rPr>
              <a:t>k</a:t>
            </a:r>
            <a:r>
              <a:rPr sz="800" spc="-7" dirty="0">
                <a:solidFill>
                  <a:srgbClr val="959595"/>
                </a:solidFill>
                <a:latin typeface="Tahoma"/>
                <a:cs typeface="Tahoma"/>
                <a:hlinkClick r:id="rId3"/>
              </a:rPr>
              <a:t>i</a:t>
            </a:r>
            <a:r>
              <a:rPr sz="800" dirty="0">
                <a:solidFill>
                  <a:srgbClr val="959595"/>
                </a:solidFill>
                <a:latin typeface="Tahoma"/>
                <a:cs typeface="Tahoma"/>
                <a:hlinkClick r:id="rId3"/>
              </a:rPr>
              <a:t>/c</a:t>
            </a:r>
            <a:r>
              <a:rPr sz="800" spc="-7" dirty="0">
                <a:solidFill>
                  <a:srgbClr val="959595"/>
                </a:solidFill>
                <a:latin typeface="Tahoma"/>
                <a:cs typeface="Tahoma"/>
                <a:hlinkClick r:id="rId3"/>
              </a:rPr>
              <a:t>orrel</a:t>
            </a:r>
            <a:r>
              <a:rPr sz="800" dirty="0">
                <a:solidFill>
                  <a:srgbClr val="959595"/>
                </a:solidFill>
                <a:latin typeface="Tahoma"/>
                <a:cs typeface="Tahoma"/>
                <a:hlinkClick r:id="rId3"/>
              </a:rPr>
              <a:t>a</a:t>
            </a:r>
            <a:r>
              <a:rPr sz="800" spc="-7" dirty="0">
                <a:solidFill>
                  <a:srgbClr val="959595"/>
                </a:solidFill>
                <a:latin typeface="Tahoma"/>
                <a:cs typeface="Tahoma"/>
                <a:hlinkClick r:id="rId3"/>
              </a:rPr>
              <a:t>tio</a:t>
            </a:r>
            <a:r>
              <a:rPr sz="800" dirty="0">
                <a:solidFill>
                  <a:srgbClr val="959595"/>
                </a:solidFill>
                <a:latin typeface="Tahoma"/>
                <a:cs typeface="Tahoma"/>
                <a:hlinkClick r:id="rId3"/>
              </a:rPr>
              <a:t>n-ana</a:t>
            </a:r>
            <a:r>
              <a:rPr sz="800" spc="-7" dirty="0">
                <a:solidFill>
                  <a:srgbClr val="959595"/>
                </a:solidFill>
                <a:latin typeface="Tahoma"/>
                <a:cs typeface="Tahoma"/>
                <a:hlinkClick r:id="rId3"/>
              </a:rPr>
              <a:t>l</a:t>
            </a:r>
            <a:r>
              <a:rPr sz="800" dirty="0">
                <a:solidFill>
                  <a:srgbClr val="959595"/>
                </a:solidFill>
                <a:latin typeface="Tahoma"/>
                <a:cs typeface="Tahoma"/>
                <a:hlinkClick r:id="rId3"/>
              </a:rPr>
              <a:t>y</a:t>
            </a:r>
            <a:r>
              <a:rPr sz="800" spc="-7" dirty="0">
                <a:solidFill>
                  <a:srgbClr val="959595"/>
                </a:solidFill>
                <a:latin typeface="Tahoma"/>
                <a:cs typeface="Tahoma"/>
                <a:hlinkClick r:id="rId3"/>
              </a:rPr>
              <a:t>ses</a:t>
            </a:r>
            <a:r>
              <a:rPr sz="800" dirty="0">
                <a:solidFill>
                  <a:srgbClr val="959595"/>
                </a:solidFill>
                <a:latin typeface="Tahoma"/>
                <a:cs typeface="Tahoma"/>
                <a:hlinkClick r:id="rId3"/>
              </a:rPr>
              <a:t>-</a:t>
            </a:r>
            <a:r>
              <a:rPr sz="800" spc="-7" dirty="0">
                <a:solidFill>
                  <a:srgbClr val="959595"/>
                </a:solidFill>
                <a:latin typeface="Tahoma"/>
                <a:cs typeface="Tahoma"/>
                <a:hlinkClick r:id="rId3"/>
              </a:rPr>
              <a:t>i</a:t>
            </a:r>
            <a:r>
              <a:rPr sz="800" dirty="0">
                <a:solidFill>
                  <a:srgbClr val="959595"/>
                </a:solidFill>
                <a:latin typeface="Tahoma"/>
                <a:cs typeface="Tahoma"/>
                <a:hlinkClick r:id="rId3"/>
              </a:rPr>
              <a:t>n-r</a:t>
            </a:r>
            <a:endParaRPr sz="800">
              <a:latin typeface="Tahoma"/>
              <a:cs typeface="Tahoma"/>
            </a:endParaRPr>
          </a:p>
        </p:txBody>
      </p:sp>
      <p:sp>
        <p:nvSpPr>
          <p:cNvPr id="10" name="object 10">
            <a:extLst>
              <a:ext uri="{FF2B5EF4-FFF2-40B4-BE49-F238E27FC236}">
                <a16:creationId xmlns:a16="http://schemas.microsoft.com/office/drawing/2014/main" id="{06BF4DC5-8D06-6F2A-6EE1-FB64105A1F80}"/>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3" name="Slide Number Placeholder 2">
            <a:extLst>
              <a:ext uri="{FF2B5EF4-FFF2-40B4-BE49-F238E27FC236}">
                <a16:creationId xmlns:a16="http://schemas.microsoft.com/office/drawing/2014/main" id="{31FBF44A-F572-77BB-8265-8C303C3D6C38}"/>
              </a:ext>
            </a:extLst>
          </p:cNvPr>
          <p:cNvSpPr>
            <a:spLocks noGrp="1"/>
          </p:cNvSpPr>
          <p:nvPr>
            <p:ph type="sldNum" sz="quarter" idx="12"/>
          </p:nvPr>
        </p:nvSpPr>
        <p:spPr/>
        <p:txBody>
          <a:bodyPr/>
          <a:lstStyle/>
          <a:p>
            <a:pPr>
              <a:defRPr/>
            </a:pPr>
            <a:fld id="{85D4D257-4F1A-5B4F-8BE3-C5A8F8A780E1}" type="slidenum">
              <a:rPr lang="en-US" smtClean="0"/>
              <a:pPr>
                <a:defRPr/>
              </a:pPr>
              <a:t>16</a:t>
            </a:fld>
            <a:endParaRPr lang="en-US" dirty="0"/>
          </a:p>
        </p:txBody>
      </p:sp>
    </p:spTree>
    <p:extLst>
      <p:ext uri="{BB962C8B-B14F-4D97-AF65-F5344CB8AC3E}">
        <p14:creationId xmlns:p14="http://schemas.microsoft.com/office/powerpoint/2010/main" val="395712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8CA261-0769-F6F9-1CE5-65C7414455C4}"/>
              </a:ext>
            </a:extLst>
          </p:cNvPr>
          <p:cNvSpPr>
            <a:spLocks noGrp="1"/>
          </p:cNvSpPr>
          <p:nvPr>
            <p:ph type="title"/>
          </p:nvPr>
        </p:nvSpPr>
        <p:spPr/>
        <p:txBody>
          <a:bodyPr>
            <a:normAutofit/>
          </a:bodyPr>
          <a:lstStyle/>
          <a:p>
            <a:r>
              <a:rPr lang="en-US" sz="4000">
                <a:latin typeface="Arial" panose="020B0604020202020204" pitchFamily="34" charset="0"/>
                <a:cs typeface="Arial" panose="020B0604020202020204" pitchFamily="34" charset="0"/>
              </a:rPr>
              <a:t>Handling Missing Values</a:t>
            </a:r>
          </a:p>
        </p:txBody>
      </p:sp>
      <p:sp>
        <p:nvSpPr>
          <p:cNvPr id="6" name="Content Placeholder 5">
            <a:extLst>
              <a:ext uri="{FF2B5EF4-FFF2-40B4-BE49-F238E27FC236}">
                <a16:creationId xmlns:a16="http://schemas.microsoft.com/office/drawing/2014/main" id="{AC207C7F-CADF-4E1E-4236-6F301151D3D2}"/>
              </a:ext>
            </a:extLst>
          </p:cNvPr>
          <p:cNvSpPr>
            <a:spLocks noGrp="1"/>
          </p:cNvSpPr>
          <p:nvPr>
            <p:ph idx="1"/>
          </p:nvPr>
        </p:nvSpPr>
        <p:spPr/>
        <p:txBody>
          <a:bodyPr>
            <a:normAutofit fontScale="92500" lnSpcReduction="20000"/>
          </a:bodyPr>
          <a:lstStyle/>
          <a:p>
            <a:r>
              <a:rPr lang="en-US">
                <a:solidFill>
                  <a:schemeClr val="accent2">
                    <a:lumMod val="75000"/>
                  </a:schemeClr>
                </a:solidFill>
              </a:rPr>
              <a:t>There are various strategies to handle or impute the missing values in a dataset.</a:t>
            </a:r>
          </a:p>
          <a:p>
            <a:pPr lvl="1"/>
            <a:r>
              <a:rPr lang="en-US"/>
              <a:t>Removal or Deletion of missing value</a:t>
            </a:r>
          </a:p>
          <a:p>
            <a:pPr lvl="1"/>
            <a:r>
              <a:rPr lang="en-US"/>
              <a:t>Impute missing values with Statistical way(Mean/Median/Mode)</a:t>
            </a:r>
          </a:p>
          <a:p>
            <a:pPr lvl="1"/>
            <a:r>
              <a:rPr lang="en-US"/>
              <a:t>Prediction Model (Regression and Classification Model)</a:t>
            </a:r>
          </a:p>
          <a:p>
            <a:pPr lvl="1"/>
            <a:r>
              <a:rPr lang="en-US"/>
              <a:t>Use sklearn Impute module (SimpleImputer , IterativeImputer, KNNImputer)</a:t>
            </a:r>
          </a:p>
          <a:p>
            <a:pPr lvl="1"/>
            <a:r>
              <a:rPr lang="en-US"/>
              <a:t>Imputation using Deep Learning Library - </a:t>
            </a:r>
            <a:r>
              <a:rPr lang="en-US" u="sng"/>
              <a:t>Datawig</a:t>
            </a:r>
          </a:p>
          <a:p>
            <a:endParaRPr lang="en-US"/>
          </a:p>
          <a:p>
            <a:r>
              <a:rPr lang="en-US">
                <a:solidFill>
                  <a:schemeClr val="accent2">
                    <a:lumMod val="75000"/>
                  </a:schemeClr>
                </a:solidFill>
              </a:rPr>
              <a:t>Below are the Python Functions which are used to impute the missing values in a dataset.</a:t>
            </a:r>
          </a:p>
          <a:p>
            <a:pPr lvl="1"/>
            <a:r>
              <a:rPr lang="en-US"/>
              <a:t>Use Python fillna function</a:t>
            </a:r>
          </a:p>
          <a:p>
            <a:pPr lvl="1"/>
            <a:r>
              <a:rPr lang="en-US"/>
              <a:t>Use Interpolation method</a:t>
            </a:r>
          </a:p>
          <a:p>
            <a:pPr lvl="1"/>
            <a:r>
              <a:rPr lang="en-US"/>
              <a:t>Use python replace function</a:t>
            </a:r>
          </a:p>
        </p:txBody>
      </p:sp>
      <p:sp>
        <p:nvSpPr>
          <p:cNvPr id="2" name="Slide Number Placeholder 1">
            <a:extLst>
              <a:ext uri="{FF2B5EF4-FFF2-40B4-BE49-F238E27FC236}">
                <a16:creationId xmlns:a16="http://schemas.microsoft.com/office/drawing/2014/main" id="{B1C233D8-E47D-2E75-6085-06A66C8587A4}"/>
              </a:ext>
            </a:extLst>
          </p:cNvPr>
          <p:cNvSpPr>
            <a:spLocks noGrp="1"/>
          </p:cNvSpPr>
          <p:nvPr>
            <p:ph type="sldNum" sz="quarter" idx="12"/>
          </p:nvPr>
        </p:nvSpPr>
        <p:spPr/>
        <p:txBody>
          <a:bodyPr/>
          <a:lstStyle/>
          <a:p>
            <a:pPr>
              <a:defRPr/>
            </a:pPr>
            <a:fld id="{85D4D257-4F1A-5B4F-8BE3-C5A8F8A780E1}" type="slidenum">
              <a:rPr lang="en-US" smtClean="0"/>
              <a:pPr>
                <a:defRPr/>
              </a:pPr>
              <a:t>17</a:t>
            </a:fld>
            <a:endParaRPr lang="en-US" dirty="0"/>
          </a:p>
        </p:txBody>
      </p:sp>
    </p:spTree>
    <p:extLst>
      <p:ext uri="{BB962C8B-B14F-4D97-AF65-F5344CB8AC3E}">
        <p14:creationId xmlns:p14="http://schemas.microsoft.com/office/powerpoint/2010/main" val="346969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5961C8-E4B3-4AB7-82AB-7F777F698A98}"/>
              </a:ext>
            </a:extLst>
          </p:cNvPr>
          <p:cNvSpPr>
            <a:spLocks noGrp="1"/>
          </p:cNvSpPr>
          <p:nvPr>
            <p:ph type="title"/>
          </p:nvPr>
        </p:nvSpPr>
        <p:spPr/>
        <p:txBody>
          <a:bodyPr>
            <a:normAutofit/>
          </a:bodyPr>
          <a:lstStyle/>
          <a:p>
            <a:r>
              <a:rPr lang="da-DK" sz="3600" dirty="0" err="1">
                <a:latin typeface="Arial" panose="020B0604020202020204" pitchFamily="34" charset="0"/>
                <a:cs typeface="Arial" panose="020B0604020202020204" pitchFamily="34" charset="0"/>
              </a:rPr>
              <a:t>Imputation</a:t>
            </a:r>
            <a:r>
              <a:rPr lang="da-DK" sz="3600" dirty="0">
                <a:latin typeface="Arial" panose="020B0604020202020204" pitchFamily="34" charset="0"/>
                <a:cs typeface="Arial" panose="020B0604020202020204" pitchFamily="34" charset="0"/>
              </a:rPr>
              <a:t> </a:t>
            </a:r>
            <a:r>
              <a:rPr lang="da-DK" sz="3600" dirty="0" err="1">
                <a:latin typeface="Arial" panose="020B0604020202020204" pitchFamily="34" charset="0"/>
                <a:cs typeface="Arial" panose="020B0604020202020204" pitchFamily="34" charset="0"/>
              </a:rPr>
              <a:t>vs</a:t>
            </a:r>
            <a:r>
              <a:rPr lang="da-DK" sz="3600" dirty="0">
                <a:latin typeface="Arial" panose="020B0604020202020204" pitchFamily="34" charset="0"/>
                <a:cs typeface="Arial" panose="020B0604020202020204" pitchFamily="34" charset="0"/>
              </a:rPr>
              <a:t> </a:t>
            </a:r>
            <a:r>
              <a:rPr lang="da-DK" sz="3600" dirty="0" err="1">
                <a:latin typeface="Arial" panose="020B0604020202020204" pitchFamily="34" charset="0"/>
                <a:cs typeface="Arial" panose="020B0604020202020204" pitchFamily="34" charset="0"/>
              </a:rPr>
              <a:t>Removing</a:t>
            </a:r>
            <a:r>
              <a:rPr lang="da-DK" sz="3600" dirty="0">
                <a:latin typeface="Arial" panose="020B0604020202020204" pitchFamily="34" charset="0"/>
                <a:cs typeface="Arial" panose="020B0604020202020204" pitchFamily="34" charset="0"/>
              </a:rPr>
              <a:t> Data</a:t>
            </a:r>
          </a:p>
        </p:txBody>
      </p:sp>
      <p:sp>
        <p:nvSpPr>
          <p:cNvPr id="7" name="Content Placeholder 6">
            <a:extLst>
              <a:ext uri="{FF2B5EF4-FFF2-40B4-BE49-F238E27FC236}">
                <a16:creationId xmlns:a16="http://schemas.microsoft.com/office/drawing/2014/main" id="{D92125B6-6FDF-4D43-98CE-4778D26AB119}"/>
              </a:ext>
            </a:extLst>
          </p:cNvPr>
          <p:cNvSpPr>
            <a:spLocks noGrp="1"/>
          </p:cNvSpPr>
          <p:nvPr>
            <p:ph idx="1"/>
          </p:nvPr>
        </p:nvSpPr>
        <p:spPr>
          <a:xfrm>
            <a:off x="838200" y="1484784"/>
            <a:ext cx="10515600" cy="4692179"/>
          </a:xfrm>
        </p:spPr>
        <p:txBody>
          <a:bodyPr>
            <a:normAutofit fontScale="77500" lnSpcReduction="20000"/>
          </a:bodyPr>
          <a:lstStyle/>
          <a:p>
            <a:r>
              <a:rPr lang="en-US" b="1">
                <a:highlight>
                  <a:srgbClr val="FF0000"/>
                </a:highlight>
              </a:rPr>
              <a:t>Missing not at Random (MNAR):</a:t>
            </a:r>
          </a:p>
          <a:p>
            <a:pPr lvl="1"/>
            <a:r>
              <a:rPr lang="en-US">
                <a:highlight>
                  <a:srgbClr val="FF0000"/>
                </a:highlight>
              </a:rPr>
              <a:t>Also called </a:t>
            </a:r>
            <a:r>
              <a:rPr lang="en-US" i="1">
                <a:highlight>
                  <a:srgbClr val="FF0000"/>
                </a:highlight>
              </a:rPr>
              <a:t>nonignorable</a:t>
            </a:r>
            <a:r>
              <a:rPr lang="en-US">
                <a:highlight>
                  <a:srgbClr val="FF0000"/>
                </a:highlight>
              </a:rPr>
              <a:t> missingness</a:t>
            </a:r>
          </a:p>
          <a:p>
            <a:pPr lvl="1"/>
            <a:r>
              <a:rPr lang="en-US">
                <a:highlight>
                  <a:srgbClr val="FF0000"/>
                </a:highlight>
              </a:rPr>
              <a:t>Missingness is not MCAR or MAR</a:t>
            </a:r>
          </a:p>
          <a:p>
            <a:pPr lvl="1"/>
            <a:r>
              <a:rPr lang="en-US">
                <a:highlight>
                  <a:srgbClr val="FF0000"/>
                </a:highlight>
              </a:rPr>
              <a:t>Probability of missingness on Y depends on values of Y itself, e.g. people with higher income do not report income (even after controlling for other factors)</a:t>
            </a:r>
            <a:endParaRPr lang="en-US" b="1">
              <a:highlight>
                <a:srgbClr val="FF0000"/>
              </a:highlight>
            </a:endParaRPr>
          </a:p>
          <a:p>
            <a:r>
              <a:rPr lang="en-US" b="1">
                <a:highlight>
                  <a:srgbClr val="00FF00"/>
                </a:highlight>
              </a:rPr>
              <a:t>Missing </a:t>
            </a:r>
            <a:r>
              <a:rPr lang="en-US" b="1" dirty="0">
                <a:highlight>
                  <a:srgbClr val="00FF00"/>
                </a:highlight>
              </a:rPr>
              <a:t>at Random (MAR):</a:t>
            </a:r>
          </a:p>
          <a:p>
            <a:pPr lvl="1"/>
            <a:r>
              <a:rPr lang="en-US" dirty="0">
                <a:highlight>
                  <a:srgbClr val="00FF00"/>
                </a:highlight>
              </a:rPr>
              <a:t>Also called ignorable missingness</a:t>
            </a:r>
          </a:p>
          <a:p>
            <a:pPr lvl="1"/>
            <a:r>
              <a:rPr lang="en-US" dirty="0">
                <a:highlight>
                  <a:srgbClr val="00FF00"/>
                </a:highlight>
              </a:rPr>
              <a:t>Probability of missingness on Y does not depend on Y itself after controlling for other variables</a:t>
            </a:r>
          </a:p>
          <a:p>
            <a:pPr lvl="1"/>
            <a:r>
              <a:rPr lang="en-US" dirty="0">
                <a:highlight>
                  <a:srgbClr val="00FF00"/>
                </a:highlight>
              </a:rPr>
              <a:t>Example: prob of missingness on income depends on age (older more likely to report than younger), but participants within each group equally likely to report income, i.e. prob of missingness on income unrelated within an age group</a:t>
            </a:r>
          </a:p>
          <a:p>
            <a:pPr lvl="2"/>
            <a:endParaRPr lang="en-US" b="1" dirty="0"/>
          </a:p>
          <a:p>
            <a:r>
              <a:rPr lang="en-US" b="1" dirty="0">
                <a:highlight>
                  <a:srgbClr val="00FF00"/>
                </a:highlight>
              </a:rPr>
              <a:t>Missing Completely at Random (MCAR): </a:t>
            </a:r>
          </a:p>
          <a:p>
            <a:pPr lvl="1"/>
            <a:r>
              <a:rPr lang="en-US" dirty="0">
                <a:highlight>
                  <a:srgbClr val="00FF00"/>
                </a:highlight>
              </a:rPr>
              <a:t>Reasons: Lab error, road accident, bad weather, residential move, family emergency, inadvertently skipping questions</a:t>
            </a:r>
          </a:p>
          <a:p>
            <a:pPr lvl="1"/>
            <a:r>
              <a:rPr lang="en-US" dirty="0">
                <a:highlight>
                  <a:srgbClr val="00FF00"/>
                </a:highlight>
              </a:rPr>
              <a:t>Example: income and age, prob of missing data on income does not depend on income and age, i.e. participants of all ages likely to report income</a:t>
            </a:r>
            <a:endParaRPr lang="en-US" b="1" dirty="0">
              <a:highlight>
                <a:srgbClr val="00FF00"/>
              </a:highlight>
            </a:endParaRPr>
          </a:p>
          <a:p>
            <a:pPr lvl="1"/>
            <a:endParaRPr lang="en-US" dirty="0"/>
          </a:p>
          <a:p>
            <a:pPr lvl="1"/>
            <a:endParaRPr lang="da-DK" dirty="0"/>
          </a:p>
        </p:txBody>
      </p:sp>
      <p:sp>
        <p:nvSpPr>
          <p:cNvPr id="2" name="Slide Number Placeholder 1">
            <a:extLst>
              <a:ext uri="{FF2B5EF4-FFF2-40B4-BE49-F238E27FC236}">
                <a16:creationId xmlns:a16="http://schemas.microsoft.com/office/drawing/2014/main" id="{E5C3E208-5F44-B94C-AF09-0CA91607E955}"/>
              </a:ext>
            </a:extLst>
          </p:cNvPr>
          <p:cNvSpPr>
            <a:spLocks noGrp="1"/>
          </p:cNvSpPr>
          <p:nvPr>
            <p:ph type="sldNum" sz="quarter" idx="12"/>
          </p:nvPr>
        </p:nvSpPr>
        <p:spPr/>
        <p:txBody>
          <a:bodyPr/>
          <a:lstStyle/>
          <a:p>
            <a:pPr>
              <a:defRPr/>
            </a:pPr>
            <a:fld id="{85D4D257-4F1A-5B4F-8BE3-C5A8F8A780E1}" type="slidenum">
              <a:rPr lang="en-US" smtClean="0"/>
              <a:pPr>
                <a:defRPr/>
              </a:pPr>
              <a:t>18</a:t>
            </a:fld>
            <a:endParaRPr lang="en-US" dirty="0"/>
          </a:p>
        </p:txBody>
      </p:sp>
    </p:spTree>
    <p:extLst>
      <p:ext uri="{BB962C8B-B14F-4D97-AF65-F5344CB8AC3E}">
        <p14:creationId xmlns:p14="http://schemas.microsoft.com/office/powerpoint/2010/main" val="310159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435" y="268215"/>
            <a:ext cx="6930709" cy="553998"/>
          </a:xfrm>
          <a:prstGeom prst="rect">
            <a:avLst/>
          </a:prstGeom>
        </p:spPr>
        <p:txBody>
          <a:bodyPr vert="horz" wrap="square" lIns="0" tIns="0" rIns="0" bIns="0" rtlCol="0" anchor="ctr">
            <a:spAutoFit/>
          </a:bodyPr>
          <a:lstStyle/>
          <a:p>
            <a:pPr marL="16933">
              <a:lnSpc>
                <a:spcPct val="100000"/>
              </a:lnSpc>
            </a:pPr>
            <a:r>
              <a:rPr sz="3600" spc="27" dirty="0">
                <a:solidFill>
                  <a:schemeClr val="tx1"/>
                </a:solidFill>
                <a:latin typeface="Arial" panose="020B0604020202020204" pitchFamily="34" charset="0"/>
                <a:cs typeface="Arial" panose="020B0604020202020204" pitchFamily="34" charset="0"/>
              </a:rPr>
              <a:t>How</a:t>
            </a:r>
            <a:r>
              <a:rPr sz="3600" spc="-207" dirty="0">
                <a:solidFill>
                  <a:schemeClr val="tx1"/>
                </a:solidFill>
                <a:latin typeface="Arial" panose="020B0604020202020204" pitchFamily="34" charset="0"/>
                <a:cs typeface="Arial" panose="020B0604020202020204" pitchFamily="34" charset="0"/>
              </a:rPr>
              <a:t> </a:t>
            </a:r>
            <a:r>
              <a:rPr sz="3600" spc="47" dirty="0">
                <a:solidFill>
                  <a:schemeClr val="tx1"/>
                </a:solidFill>
                <a:latin typeface="Arial" panose="020B0604020202020204" pitchFamily="34" charset="0"/>
                <a:cs typeface="Arial" panose="020B0604020202020204" pitchFamily="34" charset="0"/>
              </a:rPr>
              <a:t>to</a:t>
            </a:r>
            <a:r>
              <a:rPr sz="3600" spc="-187" dirty="0">
                <a:solidFill>
                  <a:schemeClr val="tx1"/>
                </a:solidFill>
                <a:latin typeface="Arial" panose="020B0604020202020204" pitchFamily="34" charset="0"/>
                <a:cs typeface="Arial" panose="020B0604020202020204" pitchFamily="34" charset="0"/>
              </a:rPr>
              <a:t> </a:t>
            </a:r>
            <a:r>
              <a:rPr sz="3600" spc="7" dirty="0">
                <a:solidFill>
                  <a:schemeClr val="tx1"/>
                </a:solidFill>
                <a:latin typeface="Arial" panose="020B0604020202020204" pitchFamily="34" charset="0"/>
                <a:cs typeface="Arial" panose="020B0604020202020204" pitchFamily="34" charset="0"/>
              </a:rPr>
              <a:t>Handle</a:t>
            </a:r>
            <a:r>
              <a:rPr sz="3600" spc="-213" dirty="0">
                <a:solidFill>
                  <a:schemeClr val="tx1"/>
                </a:solidFill>
                <a:latin typeface="Arial" panose="020B0604020202020204" pitchFamily="34" charset="0"/>
                <a:cs typeface="Arial" panose="020B0604020202020204" pitchFamily="34" charset="0"/>
              </a:rPr>
              <a:t> </a:t>
            </a:r>
            <a:r>
              <a:rPr sz="3600" spc="27" dirty="0">
                <a:solidFill>
                  <a:schemeClr val="tx1"/>
                </a:solidFill>
                <a:latin typeface="Arial" panose="020B0604020202020204" pitchFamily="34" charset="0"/>
                <a:cs typeface="Arial" panose="020B0604020202020204" pitchFamily="34" charset="0"/>
              </a:rPr>
              <a:t>Missing</a:t>
            </a:r>
            <a:r>
              <a:rPr sz="3600" spc="-173" dirty="0">
                <a:solidFill>
                  <a:schemeClr val="tx1"/>
                </a:solidFill>
                <a:latin typeface="Arial" panose="020B0604020202020204" pitchFamily="34" charset="0"/>
                <a:cs typeface="Arial" panose="020B0604020202020204" pitchFamily="34" charset="0"/>
              </a:rPr>
              <a:t> </a:t>
            </a:r>
            <a:r>
              <a:rPr sz="3600" spc="-13" dirty="0">
                <a:solidFill>
                  <a:schemeClr val="tx1"/>
                </a:solidFill>
                <a:latin typeface="Arial" panose="020B0604020202020204" pitchFamily="34" charset="0"/>
                <a:cs typeface="Arial" panose="020B0604020202020204" pitchFamily="34" charset="0"/>
              </a:rPr>
              <a:t>Data</a:t>
            </a:r>
          </a:p>
        </p:txBody>
      </p:sp>
      <p:sp>
        <p:nvSpPr>
          <p:cNvPr id="4" name="object 4"/>
          <p:cNvSpPr txBox="1"/>
          <p:nvPr/>
        </p:nvSpPr>
        <p:spPr>
          <a:xfrm>
            <a:off x="5601906" y="6510889"/>
            <a:ext cx="3500967" cy="123111"/>
          </a:xfrm>
          <a:prstGeom prst="rect">
            <a:avLst/>
          </a:prstGeom>
        </p:spPr>
        <p:txBody>
          <a:bodyPr vert="horz" wrap="square" lIns="0" tIns="0" rIns="0" bIns="0" rtlCol="0">
            <a:spAutoFit/>
          </a:bodyPr>
          <a:lstStyle/>
          <a:p>
            <a:pPr marL="16933"/>
            <a:r>
              <a:rPr sz="800" dirty="0">
                <a:solidFill>
                  <a:srgbClr val="959595"/>
                </a:solidFill>
                <a:latin typeface="Tahoma"/>
                <a:cs typeface="Tahoma"/>
              </a:rPr>
              <a:t>https://towardsdatascience.com/how-to-handle-missing-data-8646b18db0d4</a:t>
            </a:r>
            <a:endParaRPr sz="800">
              <a:latin typeface="Tahoma"/>
              <a:cs typeface="Tahoma"/>
            </a:endParaRPr>
          </a:p>
        </p:txBody>
      </p:sp>
      <p:sp>
        <p:nvSpPr>
          <p:cNvPr id="5" name="object 5"/>
          <p:cNvSpPr txBox="1"/>
          <p:nvPr/>
        </p:nvSpPr>
        <p:spPr>
          <a:xfrm>
            <a:off x="904520" y="1711453"/>
            <a:ext cx="3102187" cy="2595134"/>
          </a:xfrm>
          <a:prstGeom prst="rect">
            <a:avLst/>
          </a:prstGeom>
        </p:spPr>
        <p:txBody>
          <a:bodyPr vert="horz" wrap="square" lIns="0" tIns="0" rIns="0" bIns="0" rtlCol="0">
            <a:spAutoFit/>
          </a:bodyPr>
          <a:lstStyle/>
          <a:p>
            <a:pPr marL="16933" marR="18626">
              <a:lnSpc>
                <a:spcPct val="119300"/>
              </a:lnSpc>
            </a:pPr>
            <a:r>
              <a:rPr sz="1867" spc="-7" dirty="0">
                <a:solidFill>
                  <a:srgbClr val="313131"/>
                </a:solidFill>
                <a:latin typeface="Tahoma"/>
                <a:cs typeface="Tahoma"/>
              </a:rPr>
              <a:t>There</a:t>
            </a:r>
            <a:r>
              <a:rPr sz="1867" spc="-160" dirty="0">
                <a:solidFill>
                  <a:srgbClr val="313131"/>
                </a:solidFill>
                <a:latin typeface="Tahoma"/>
                <a:cs typeface="Tahoma"/>
              </a:rPr>
              <a:t> </a:t>
            </a:r>
            <a:r>
              <a:rPr sz="1867" spc="33" dirty="0">
                <a:solidFill>
                  <a:srgbClr val="313131"/>
                </a:solidFill>
                <a:latin typeface="Tahoma"/>
                <a:cs typeface="Tahoma"/>
              </a:rPr>
              <a:t>is</a:t>
            </a:r>
            <a:r>
              <a:rPr sz="1867" spc="-133" dirty="0">
                <a:solidFill>
                  <a:srgbClr val="313131"/>
                </a:solidFill>
                <a:latin typeface="Tahoma"/>
                <a:cs typeface="Tahoma"/>
              </a:rPr>
              <a:t> </a:t>
            </a:r>
            <a:r>
              <a:rPr sz="1867" spc="-27" dirty="0">
                <a:solidFill>
                  <a:srgbClr val="313131"/>
                </a:solidFill>
                <a:latin typeface="Tahoma"/>
                <a:cs typeface="Tahoma"/>
              </a:rPr>
              <a:t>NO</a:t>
            </a:r>
            <a:r>
              <a:rPr sz="1867" spc="-160" dirty="0">
                <a:solidFill>
                  <a:srgbClr val="313131"/>
                </a:solidFill>
                <a:latin typeface="Tahoma"/>
                <a:cs typeface="Tahoma"/>
              </a:rPr>
              <a:t> </a:t>
            </a:r>
            <a:r>
              <a:rPr sz="1867" dirty="0">
                <a:solidFill>
                  <a:srgbClr val="313131"/>
                </a:solidFill>
                <a:latin typeface="Tahoma"/>
                <a:cs typeface="Tahoma"/>
              </a:rPr>
              <a:t>good</a:t>
            </a:r>
            <a:r>
              <a:rPr sz="1867" spc="-133" dirty="0">
                <a:solidFill>
                  <a:srgbClr val="313131"/>
                </a:solidFill>
                <a:latin typeface="Tahoma"/>
                <a:cs typeface="Tahoma"/>
              </a:rPr>
              <a:t> </a:t>
            </a:r>
            <a:r>
              <a:rPr sz="1867" spc="33" dirty="0">
                <a:solidFill>
                  <a:srgbClr val="313131"/>
                </a:solidFill>
                <a:latin typeface="Tahoma"/>
                <a:cs typeface="Tahoma"/>
              </a:rPr>
              <a:t>way</a:t>
            </a:r>
            <a:r>
              <a:rPr sz="1867" spc="-147" dirty="0">
                <a:solidFill>
                  <a:srgbClr val="313131"/>
                </a:solidFill>
                <a:latin typeface="Tahoma"/>
                <a:cs typeface="Tahoma"/>
              </a:rPr>
              <a:t> </a:t>
            </a:r>
            <a:r>
              <a:rPr sz="1867" spc="33" dirty="0">
                <a:solidFill>
                  <a:srgbClr val="313131"/>
                </a:solidFill>
                <a:latin typeface="Tahoma"/>
                <a:cs typeface="Tahoma"/>
              </a:rPr>
              <a:t>to</a:t>
            </a:r>
            <a:r>
              <a:rPr sz="1867" spc="-140" dirty="0">
                <a:solidFill>
                  <a:srgbClr val="313131"/>
                </a:solidFill>
                <a:latin typeface="Tahoma"/>
                <a:cs typeface="Tahoma"/>
              </a:rPr>
              <a:t> </a:t>
            </a:r>
            <a:r>
              <a:rPr sz="1867" spc="7" dirty="0">
                <a:solidFill>
                  <a:srgbClr val="313131"/>
                </a:solidFill>
                <a:latin typeface="Tahoma"/>
                <a:cs typeface="Tahoma"/>
              </a:rPr>
              <a:t>deal  </a:t>
            </a:r>
            <a:r>
              <a:rPr sz="1867" spc="53" dirty="0">
                <a:solidFill>
                  <a:srgbClr val="313131"/>
                </a:solidFill>
                <a:latin typeface="Tahoma"/>
                <a:cs typeface="Tahoma"/>
              </a:rPr>
              <a:t>with </a:t>
            </a:r>
            <a:r>
              <a:rPr sz="1867" spc="13" dirty="0">
                <a:solidFill>
                  <a:srgbClr val="313131"/>
                </a:solidFill>
                <a:latin typeface="Tahoma"/>
                <a:cs typeface="Tahoma"/>
              </a:rPr>
              <a:t>missing</a:t>
            </a:r>
            <a:r>
              <a:rPr sz="1867" spc="-440" dirty="0">
                <a:solidFill>
                  <a:srgbClr val="313131"/>
                </a:solidFill>
                <a:latin typeface="Tahoma"/>
                <a:cs typeface="Tahoma"/>
              </a:rPr>
              <a:t> </a:t>
            </a:r>
            <a:r>
              <a:rPr sz="1867" spc="-47" dirty="0">
                <a:solidFill>
                  <a:srgbClr val="313131"/>
                </a:solidFill>
                <a:latin typeface="Tahoma"/>
                <a:cs typeface="Tahoma"/>
              </a:rPr>
              <a:t>data!</a:t>
            </a:r>
            <a:endParaRPr sz="1867" dirty="0">
              <a:latin typeface="Tahoma"/>
              <a:cs typeface="Tahoma"/>
            </a:endParaRPr>
          </a:p>
          <a:p>
            <a:pPr marL="16933" marR="6773">
              <a:lnSpc>
                <a:spcPct val="119000"/>
              </a:lnSpc>
              <a:spcBef>
                <a:spcPts val="787"/>
              </a:spcBef>
            </a:pPr>
            <a:r>
              <a:rPr sz="1867" spc="20" dirty="0">
                <a:solidFill>
                  <a:srgbClr val="313131"/>
                </a:solidFill>
                <a:latin typeface="Tahoma"/>
                <a:cs typeface="Tahoma"/>
              </a:rPr>
              <a:t>Different </a:t>
            </a:r>
            <a:r>
              <a:rPr sz="1867" spc="27" dirty="0">
                <a:solidFill>
                  <a:srgbClr val="313131"/>
                </a:solidFill>
                <a:latin typeface="Tahoma"/>
                <a:cs typeface="Tahoma"/>
              </a:rPr>
              <a:t>solutions </a:t>
            </a:r>
            <a:r>
              <a:rPr sz="1867" spc="13" dirty="0">
                <a:solidFill>
                  <a:srgbClr val="313131"/>
                </a:solidFill>
                <a:latin typeface="Tahoma"/>
                <a:cs typeface="Tahoma"/>
              </a:rPr>
              <a:t>for </a:t>
            </a:r>
            <a:r>
              <a:rPr sz="1867" dirty="0">
                <a:solidFill>
                  <a:srgbClr val="313131"/>
                </a:solidFill>
                <a:latin typeface="Tahoma"/>
                <a:cs typeface="Tahoma"/>
              </a:rPr>
              <a:t>data  </a:t>
            </a:r>
            <a:r>
              <a:rPr sz="1867" spc="7" dirty="0">
                <a:solidFill>
                  <a:srgbClr val="313131"/>
                </a:solidFill>
                <a:latin typeface="Tahoma"/>
                <a:cs typeface="Tahoma"/>
              </a:rPr>
              <a:t>imputation </a:t>
            </a:r>
            <a:r>
              <a:rPr sz="1867" dirty="0">
                <a:solidFill>
                  <a:srgbClr val="313131"/>
                </a:solidFill>
                <a:latin typeface="Tahoma"/>
                <a:cs typeface="Tahoma"/>
              </a:rPr>
              <a:t>depending on </a:t>
            </a:r>
            <a:r>
              <a:rPr sz="1867" spc="40" dirty="0">
                <a:solidFill>
                  <a:srgbClr val="313131"/>
                </a:solidFill>
                <a:latin typeface="Tahoma"/>
                <a:cs typeface="Tahoma"/>
              </a:rPr>
              <a:t>the  </a:t>
            </a:r>
            <a:r>
              <a:rPr sz="1867" dirty="0">
                <a:solidFill>
                  <a:srgbClr val="313131"/>
                </a:solidFill>
                <a:latin typeface="Tahoma"/>
                <a:cs typeface="Tahoma"/>
              </a:rPr>
              <a:t>kind</a:t>
            </a:r>
            <a:r>
              <a:rPr sz="1867" spc="-127" dirty="0">
                <a:solidFill>
                  <a:srgbClr val="313131"/>
                </a:solidFill>
                <a:latin typeface="Tahoma"/>
                <a:cs typeface="Tahoma"/>
              </a:rPr>
              <a:t> </a:t>
            </a:r>
            <a:r>
              <a:rPr sz="1867" spc="40" dirty="0">
                <a:solidFill>
                  <a:srgbClr val="313131"/>
                </a:solidFill>
                <a:latin typeface="Tahoma"/>
                <a:cs typeface="Tahoma"/>
              </a:rPr>
              <a:t>of</a:t>
            </a:r>
            <a:r>
              <a:rPr sz="1867" spc="-147" dirty="0">
                <a:solidFill>
                  <a:srgbClr val="313131"/>
                </a:solidFill>
                <a:latin typeface="Tahoma"/>
                <a:cs typeface="Tahoma"/>
              </a:rPr>
              <a:t> </a:t>
            </a:r>
            <a:r>
              <a:rPr sz="1867" spc="-20" dirty="0">
                <a:solidFill>
                  <a:srgbClr val="313131"/>
                </a:solidFill>
                <a:latin typeface="Tahoma"/>
                <a:cs typeface="Tahoma"/>
              </a:rPr>
              <a:t>problem</a:t>
            </a:r>
            <a:r>
              <a:rPr sz="1867" spc="-160" dirty="0">
                <a:solidFill>
                  <a:srgbClr val="313131"/>
                </a:solidFill>
                <a:latin typeface="Tahoma"/>
                <a:cs typeface="Tahoma"/>
              </a:rPr>
              <a:t> </a:t>
            </a:r>
            <a:r>
              <a:rPr sz="1867" spc="-579" dirty="0">
                <a:solidFill>
                  <a:srgbClr val="313131"/>
                </a:solidFill>
                <a:latin typeface="Tahoma"/>
                <a:cs typeface="Tahoma"/>
              </a:rPr>
              <a:t>— </a:t>
            </a:r>
            <a:r>
              <a:rPr sz="1867" spc="-7" dirty="0">
                <a:solidFill>
                  <a:srgbClr val="313131"/>
                </a:solidFill>
                <a:latin typeface="Tahoma"/>
                <a:cs typeface="Tahoma"/>
              </a:rPr>
              <a:t>Time</a:t>
            </a:r>
            <a:r>
              <a:rPr sz="1867" spc="-147" dirty="0">
                <a:solidFill>
                  <a:srgbClr val="313131"/>
                </a:solidFill>
                <a:latin typeface="Tahoma"/>
                <a:cs typeface="Tahoma"/>
              </a:rPr>
              <a:t> </a:t>
            </a:r>
            <a:r>
              <a:rPr sz="1867" spc="20" dirty="0">
                <a:solidFill>
                  <a:srgbClr val="313131"/>
                </a:solidFill>
                <a:latin typeface="Tahoma"/>
                <a:cs typeface="Tahoma"/>
              </a:rPr>
              <a:t>series  </a:t>
            </a:r>
            <a:r>
              <a:rPr sz="1867" spc="7" dirty="0">
                <a:solidFill>
                  <a:srgbClr val="313131"/>
                </a:solidFill>
                <a:latin typeface="Tahoma"/>
                <a:cs typeface="Tahoma"/>
              </a:rPr>
              <a:t>Analysis,</a:t>
            </a:r>
            <a:r>
              <a:rPr sz="1867" spc="-187" dirty="0">
                <a:solidFill>
                  <a:srgbClr val="313131"/>
                </a:solidFill>
                <a:latin typeface="Tahoma"/>
                <a:cs typeface="Tahoma"/>
              </a:rPr>
              <a:t> </a:t>
            </a:r>
            <a:r>
              <a:rPr sz="1867" spc="-53" dirty="0">
                <a:solidFill>
                  <a:srgbClr val="313131"/>
                </a:solidFill>
                <a:latin typeface="Tahoma"/>
                <a:cs typeface="Tahoma"/>
              </a:rPr>
              <a:t>ML,</a:t>
            </a:r>
            <a:r>
              <a:rPr sz="1867" spc="-133" dirty="0">
                <a:solidFill>
                  <a:srgbClr val="313131"/>
                </a:solidFill>
                <a:latin typeface="Tahoma"/>
                <a:cs typeface="Tahoma"/>
              </a:rPr>
              <a:t> </a:t>
            </a:r>
            <a:r>
              <a:rPr sz="1867" spc="7" dirty="0">
                <a:solidFill>
                  <a:srgbClr val="313131"/>
                </a:solidFill>
                <a:latin typeface="Tahoma"/>
                <a:cs typeface="Tahoma"/>
              </a:rPr>
              <a:t>Regression</a:t>
            </a:r>
            <a:r>
              <a:rPr sz="1867" spc="-187" dirty="0">
                <a:solidFill>
                  <a:srgbClr val="313131"/>
                </a:solidFill>
                <a:latin typeface="Tahoma"/>
                <a:cs typeface="Tahoma"/>
              </a:rPr>
              <a:t> </a:t>
            </a:r>
            <a:r>
              <a:rPr sz="1867" spc="-33" dirty="0">
                <a:solidFill>
                  <a:srgbClr val="313131"/>
                </a:solidFill>
                <a:latin typeface="Tahoma"/>
                <a:cs typeface="Tahoma"/>
              </a:rPr>
              <a:t>etc.</a:t>
            </a:r>
            <a:endParaRPr sz="1867" dirty="0">
              <a:latin typeface="Tahoma"/>
              <a:cs typeface="Tahoma"/>
            </a:endParaRPr>
          </a:p>
          <a:p>
            <a:pPr marL="16933">
              <a:spcBef>
                <a:spcPts val="1225"/>
              </a:spcBef>
            </a:pPr>
            <a:r>
              <a:rPr sz="1867" spc="20" dirty="0">
                <a:solidFill>
                  <a:srgbClr val="313131"/>
                </a:solidFill>
                <a:latin typeface="Tahoma"/>
                <a:cs typeface="Tahoma"/>
              </a:rPr>
              <a:t>No </a:t>
            </a:r>
            <a:r>
              <a:rPr sz="1867" dirty="0">
                <a:solidFill>
                  <a:srgbClr val="313131"/>
                </a:solidFill>
                <a:latin typeface="Tahoma"/>
                <a:cs typeface="Tahoma"/>
              </a:rPr>
              <a:t>general</a:t>
            </a:r>
            <a:r>
              <a:rPr sz="1867" spc="-440" dirty="0">
                <a:solidFill>
                  <a:srgbClr val="313131"/>
                </a:solidFill>
                <a:latin typeface="Tahoma"/>
                <a:cs typeface="Tahoma"/>
              </a:rPr>
              <a:t> </a:t>
            </a:r>
            <a:r>
              <a:rPr lang="da-DK" sz="1867" spc="-440" dirty="0">
                <a:solidFill>
                  <a:srgbClr val="313131"/>
                </a:solidFill>
                <a:latin typeface="Tahoma"/>
                <a:cs typeface="Tahoma"/>
              </a:rPr>
              <a:t> </a:t>
            </a:r>
            <a:r>
              <a:rPr sz="1867" spc="27" dirty="0">
                <a:solidFill>
                  <a:srgbClr val="313131"/>
                </a:solidFill>
                <a:latin typeface="Tahoma"/>
                <a:cs typeface="Tahoma"/>
              </a:rPr>
              <a:t>solution</a:t>
            </a:r>
            <a:endParaRPr sz="1867" dirty="0">
              <a:latin typeface="Tahoma"/>
              <a:cs typeface="Tahoma"/>
            </a:endParaRPr>
          </a:p>
        </p:txBody>
      </p:sp>
      <p:sp>
        <p:nvSpPr>
          <p:cNvPr id="6" name="object 6"/>
          <p:cNvSpPr/>
          <p:nvPr/>
        </p:nvSpPr>
        <p:spPr>
          <a:xfrm>
            <a:off x="4470401" y="1643889"/>
            <a:ext cx="5376671" cy="4750815"/>
          </a:xfrm>
          <a:prstGeom prst="rect">
            <a:avLst/>
          </a:prstGeom>
          <a:blipFill>
            <a:blip r:embed="rId2" cstate="print"/>
            <a:stretch>
              <a:fillRect/>
            </a:stretch>
          </a:blipFill>
        </p:spPr>
        <p:txBody>
          <a:bodyPr wrap="square" lIns="0" tIns="0" rIns="0" bIns="0" rtlCol="0"/>
          <a:lstStyle/>
          <a:p>
            <a:endParaRPr sz="2400"/>
          </a:p>
        </p:txBody>
      </p:sp>
      <p:sp>
        <p:nvSpPr>
          <p:cNvPr id="7" name="object 7"/>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3" name="Slide Number Placeholder 2">
            <a:extLst>
              <a:ext uri="{FF2B5EF4-FFF2-40B4-BE49-F238E27FC236}">
                <a16:creationId xmlns:a16="http://schemas.microsoft.com/office/drawing/2014/main" id="{DD915F51-1764-A0A9-6113-D3E34DD7399C}"/>
              </a:ext>
            </a:extLst>
          </p:cNvPr>
          <p:cNvSpPr>
            <a:spLocks noGrp="1"/>
          </p:cNvSpPr>
          <p:nvPr>
            <p:ph type="sldNum" sz="quarter" idx="7"/>
          </p:nvPr>
        </p:nvSpPr>
        <p:spPr/>
        <p:txBody>
          <a:bodyPr/>
          <a:lstStyle/>
          <a:p>
            <a:fld id="{B6F15528-21DE-4FAA-801E-634DDDAF4B2B}" type="slidenum">
              <a:rPr lang="en-DK" smtClean="0"/>
              <a:t>19</a:t>
            </a:fld>
            <a:endParaRPr lang="en-DK"/>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blogs.sas.com/content/subconsciousmusings/files/2017/04/machine-learning-cheet-sheet-2.png">
            <a:extLst>
              <a:ext uri="{FF2B5EF4-FFF2-40B4-BE49-F238E27FC236}">
                <a16:creationId xmlns:a16="http://schemas.microsoft.com/office/drawing/2014/main" id="{AE9B630D-0E17-4E11-BA38-645A9A258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750" y="826377"/>
            <a:ext cx="94488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0DD9DD0-365E-F0C7-C9E5-D2C158C1EB39}"/>
              </a:ext>
            </a:extLst>
          </p:cNvPr>
          <p:cNvSpPr>
            <a:spLocks noGrp="1"/>
          </p:cNvSpPr>
          <p:nvPr>
            <p:ph type="sldNum" sz="quarter" idx="12"/>
          </p:nvPr>
        </p:nvSpPr>
        <p:spPr/>
        <p:txBody>
          <a:bodyPr/>
          <a:lstStyle/>
          <a:p>
            <a:pPr>
              <a:defRPr/>
            </a:pPr>
            <a:fld id="{D9827B03-88FE-5943-BA04-D063075F7726}" type="slidenum">
              <a:rPr lang="en-US" smtClean="0"/>
              <a:pPr>
                <a:defRPr/>
              </a:pPr>
              <a:t>2</a:t>
            </a:fld>
            <a:endParaRPr lang="en-US" dirty="0"/>
          </a:p>
        </p:txBody>
      </p:sp>
    </p:spTree>
    <p:extLst>
      <p:ext uri="{BB962C8B-B14F-4D97-AF65-F5344CB8AC3E}">
        <p14:creationId xmlns:p14="http://schemas.microsoft.com/office/powerpoint/2010/main" val="3600050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1" y="1670048"/>
            <a:ext cx="7027333" cy="287323"/>
          </a:xfrm>
          <a:prstGeom prst="rect">
            <a:avLst/>
          </a:prstGeom>
        </p:spPr>
        <p:txBody>
          <a:bodyPr vert="horz" wrap="square" lIns="0" tIns="0" rIns="0" bIns="0" rtlCol="0">
            <a:spAutoFit/>
          </a:bodyPr>
          <a:lstStyle/>
          <a:p>
            <a:pPr marL="16933"/>
            <a:r>
              <a:rPr sz="1867" dirty="0">
                <a:solidFill>
                  <a:srgbClr val="313131"/>
                </a:solidFill>
                <a:latin typeface="Arial" panose="020B0604020202020204" pitchFamily="34" charset="0"/>
                <a:cs typeface="Arial" panose="020B0604020202020204" pitchFamily="34" charset="0"/>
              </a:rPr>
              <a:t>Calculating</a:t>
            </a:r>
            <a:r>
              <a:rPr sz="1867" spc="-16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mean/median</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non-missing</a:t>
            </a:r>
            <a:r>
              <a:rPr sz="1867" spc="-16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2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column</a:t>
            </a:r>
            <a:endParaRPr sz="1867" dirty="0">
              <a:latin typeface="Arial" panose="020B0604020202020204" pitchFamily="34" charset="0"/>
              <a:cs typeface="Arial" panose="020B0604020202020204" pitchFamily="34" charset="0"/>
            </a:endParaRPr>
          </a:p>
        </p:txBody>
      </p:sp>
      <p:sp>
        <p:nvSpPr>
          <p:cNvPr id="7" name="object 7"/>
          <p:cNvSpPr txBox="1">
            <a:spLocks noGrp="1"/>
          </p:cNvSpPr>
          <p:nvPr>
            <p:ph type="title"/>
          </p:nvPr>
        </p:nvSpPr>
        <p:spPr>
          <a:xfrm>
            <a:off x="461434" y="194415"/>
            <a:ext cx="7512431"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 Imputation </a:t>
            </a:r>
            <a:br>
              <a:rPr lang="da-DK" sz="3600" spc="-20" dirty="0">
                <a:latin typeface="Arial" panose="020B0604020202020204" pitchFamily="34" charset="0"/>
                <a:cs typeface="Arial" panose="020B0604020202020204" pitchFamily="34" charset="0"/>
              </a:rPr>
            </a:br>
            <a:r>
              <a:rPr sz="3600" spc="-40" dirty="0">
                <a:latin typeface="Arial" panose="020B0604020202020204" pitchFamily="34" charset="0"/>
                <a:cs typeface="Arial" panose="020B0604020202020204" pitchFamily="34" charset="0"/>
              </a:rPr>
              <a:t>(Mean/Median)</a:t>
            </a:r>
            <a:r>
              <a:rPr sz="3600" spc="-22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Values</a:t>
            </a:r>
          </a:p>
        </p:txBody>
      </p:sp>
      <p:sp>
        <p:nvSpPr>
          <p:cNvPr id="8" name="object 8"/>
          <p:cNvSpPr/>
          <p:nvPr/>
        </p:nvSpPr>
        <p:spPr>
          <a:xfrm>
            <a:off x="1391921" y="2084833"/>
            <a:ext cx="6313423" cy="1631695"/>
          </a:xfrm>
          <a:prstGeom prst="rect">
            <a:avLst/>
          </a:prstGeom>
          <a:blipFill>
            <a:blip r:embed="rId2" cstate="print"/>
            <a:stretch>
              <a:fillRect/>
            </a:stretch>
          </a:blipFill>
        </p:spPr>
        <p:txBody>
          <a:bodyPr wrap="square" lIns="0" tIns="0" rIns="0" bIns="0" rtlCol="0"/>
          <a:lstStyle/>
          <a:p>
            <a:endParaRPr sz="2400"/>
          </a:p>
        </p:txBody>
      </p:sp>
      <p:graphicFrame>
        <p:nvGraphicFramePr>
          <p:cNvPr id="9" name="object 9"/>
          <p:cNvGraphicFramePr>
            <a:graphicFrameLocks noGrp="1"/>
          </p:cNvGraphicFramePr>
          <p:nvPr/>
        </p:nvGraphicFramePr>
        <p:xfrm>
          <a:off x="469901" y="3699933"/>
          <a:ext cx="9314041" cy="2817704"/>
        </p:xfrm>
        <a:graphic>
          <a:graphicData uri="http://schemas.openxmlformats.org/drawingml/2006/table">
            <a:tbl>
              <a:tblPr firstRow="1" bandRow="1">
                <a:tableStyleId>{2D5ABB26-0587-4C30-8999-92F81FD0307C}</a:tableStyleId>
              </a:tblPr>
              <a:tblGrid>
                <a:gridCol w="4657021">
                  <a:extLst>
                    <a:ext uri="{9D8B030D-6E8A-4147-A177-3AD203B41FA5}">
                      <a16:colId xmlns:a16="http://schemas.microsoft.com/office/drawing/2014/main" val="20000"/>
                    </a:ext>
                  </a:extLst>
                </a:gridCol>
                <a:gridCol w="4657020">
                  <a:extLst>
                    <a:ext uri="{9D8B030D-6E8A-4147-A177-3AD203B41FA5}">
                      <a16:colId xmlns:a16="http://schemas.microsoft.com/office/drawing/2014/main" val="20001"/>
                    </a:ext>
                  </a:extLst>
                </a:gridCol>
              </a:tblGrid>
              <a:tr h="494452">
                <a:tc>
                  <a:txBody>
                    <a:bodyPr/>
                    <a:lstStyle/>
                    <a:p>
                      <a:pPr marL="85090">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609600">
                <a:tc>
                  <a:txBody>
                    <a:bodyPr/>
                    <a:lstStyle/>
                    <a:p>
                      <a:pPr marL="85090">
                        <a:lnSpc>
                          <a:spcPct val="100000"/>
                        </a:lnSpc>
                        <a:spcBef>
                          <a:spcPts val="185"/>
                        </a:spcBef>
                      </a:pPr>
                      <a:r>
                        <a:rPr sz="1600" spc="5" dirty="0">
                          <a:solidFill>
                            <a:srgbClr val="313131"/>
                          </a:solidFill>
                          <a:latin typeface="Tahoma"/>
                          <a:cs typeface="Tahoma"/>
                        </a:rPr>
                        <a:t>Easy </a:t>
                      </a:r>
                      <a:r>
                        <a:rPr sz="1600" spc="-10" dirty="0">
                          <a:solidFill>
                            <a:srgbClr val="313131"/>
                          </a:solidFill>
                          <a:latin typeface="Tahoma"/>
                          <a:cs typeface="Tahoma"/>
                        </a:rPr>
                        <a:t>and</a:t>
                      </a:r>
                      <a:r>
                        <a:rPr sz="1600" spc="-229" dirty="0">
                          <a:solidFill>
                            <a:srgbClr val="313131"/>
                          </a:solidFill>
                          <a:latin typeface="Tahoma"/>
                          <a:cs typeface="Tahoma"/>
                        </a:rPr>
                        <a:t> </a:t>
                      </a:r>
                      <a:r>
                        <a:rPr sz="1600" spc="30" dirty="0">
                          <a:solidFill>
                            <a:srgbClr val="313131"/>
                          </a:solidFill>
                          <a:latin typeface="Tahoma"/>
                          <a:cs typeface="Tahoma"/>
                        </a:rPr>
                        <a:t>fast</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111125">
                        <a:lnSpc>
                          <a:spcPct val="100000"/>
                        </a:lnSpc>
                        <a:spcBef>
                          <a:spcPts val="185"/>
                        </a:spcBef>
                      </a:pPr>
                      <a:r>
                        <a:rPr sz="1600" dirty="0">
                          <a:solidFill>
                            <a:srgbClr val="313131"/>
                          </a:solidFill>
                          <a:latin typeface="Tahoma"/>
                          <a:cs typeface="Tahoma"/>
                        </a:rPr>
                        <a:t>Doesn’t</a:t>
                      </a:r>
                      <a:r>
                        <a:rPr sz="1600" spc="-90" dirty="0">
                          <a:solidFill>
                            <a:srgbClr val="313131"/>
                          </a:solidFill>
                          <a:latin typeface="Tahoma"/>
                          <a:cs typeface="Tahoma"/>
                        </a:rPr>
                        <a:t> </a:t>
                      </a:r>
                      <a:r>
                        <a:rPr sz="1600" spc="10" dirty="0">
                          <a:solidFill>
                            <a:srgbClr val="313131"/>
                          </a:solidFill>
                          <a:latin typeface="Tahoma"/>
                          <a:cs typeface="Tahoma"/>
                        </a:rPr>
                        <a:t>factor</a:t>
                      </a:r>
                      <a:r>
                        <a:rPr sz="1600" spc="-85" dirty="0">
                          <a:solidFill>
                            <a:srgbClr val="313131"/>
                          </a:solidFill>
                          <a:latin typeface="Tahoma"/>
                          <a:cs typeface="Tahoma"/>
                        </a:rPr>
                        <a:t> </a:t>
                      </a:r>
                      <a:r>
                        <a:rPr sz="1600" spc="25" dirty="0">
                          <a:solidFill>
                            <a:srgbClr val="313131"/>
                          </a:solidFill>
                          <a:latin typeface="Tahoma"/>
                          <a:cs typeface="Tahoma"/>
                        </a:rPr>
                        <a:t>the</a:t>
                      </a:r>
                      <a:r>
                        <a:rPr sz="1600" spc="-90" dirty="0">
                          <a:solidFill>
                            <a:srgbClr val="313131"/>
                          </a:solidFill>
                          <a:latin typeface="Tahoma"/>
                          <a:cs typeface="Tahoma"/>
                        </a:rPr>
                        <a:t> </a:t>
                      </a:r>
                      <a:r>
                        <a:rPr sz="1600" spc="-5" dirty="0">
                          <a:solidFill>
                            <a:srgbClr val="313131"/>
                          </a:solidFill>
                          <a:latin typeface="Tahoma"/>
                          <a:cs typeface="Tahoma"/>
                        </a:rPr>
                        <a:t>correlations</a:t>
                      </a:r>
                      <a:r>
                        <a:rPr sz="1600" spc="-90" dirty="0">
                          <a:solidFill>
                            <a:srgbClr val="313131"/>
                          </a:solidFill>
                          <a:latin typeface="Tahoma"/>
                          <a:cs typeface="Tahoma"/>
                        </a:rPr>
                        <a:t> </a:t>
                      </a:r>
                      <a:r>
                        <a:rPr sz="1600" spc="10" dirty="0">
                          <a:solidFill>
                            <a:srgbClr val="313131"/>
                          </a:solidFill>
                          <a:latin typeface="Tahoma"/>
                          <a:cs typeface="Tahoma"/>
                        </a:rPr>
                        <a:t>between</a:t>
                      </a:r>
                      <a:r>
                        <a:rPr sz="1600" spc="-95" dirty="0">
                          <a:solidFill>
                            <a:srgbClr val="313131"/>
                          </a:solidFill>
                          <a:latin typeface="Tahoma"/>
                          <a:cs typeface="Tahoma"/>
                        </a:rPr>
                        <a:t> </a:t>
                      </a:r>
                      <a:r>
                        <a:rPr sz="1600" spc="-5" dirty="0">
                          <a:solidFill>
                            <a:srgbClr val="313131"/>
                          </a:solidFill>
                          <a:latin typeface="Tahoma"/>
                          <a:cs typeface="Tahoma"/>
                        </a:rPr>
                        <a:t>features.  </a:t>
                      </a:r>
                      <a:r>
                        <a:rPr sz="1600" spc="-35" dirty="0">
                          <a:solidFill>
                            <a:srgbClr val="313131"/>
                          </a:solidFill>
                          <a:latin typeface="Tahoma"/>
                          <a:cs typeface="Tahoma"/>
                        </a:rPr>
                        <a:t>It</a:t>
                      </a:r>
                      <a:r>
                        <a:rPr sz="1600" spc="-75" dirty="0">
                          <a:solidFill>
                            <a:srgbClr val="313131"/>
                          </a:solidFill>
                          <a:latin typeface="Tahoma"/>
                          <a:cs typeface="Tahoma"/>
                        </a:rPr>
                        <a:t> </a:t>
                      </a:r>
                      <a:r>
                        <a:rPr sz="1600" spc="15" dirty="0">
                          <a:solidFill>
                            <a:srgbClr val="313131"/>
                          </a:solidFill>
                          <a:latin typeface="Tahoma"/>
                          <a:cs typeface="Tahoma"/>
                        </a:rPr>
                        <a:t>only</a:t>
                      </a:r>
                      <a:r>
                        <a:rPr sz="1600" spc="-110" dirty="0">
                          <a:solidFill>
                            <a:srgbClr val="313131"/>
                          </a:solidFill>
                          <a:latin typeface="Tahoma"/>
                          <a:cs typeface="Tahoma"/>
                        </a:rPr>
                        <a:t> </a:t>
                      </a:r>
                      <a:r>
                        <a:rPr sz="1600" spc="5" dirty="0">
                          <a:solidFill>
                            <a:srgbClr val="313131"/>
                          </a:solidFill>
                          <a:latin typeface="Tahoma"/>
                          <a:cs typeface="Tahoma"/>
                        </a:rPr>
                        <a:t>works</a:t>
                      </a:r>
                      <a:r>
                        <a:rPr sz="1600" spc="-90" dirty="0">
                          <a:solidFill>
                            <a:srgbClr val="313131"/>
                          </a:solidFill>
                          <a:latin typeface="Tahoma"/>
                          <a:cs typeface="Tahoma"/>
                        </a:rPr>
                        <a:t> </a:t>
                      </a:r>
                      <a:r>
                        <a:rPr sz="1600" dirty="0">
                          <a:solidFill>
                            <a:srgbClr val="313131"/>
                          </a:solidFill>
                          <a:latin typeface="Tahoma"/>
                          <a:cs typeface="Tahoma"/>
                        </a:rPr>
                        <a:t>on</a:t>
                      </a:r>
                      <a:r>
                        <a:rPr sz="1600" spc="-105"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spc="-20" dirty="0">
                          <a:solidFill>
                            <a:srgbClr val="313131"/>
                          </a:solidFill>
                          <a:latin typeface="Tahoma"/>
                          <a:cs typeface="Tahoma"/>
                        </a:rPr>
                        <a:t>column</a:t>
                      </a:r>
                      <a:r>
                        <a:rPr sz="1600" spc="-105" dirty="0">
                          <a:solidFill>
                            <a:srgbClr val="313131"/>
                          </a:solidFill>
                          <a:latin typeface="Tahoma"/>
                          <a:cs typeface="Tahoma"/>
                        </a:rPr>
                        <a:t> </a:t>
                      </a:r>
                      <a:r>
                        <a:rPr sz="1600" spc="5" dirty="0">
                          <a:solidFill>
                            <a:srgbClr val="313131"/>
                          </a:solidFill>
                          <a:latin typeface="Tahoma"/>
                          <a:cs typeface="Tahoma"/>
                        </a:rPr>
                        <a:t>level</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pPr marL="85090">
                        <a:lnSpc>
                          <a:spcPct val="100000"/>
                        </a:lnSpc>
                        <a:spcBef>
                          <a:spcPts val="285"/>
                        </a:spcBef>
                      </a:pPr>
                      <a:r>
                        <a:rPr sz="1600" spc="-25" dirty="0">
                          <a:solidFill>
                            <a:srgbClr val="313131"/>
                          </a:solidFill>
                          <a:latin typeface="Tahoma"/>
                          <a:cs typeface="Tahoma"/>
                        </a:rPr>
                        <a:t>Works</a:t>
                      </a:r>
                      <a:r>
                        <a:rPr sz="1600" spc="-105" dirty="0">
                          <a:solidFill>
                            <a:srgbClr val="313131"/>
                          </a:solidFill>
                          <a:latin typeface="Tahoma"/>
                          <a:cs typeface="Tahoma"/>
                        </a:rPr>
                        <a:t> </a:t>
                      </a:r>
                      <a:r>
                        <a:rPr sz="1600" spc="20" dirty="0">
                          <a:solidFill>
                            <a:srgbClr val="313131"/>
                          </a:solidFill>
                          <a:latin typeface="Tahoma"/>
                          <a:cs typeface="Tahoma"/>
                        </a:rPr>
                        <a:t>well</a:t>
                      </a:r>
                      <a:r>
                        <a:rPr sz="1600" spc="-105" dirty="0">
                          <a:solidFill>
                            <a:srgbClr val="313131"/>
                          </a:solidFill>
                          <a:latin typeface="Tahoma"/>
                          <a:cs typeface="Tahoma"/>
                        </a:rPr>
                        <a:t> </a:t>
                      </a:r>
                      <a:r>
                        <a:rPr sz="1600" spc="35" dirty="0">
                          <a:solidFill>
                            <a:srgbClr val="313131"/>
                          </a:solidFill>
                          <a:latin typeface="Tahoma"/>
                          <a:cs typeface="Tahoma"/>
                        </a:rPr>
                        <a:t>with</a:t>
                      </a:r>
                      <a:r>
                        <a:rPr sz="1600" spc="-110" dirty="0">
                          <a:solidFill>
                            <a:srgbClr val="313131"/>
                          </a:solidFill>
                          <a:latin typeface="Tahoma"/>
                          <a:cs typeface="Tahoma"/>
                        </a:rPr>
                        <a:t> </a:t>
                      </a:r>
                      <a:r>
                        <a:rPr sz="1600" spc="-5" dirty="0">
                          <a:solidFill>
                            <a:srgbClr val="313131"/>
                          </a:solidFill>
                          <a:latin typeface="Tahoma"/>
                          <a:cs typeface="Tahoma"/>
                        </a:rPr>
                        <a:t>small</a:t>
                      </a:r>
                      <a:r>
                        <a:rPr sz="1600" spc="-90" dirty="0">
                          <a:solidFill>
                            <a:srgbClr val="313131"/>
                          </a:solidFill>
                          <a:latin typeface="Tahoma"/>
                          <a:cs typeface="Tahoma"/>
                        </a:rPr>
                        <a:t> </a:t>
                      </a:r>
                      <a:r>
                        <a:rPr sz="1600" spc="-5" dirty="0">
                          <a:solidFill>
                            <a:srgbClr val="313131"/>
                          </a:solidFill>
                          <a:latin typeface="Tahoma"/>
                          <a:cs typeface="Tahoma"/>
                        </a:rPr>
                        <a:t>numerical</a:t>
                      </a:r>
                      <a:r>
                        <a:rPr sz="1600" spc="-105" dirty="0">
                          <a:solidFill>
                            <a:srgbClr val="313131"/>
                          </a:solidFill>
                          <a:latin typeface="Tahoma"/>
                          <a:cs typeface="Tahoma"/>
                        </a:rPr>
                        <a:t> </a:t>
                      </a:r>
                      <a:r>
                        <a:rPr sz="1600" spc="10" dirty="0">
                          <a:solidFill>
                            <a:srgbClr val="313131"/>
                          </a:solidFill>
                          <a:latin typeface="Tahoma"/>
                          <a:cs typeface="Tahoma"/>
                        </a:rPr>
                        <a:t>datasets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227329">
                        <a:lnSpc>
                          <a:spcPct val="100000"/>
                        </a:lnSpc>
                        <a:spcBef>
                          <a:spcPts val="285"/>
                        </a:spcBef>
                      </a:pPr>
                      <a:r>
                        <a:rPr sz="1600" spc="-10" dirty="0">
                          <a:solidFill>
                            <a:srgbClr val="313131"/>
                          </a:solidFill>
                          <a:latin typeface="Tahoma"/>
                          <a:cs typeface="Tahoma"/>
                        </a:rPr>
                        <a:t>Will </a:t>
                      </a:r>
                      <a:r>
                        <a:rPr sz="1600" spc="15" dirty="0">
                          <a:solidFill>
                            <a:srgbClr val="313131"/>
                          </a:solidFill>
                          <a:latin typeface="Tahoma"/>
                          <a:cs typeface="Tahoma"/>
                        </a:rPr>
                        <a:t>give </a:t>
                      </a:r>
                      <a:r>
                        <a:rPr sz="1600" spc="-10" dirty="0">
                          <a:solidFill>
                            <a:srgbClr val="313131"/>
                          </a:solidFill>
                          <a:latin typeface="Tahoma"/>
                          <a:cs typeface="Tahoma"/>
                        </a:rPr>
                        <a:t>poor </a:t>
                      </a:r>
                      <a:r>
                        <a:rPr sz="1600" spc="10" dirty="0">
                          <a:solidFill>
                            <a:srgbClr val="313131"/>
                          </a:solidFill>
                          <a:latin typeface="Tahoma"/>
                          <a:cs typeface="Tahoma"/>
                        </a:rPr>
                        <a:t>results </a:t>
                      </a:r>
                      <a:r>
                        <a:rPr sz="1600" dirty="0">
                          <a:solidFill>
                            <a:srgbClr val="313131"/>
                          </a:solidFill>
                          <a:latin typeface="Tahoma"/>
                          <a:cs typeface="Tahoma"/>
                        </a:rPr>
                        <a:t>on </a:t>
                      </a:r>
                      <a:r>
                        <a:rPr sz="1600" spc="-10" dirty="0">
                          <a:solidFill>
                            <a:srgbClr val="313131"/>
                          </a:solidFill>
                          <a:latin typeface="Tahoma"/>
                          <a:cs typeface="Tahoma"/>
                        </a:rPr>
                        <a:t>encoded </a:t>
                      </a:r>
                      <a:r>
                        <a:rPr sz="1600" dirty="0">
                          <a:solidFill>
                            <a:srgbClr val="313131"/>
                          </a:solidFill>
                          <a:latin typeface="Tahoma"/>
                          <a:cs typeface="Tahoma"/>
                        </a:rPr>
                        <a:t>categorical  </a:t>
                      </a:r>
                      <a:r>
                        <a:rPr sz="1600" spc="10" dirty="0">
                          <a:solidFill>
                            <a:srgbClr val="313131"/>
                          </a:solidFill>
                          <a:latin typeface="Tahoma"/>
                          <a:cs typeface="Tahoma"/>
                        </a:rPr>
                        <a:t>features</a:t>
                      </a:r>
                      <a:r>
                        <a:rPr sz="1600" spc="-85" dirty="0">
                          <a:solidFill>
                            <a:srgbClr val="313131"/>
                          </a:solidFill>
                          <a:latin typeface="Tahoma"/>
                          <a:cs typeface="Tahoma"/>
                        </a:rPr>
                        <a:t> </a:t>
                      </a:r>
                      <a:r>
                        <a:rPr sz="1600" spc="-35" dirty="0">
                          <a:solidFill>
                            <a:srgbClr val="313131"/>
                          </a:solidFill>
                          <a:latin typeface="Tahoma"/>
                          <a:cs typeface="Tahoma"/>
                        </a:rPr>
                        <a:t>(do</a:t>
                      </a:r>
                      <a:r>
                        <a:rPr sz="1600" spc="-95" dirty="0">
                          <a:solidFill>
                            <a:srgbClr val="313131"/>
                          </a:solidFill>
                          <a:latin typeface="Tahoma"/>
                          <a:cs typeface="Tahoma"/>
                        </a:rPr>
                        <a:t> </a:t>
                      </a:r>
                      <a:r>
                        <a:rPr sz="1600" spc="-30" dirty="0">
                          <a:solidFill>
                            <a:srgbClr val="313131"/>
                          </a:solidFill>
                          <a:latin typeface="Tahoma"/>
                          <a:cs typeface="Tahoma"/>
                        </a:rPr>
                        <a:t>NOT</a:t>
                      </a:r>
                      <a:r>
                        <a:rPr sz="1600" spc="-90" dirty="0">
                          <a:solidFill>
                            <a:srgbClr val="313131"/>
                          </a:solidFill>
                          <a:latin typeface="Tahoma"/>
                          <a:cs typeface="Tahoma"/>
                        </a:rPr>
                        <a:t> </a:t>
                      </a:r>
                      <a:r>
                        <a:rPr sz="1600" spc="10" dirty="0">
                          <a:solidFill>
                            <a:srgbClr val="313131"/>
                          </a:solidFill>
                          <a:latin typeface="Tahoma"/>
                          <a:cs typeface="Tahoma"/>
                        </a:rPr>
                        <a:t>use</a:t>
                      </a:r>
                      <a:r>
                        <a:rPr sz="1600" spc="-80" dirty="0">
                          <a:solidFill>
                            <a:srgbClr val="313131"/>
                          </a:solidFill>
                          <a:latin typeface="Tahoma"/>
                          <a:cs typeface="Tahoma"/>
                        </a:rPr>
                        <a:t> </a:t>
                      </a:r>
                      <a:r>
                        <a:rPr sz="1600" spc="40" dirty="0">
                          <a:solidFill>
                            <a:srgbClr val="313131"/>
                          </a:solidFill>
                          <a:latin typeface="Tahoma"/>
                          <a:cs typeface="Tahoma"/>
                        </a:rPr>
                        <a:t>it</a:t>
                      </a:r>
                      <a:r>
                        <a:rPr sz="1600" spc="-85" dirty="0">
                          <a:solidFill>
                            <a:srgbClr val="313131"/>
                          </a:solidFill>
                          <a:latin typeface="Tahoma"/>
                          <a:cs typeface="Tahoma"/>
                        </a:rPr>
                        <a:t> </a:t>
                      </a:r>
                      <a:r>
                        <a:rPr sz="1600" dirty="0">
                          <a:solidFill>
                            <a:srgbClr val="313131"/>
                          </a:solidFill>
                          <a:latin typeface="Tahoma"/>
                          <a:cs typeface="Tahoma"/>
                        </a:rPr>
                        <a:t>on</a:t>
                      </a:r>
                      <a:r>
                        <a:rPr sz="1600" spc="-85" dirty="0">
                          <a:solidFill>
                            <a:srgbClr val="313131"/>
                          </a:solidFill>
                          <a:latin typeface="Tahoma"/>
                          <a:cs typeface="Tahoma"/>
                        </a:rPr>
                        <a:t> </a:t>
                      </a:r>
                      <a:r>
                        <a:rPr sz="1600" dirty="0">
                          <a:solidFill>
                            <a:srgbClr val="313131"/>
                          </a:solidFill>
                          <a:latin typeface="Tahoma"/>
                          <a:cs typeface="Tahoma"/>
                        </a:rPr>
                        <a:t>categorical</a:t>
                      </a:r>
                      <a:r>
                        <a:rPr sz="1600" spc="-105" dirty="0">
                          <a:solidFill>
                            <a:srgbClr val="313131"/>
                          </a:solidFill>
                          <a:latin typeface="Tahoma"/>
                          <a:cs typeface="Tahoma"/>
                        </a:rPr>
                        <a:t> </a:t>
                      </a:r>
                      <a:r>
                        <a:rPr sz="1600" spc="-5" dirty="0">
                          <a:solidFill>
                            <a:srgbClr val="313131"/>
                          </a:solidFill>
                          <a:latin typeface="Tahoma"/>
                          <a:cs typeface="Tahoma"/>
                        </a:rPr>
                        <a:t>features)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r h="494452">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tc>
                  <a:txBody>
                    <a:bodyPr/>
                    <a:lstStyle/>
                    <a:p>
                      <a:pPr marL="84455">
                        <a:lnSpc>
                          <a:spcPct val="100000"/>
                        </a:lnSpc>
                        <a:spcBef>
                          <a:spcPts val="285"/>
                        </a:spcBef>
                      </a:pPr>
                      <a:r>
                        <a:rPr sz="1600" spc="15" dirty="0">
                          <a:solidFill>
                            <a:srgbClr val="313131"/>
                          </a:solidFill>
                          <a:latin typeface="Tahoma"/>
                          <a:cs typeface="Tahoma"/>
                        </a:rPr>
                        <a:t>Not </a:t>
                      </a:r>
                      <a:r>
                        <a:rPr sz="1600" spc="10" dirty="0">
                          <a:solidFill>
                            <a:srgbClr val="313131"/>
                          </a:solidFill>
                          <a:latin typeface="Tahoma"/>
                          <a:cs typeface="Tahoma"/>
                        </a:rPr>
                        <a:t>very</a:t>
                      </a:r>
                      <a:r>
                        <a:rPr sz="1600" spc="-240" dirty="0">
                          <a:solidFill>
                            <a:srgbClr val="313131"/>
                          </a:solidFill>
                          <a:latin typeface="Tahoma"/>
                          <a:cs typeface="Tahoma"/>
                        </a:rPr>
                        <a:t> </a:t>
                      </a:r>
                      <a:r>
                        <a:rPr sz="1600" spc="-10" dirty="0">
                          <a:solidFill>
                            <a:srgbClr val="313131"/>
                          </a:solidFill>
                          <a:latin typeface="Tahoma"/>
                          <a:cs typeface="Tahoma"/>
                        </a:rPr>
                        <a:t>accurate</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3"/>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600075">
                        <a:lnSpc>
                          <a:spcPct val="100000"/>
                        </a:lnSpc>
                        <a:spcBef>
                          <a:spcPts val="285"/>
                        </a:spcBef>
                      </a:pPr>
                      <a:r>
                        <a:rPr sz="1600" dirty="0">
                          <a:solidFill>
                            <a:srgbClr val="313131"/>
                          </a:solidFill>
                          <a:latin typeface="Tahoma"/>
                          <a:cs typeface="Tahoma"/>
                        </a:rPr>
                        <a:t>Doesn’t</a:t>
                      </a:r>
                      <a:r>
                        <a:rPr sz="1600" spc="-100" dirty="0">
                          <a:solidFill>
                            <a:srgbClr val="313131"/>
                          </a:solidFill>
                          <a:latin typeface="Tahoma"/>
                          <a:cs typeface="Tahoma"/>
                        </a:rPr>
                        <a:t> </a:t>
                      </a:r>
                      <a:r>
                        <a:rPr sz="1600" spc="-10" dirty="0">
                          <a:solidFill>
                            <a:srgbClr val="313131"/>
                          </a:solidFill>
                          <a:latin typeface="Tahoma"/>
                          <a:cs typeface="Tahoma"/>
                        </a:rPr>
                        <a:t>account</a:t>
                      </a:r>
                      <a:r>
                        <a:rPr sz="1600" spc="-110" dirty="0">
                          <a:solidFill>
                            <a:srgbClr val="313131"/>
                          </a:solidFill>
                          <a:latin typeface="Tahoma"/>
                          <a:cs typeface="Tahoma"/>
                        </a:rPr>
                        <a:t> </a:t>
                      </a:r>
                      <a:r>
                        <a:rPr sz="1600" spc="10" dirty="0">
                          <a:solidFill>
                            <a:srgbClr val="313131"/>
                          </a:solidFill>
                          <a:latin typeface="Tahoma"/>
                          <a:cs typeface="Tahoma"/>
                        </a:rPr>
                        <a:t>for</a:t>
                      </a:r>
                      <a:r>
                        <a:rPr sz="1600" spc="-85"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spc="10" dirty="0">
                          <a:solidFill>
                            <a:srgbClr val="313131"/>
                          </a:solidFill>
                          <a:latin typeface="Tahoma"/>
                          <a:cs typeface="Tahoma"/>
                        </a:rPr>
                        <a:t>uncertainty</a:t>
                      </a:r>
                      <a:r>
                        <a:rPr sz="1600" spc="-11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  </a:t>
                      </a:r>
                      <a:r>
                        <a:rPr sz="1600" spc="5" dirty="0">
                          <a:solidFill>
                            <a:srgbClr val="313131"/>
                          </a:solidFill>
                          <a:latin typeface="Tahoma"/>
                          <a:cs typeface="Tahoma"/>
                        </a:rPr>
                        <a:t>imputations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4"/>
                  </a:ext>
                </a:extLst>
              </a:tr>
            </a:tbl>
          </a:graphicData>
        </a:graphic>
      </p:graphicFrame>
      <p:sp>
        <p:nvSpPr>
          <p:cNvPr id="10" name="object 10"/>
          <p:cNvSpPr/>
          <p:nvPr/>
        </p:nvSpPr>
        <p:spPr>
          <a:xfrm>
            <a:off x="1398015" y="2074671"/>
            <a:ext cx="2487908" cy="1631695"/>
          </a:xfrm>
          <a:prstGeom prst="rect">
            <a:avLst/>
          </a:prstGeom>
          <a:blipFill>
            <a:blip r:embed="rId3" cstate="print"/>
            <a:stretch>
              <a:fillRect/>
            </a:stretch>
          </a:blipFill>
        </p:spPr>
        <p:txBody>
          <a:bodyPr wrap="square" lIns="0" tIns="0" rIns="0" bIns="0" rtlCol="0"/>
          <a:lstStyle/>
          <a:p>
            <a:endParaRPr sz="2400"/>
          </a:p>
        </p:txBody>
      </p:sp>
      <p:sp>
        <p:nvSpPr>
          <p:cNvPr id="11" name="object 11"/>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D78DF5E4-095C-4F3C-A016-5F4C2B9BC69D}"/>
              </a:ext>
            </a:extLst>
          </p:cNvPr>
          <p:cNvSpPr>
            <a:spLocks noGrp="1"/>
          </p:cNvSpPr>
          <p:nvPr>
            <p:ph type="sldNum" sz="quarter" idx="12"/>
          </p:nvPr>
        </p:nvSpPr>
        <p:spPr/>
        <p:txBody>
          <a:bodyPr/>
          <a:lstStyle/>
          <a:p>
            <a:pPr>
              <a:defRPr/>
            </a:pPr>
            <a:fld id="{85D4D257-4F1A-5B4F-8BE3-C5A8F8A780E1}" type="slidenum">
              <a:rPr lang="en-US" smtClean="0"/>
              <a:pPr>
                <a:defRPr/>
              </a:pPr>
              <a:t>20</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txBox="1"/>
          <p:nvPr/>
        </p:nvSpPr>
        <p:spPr>
          <a:xfrm>
            <a:off x="701212" y="1670049"/>
            <a:ext cx="7690273" cy="728533"/>
          </a:xfrm>
          <a:prstGeom prst="rect">
            <a:avLst/>
          </a:prstGeom>
        </p:spPr>
        <p:txBody>
          <a:bodyPr vert="horz" wrap="square" lIns="0" tIns="0" rIns="0" bIns="0" rtlCol="0">
            <a:spAutoFit/>
          </a:bodyPr>
          <a:lstStyle/>
          <a:p>
            <a:pPr marL="16933"/>
            <a:r>
              <a:rPr sz="1867" spc="27" dirty="0">
                <a:solidFill>
                  <a:srgbClr val="313131"/>
                </a:solidFill>
                <a:latin typeface="Arial" panose="020B0604020202020204" pitchFamily="34" charset="0"/>
                <a:cs typeface="Arial" panose="020B0604020202020204" pitchFamily="34" charset="0"/>
              </a:rPr>
              <a:t>Most</a:t>
            </a:r>
            <a:r>
              <a:rPr sz="1867" spc="-152"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Frequent</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statistical</a:t>
            </a:r>
            <a:r>
              <a:rPr sz="1867" spc="-18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strategy</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4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313131"/>
                </a:solidFill>
                <a:latin typeface="Arial" panose="020B0604020202020204" pitchFamily="34" charset="0"/>
                <a:cs typeface="Arial" panose="020B0604020202020204" pitchFamily="34" charset="0"/>
              </a:rPr>
              <a:t>Replacing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most</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frequent</a:t>
            </a:r>
            <a:r>
              <a:rPr sz="1867" spc="-152"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within</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each</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column</a:t>
            </a:r>
            <a:endParaRPr sz="1867" dirty="0">
              <a:latin typeface="Arial" panose="020B0604020202020204" pitchFamily="34" charset="0"/>
              <a:cs typeface="Arial" panose="020B0604020202020204" pitchFamily="34" charset="0"/>
            </a:endParaRPr>
          </a:p>
        </p:txBody>
      </p:sp>
      <p:sp>
        <p:nvSpPr>
          <p:cNvPr id="7" name="object 7"/>
          <p:cNvSpPr txBox="1"/>
          <p:nvPr/>
        </p:nvSpPr>
        <p:spPr>
          <a:xfrm>
            <a:off x="701211" y="4256744"/>
            <a:ext cx="8265160" cy="647485"/>
          </a:xfrm>
          <a:prstGeom prst="rect">
            <a:avLst/>
          </a:prstGeom>
        </p:spPr>
        <p:txBody>
          <a:bodyPr vert="horz" wrap="square" lIns="0" tIns="0" rIns="0" bIns="0" rtlCol="0">
            <a:spAutoFit/>
          </a:bodyPr>
          <a:lstStyle/>
          <a:p>
            <a:pPr marL="16933" marR="6773">
              <a:lnSpc>
                <a:spcPct val="119300"/>
              </a:lnSpc>
            </a:pPr>
            <a:r>
              <a:rPr sz="1867" spc="-13" dirty="0">
                <a:solidFill>
                  <a:srgbClr val="313131"/>
                </a:solidFill>
                <a:latin typeface="Arial" panose="020B0604020202020204" pitchFamily="34" charset="0"/>
                <a:cs typeface="Arial" panose="020B0604020202020204" pitchFamily="34" charset="0"/>
              </a:rPr>
              <a:t>Zero</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Constant</a:t>
            </a:r>
            <a:r>
              <a:rPr sz="1867" spc="-17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imputation</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replaces</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values</a:t>
            </a:r>
            <a:r>
              <a:rPr sz="1867" spc="-16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either</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zero</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any  </a:t>
            </a:r>
            <a:r>
              <a:rPr sz="1867" spc="7" dirty="0">
                <a:solidFill>
                  <a:srgbClr val="313131"/>
                </a:solidFill>
                <a:latin typeface="Arial" panose="020B0604020202020204" pitchFamily="34" charset="0"/>
                <a:cs typeface="Arial" panose="020B0604020202020204" pitchFamily="34" charset="0"/>
              </a:rPr>
              <a:t>constant</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8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specify</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255971"/>
            <a:ext cx="7646564" cy="984885"/>
          </a:xfrm>
          <a:prstGeom prst="rect">
            <a:avLst/>
          </a:prstGeom>
        </p:spPr>
        <p:txBody>
          <a:bodyPr vert="horz" wrap="square" lIns="0" tIns="0" rIns="0" bIns="0" rtlCol="0" anchor="ctr">
            <a:spAutoFit/>
          </a:bodyPr>
          <a:lstStyle/>
          <a:p>
            <a:pPr marL="16933">
              <a:lnSpc>
                <a:spcPct val="100000"/>
              </a:lnSpc>
            </a:pPr>
            <a:r>
              <a:rPr sz="3200" spc="-20" dirty="0">
                <a:latin typeface="Arial" panose="020B0604020202020204" pitchFamily="34" charset="0"/>
                <a:cs typeface="Arial" panose="020B0604020202020204" pitchFamily="34" charset="0"/>
              </a:rPr>
              <a:t>Data</a:t>
            </a:r>
            <a:r>
              <a:rPr sz="3200" spc="-280" dirty="0">
                <a:latin typeface="Arial" panose="020B0604020202020204" pitchFamily="34" charset="0"/>
                <a:cs typeface="Arial" panose="020B0604020202020204" pitchFamily="34" charset="0"/>
              </a:rPr>
              <a:t> </a:t>
            </a:r>
            <a:r>
              <a:rPr sz="3200" spc="-20" dirty="0">
                <a:latin typeface="Arial" panose="020B0604020202020204" pitchFamily="34" charset="0"/>
                <a:cs typeface="Arial" panose="020B0604020202020204" pitchFamily="34" charset="0"/>
              </a:rPr>
              <a:t>Imputation</a:t>
            </a:r>
          </a:p>
          <a:p>
            <a:pPr marL="16933">
              <a:lnSpc>
                <a:spcPct val="100000"/>
              </a:lnSpc>
            </a:pPr>
            <a:r>
              <a:rPr sz="3200" spc="-13" dirty="0">
                <a:latin typeface="Arial" panose="020B0604020202020204" pitchFamily="34" charset="0"/>
                <a:cs typeface="Arial" panose="020B0604020202020204" pitchFamily="34" charset="0"/>
              </a:rPr>
              <a:t>(Most</a:t>
            </a:r>
            <a:r>
              <a:rPr sz="3200" spc="-180" dirty="0">
                <a:latin typeface="Arial" panose="020B0604020202020204" pitchFamily="34" charset="0"/>
                <a:cs typeface="Arial" panose="020B0604020202020204" pitchFamily="34" charset="0"/>
              </a:rPr>
              <a:t> </a:t>
            </a:r>
            <a:r>
              <a:rPr sz="3200" spc="-13" dirty="0">
                <a:latin typeface="Arial" panose="020B0604020202020204" pitchFamily="34" charset="0"/>
                <a:cs typeface="Arial" panose="020B0604020202020204" pitchFamily="34" charset="0"/>
              </a:rPr>
              <a:t>Frequent)</a:t>
            </a:r>
            <a:r>
              <a:rPr sz="3200" spc="-193" dirty="0">
                <a:latin typeface="Arial" panose="020B0604020202020204" pitchFamily="34" charset="0"/>
                <a:cs typeface="Arial" panose="020B0604020202020204" pitchFamily="34" charset="0"/>
              </a:rPr>
              <a:t> </a:t>
            </a:r>
            <a:r>
              <a:rPr sz="3200" spc="-20" dirty="0">
                <a:latin typeface="Arial" panose="020B0604020202020204" pitchFamily="34" charset="0"/>
                <a:cs typeface="Arial" panose="020B0604020202020204" pitchFamily="34" charset="0"/>
              </a:rPr>
              <a:t>or</a:t>
            </a:r>
            <a:r>
              <a:rPr sz="3200" spc="-180" dirty="0">
                <a:latin typeface="Arial" panose="020B0604020202020204" pitchFamily="34" charset="0"/>
                <a:cs typeface="Arial" panose="020B0604020202020204" pitchFamily="34" charset="0"/>
              </a:rPr>
              <a:t> </a:t>
            </a:r>
            <a:r>
              <a:rPr sz="3200" spc="-33" dirty="0">
                <a:latin typeface="Arial" panose="020B0604020202020204" pitchFamily="34" charset="0"/>
                <a:cs typeface="Arial" panose="020B0604020202020204" pitchFamily="34" charset="0"/>
              </a:rPr>
              <a:t>(Zero/Constant)</a:t>
            </a:r>
            <a:r>
              <a:rPr sz="3200" spc="-207" dirty="0">
                <a:latin typeface="Arial" panose="020B0604020202020204" pitchFamily="34" charset="0"/>
                <a:cs typeface="Arial" panose="020B0604020202020204" pitchFamily="34" charset="0"/>
              </a:rPr>
              <a:t> </a:t>
            </a:r>
            <a:r>
              <a:rPr sz="3200" spc="13" dirty="0">
                <a:latin typeface="Arial" panose="020B0604020202020204" pitchFamily="34" charset="0"/>
                <a:cs typeface="Arial" panose="020B0604020202020204" pitchFamily="34" charset="0"/>
              </a:rPr>
              <a:t>Values</a:t>
            </a:r>
          </a:p>
        </p:txBody>
      </p:sp>
      <p:graphicFrame>
        <p:nvGraphicFramePr>
          <p:cNvPr id="9" name="object 9"/>
          <p:cNvGraphicFramePr>
            <a:graphicFrameLocks noGrp="1"/>
          </p:cNvGraphicFramePr>
          <p:nvPr/>
        </p:nvGraphicFramePr>
        <p:xfrm>
          <a:off x="456509" y="2556437"/>
          <a:ext cx="9314041" cy="1598505"/>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609600">
                <a:tc>
                  <a:txBody>
                    <a:bodyPr/>
                    <a:lstStyle/>
                    <a:p>
                      <a:pPr marL="84455">
                        <a:lnSpc>
                          <a:spcPct val="100000"/>
                        </a:lnSpc>
                        <a:spcBef>
                          <a:spcPts val="185"/>
                        </a:spcBef>
                      </a:pPr>
                      <a:r>
                        <a:rPr sz="1600" spc="-25" dirty="0">
                          <a:solidFill>
                            <a:srgbClr val="313131"/>
                          </a:solidFill>
                          <a:latin typeface="Tahoma"/>
                          <a:cs typeface="Tahoma"/>
                        </a:rPr>
                        <a:t>Works</a:t>
                      </a:r>
                      <a:r>
                        <a:rPr sz="1600" spc="-100" dirty="0">
                          <a:solidFill>
                            <a:srgbClr val="313131"/>
                          </a:solidFill>
                          <a:latin typeface="Tahoma"/>
                          <a:cs typeface="Tahoma"/>
                        </a:rPr>
                        <a:t> </a:t>
                      </a:r>
                      <a:r>
                        <a:rPr sz="1600" spc="20" dirty="0">
                          <a:solidFill>
                            <a:srgbClr val="313131"/>
                          </a:solidFill>
                          <a:latin typeface="Tahoma"/>
                          <a:cs typeface="Tahoma"/>
                        </a:rPr>
                        <a:t>well</a:t>
                      </a:r>
                      <a:r>
                        <a:rPr sz="1600" spc="-100" dirty="0">
                          <a:solidFill>
                            <a:srgbClr val="313131"/>
                          </a:solidFill>
                          <a:latin typeface="Tahoma"/>
                          <a:cs typeface="Tahoma"/>
                        </a:rPr>
                        <a:t> </a:t>
                      </a:r>
                      <a:r>
                        <a:rPr sz="1600" spc="35" dirty="0">
                          <a:solidFill>
                            <a:srgbClr val="313131"/>
                          </a:solidFill>
                          <a:latin typeface="Tahoma"/>
                          <a:cs typeface="Tahoma"/>
                        </a:rPr>
                        <a:t>with</a:t>
                      </a:r>
                      <a:r>
                        <a:rPr sz="1600" spc="-105" dirty="0">
                          <a:solidFill>
                            <a:srgbClr val="313131"/>
                          </a:solidFill>
                          <a:latin typeface="Tahoma"/>
                          <a:cs typeface="Tahoma"/>
                        </a:rPr>
                        <a:t> </a:t>
                      </a:r>
                      <a:r>
                        <a:rPr sz="1600" dirty="0">
                          <a:solidFill>
                            <a:srgbClr val="313131"/>
                          </a:solidFill>
                          <a:latin typeface="Tahoma"/>
                          <a:cs typeface="Tahoma"/>
                        </a:rPr>
                        <a:t>categorical</a:t>
                      </a:r>
                      <a:r>
                        <a:rPr sz="1600" spc="-100" dirty="0">
                          <a:solidFill>
                            <a:srgbClr val="313131"/>
                          </a:solidFill>
                          <a:latin typeface="Tahoma"/>
                          <a:cs typeface="Tahoma"/>
                        </a:rPr>
                        <a:t> </a:t>
                      </a:r>
                      <a:r>
                        <a:rPr sz="1600" spc="5" dirty="0">
                          <a:solidFill>
                            <a:srgbClr val="313131"/>
                          </a:solidFill>
                          <a:latin typeface="Tahoma"/>
                          <a:cs typeface="Tahoma"/>
                        </a:rPr>
                        <a:t>features</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10515">
                        <a:lnSpc>
                          <a:spcPct val="100000"/>
                        </a:lnSpc>
                        <a:spcBef>
                          <a:spcPts val="185"/>
                        </a:spcBef>
                      </a:pPr>
                      <a:r>
                        <a:rPr sz="1600" spc="-35" dirty="0">
                          <a:solidFill>
                            <a:srgbClr val="313131"/>
                          </a:solidFill>
                          <a:latin typeface="Tahoma"/>
                          <a:cs typeface="Tahoma"/>
                        </a:rPr>
                        <a:t>It</a:t>
                      </a:r>
                      <a:r>
                        <a:rPr sz="1600" spc="-65" dirty="0">
                          <a:solidFill>
                            <a:srgbClr val="313131"/>
                          </a:solidFill>
                          <a:latin typeface="Tahoma"/>
                          <a:cs typeface="Tahoma"/>
                        </a:rPr>
                        <a:t> </a:t>
                      </a:r>
                      <a:r>
                        <a:rPr sz="1600" spc="5" dirty="0">
                          <a:solidFill>
                            <a:srgbClr val="313131"/>
                          </a:solidFill>
                          <a:latin typeface="Tahoma"/>
                          <a:cs typeface="Tahoma"/>
                        </a:rPr>
                        <a:t>also</a:t>
                      </a:r>
                      <a:r>
                        <a:rPr sz="1600" spc="-80" dirty="0">
                          <a:solidFill>
                            <a:srgbClr val="313131"/>
                          </a:solidFill>
                          <a:latin typeface="Tahoma"/>
                          <a:cs typeface="Tahoma"/>
                        </a:rPr>
                        <a:t> </a:t>
                      </a:r>
                      <a:r>
                        <a:rPr sz="1600" spc="5" dirty="0">
                          <a:solidFill>
                            <a:srgbClr val="313131"/>
                          </a:solidFill>
                          <a:latin typeface="Tahoma"/>
                          <a:cs typeface="Tahoma"/>
                        </a:rPr>
                        <a:t>doesn’t</a:t>
                      </a:r>
                      <a:r>
                        <a:rPr sz="1600" spc="-90" dirty="0">
                          <a:solidFill>
                            <a:srgbClr val="313131"/>
                          </a:solidFill>
                          <a:latin typeface="Tahoma"/>
                          <a:cs typeface="Tahoma"/>
                        </a:rPr>
                        <a:t> </a:t>
                      </a:r>
                      <a:r>
                        <a:rPr sz="1600" spc="10" dirty="0">
                          <a:solidFill>
                            <a:srgbClr val="313131"/>
                          </a:solidFill>
                          <a:latin typeface="Tahoma"/>
                          <a:cs typeface="Tahoma"/>
                        </a:rPr>
                        <a:t>factor</a:t>
                      </a:r>
                      <a:r>
                        <a:rPr sz="1600" spc="-85" dirty="0">
                          <a:solidFill>
                            <a:srgbClr val="313131"/>
                          </a:solidFill>
                          <a:latin typeface="Tahoma"/>
                          <a:cs typeface="Tahoma"/>
                        </a:rPr>
                        <a:t> </a:t>
                      </a:r>
                      <a:r>
                        <a:rPr sz="1600" spc="25" dirty="0">
                          <a:solidFill>
                            <a:srgbClr val="313131"/>
                          </a:solidFill>
                          <a:latin typeface="Tahoma"/>
                          <a:cs typeface="Tahoma"/>
                        </a:rPr>
                        <a:t>the</a:t>
                      </a:r>
                      <a:r>
                        <a:rPr sz="1600" spc="-90" dirty="0">
                          <a:solidFill>
                            <a:srgbClr val="313131"/>
                          </a:solidFill>
                          <a:latin typeface="Tahoma"/>
                          <a:cs typeface="Tahoma"/>
                        </a:rPr>
                        <a:t> </a:t>
                      </a:r>
                      <a:r>
                        <a:rPr sz="1600" spc="-5" dirty="0">
                          <a:solidFill>
                            <a:srgbClr val="313131"/>
                          </a:solidFill>
                          <a:latin typeface="Tahoma"/>
                          <a:cs typeface="Tahoma"/>
                        </a:rPr>
                        <a:t>correlations</a:t>
                      </a:r>
                      <a:r>
                        <a:rPr sz="1600" spc="-105" dirty="0">
                          <a:solidFill>
                            <a:srgbClr val="313131"/>
                          </a:solidFill>
                          <a:latin typeface="Tahoma"/>
                          <a:cs typeface="Tahoma"/>
                        </a:rPr>
                        <a:t> </a:t>
                      </a:r>
                      <a:r>
                        <a:rPr sz="1600" spc="10" dirty="0">
                          <a:solidFill>
                            <a:srgbClr val="313131"/>
                          </a:solidFill>
                          <a:latin typeface="Tahoma"/>
                          <a:cs typeface="Tahoma"/>
                        </a:rPr>
                        <a:t>between  </a:t>
                      </a:r>
                      <a:r>
                        <a:rPr sz="1600" spc="5" dirty="0">
                          <a:solidFill>
                            <a:srgbClr val="313131"/>
                          </a:solidFill>
                          <a:latin typeface="Tahoma"/>
                          <a:cs typeface="Tahoma"/>
                        </a:rPr>
                        <a:t>features</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494452">
                <a:tc>
                  <a:txBody>
                    <a:bodyPr/>
                    <a:lstStyle/>
                    <a:p>
                      <a:endParaRPr sz="1600" dirty="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a:lnSpc>
                          <a:spcPct val="100000"/>
                        </a:lnSpc>
                        <a:spcBef>
                          <a:spcPts val="285"/>
                        </a:spcBef>
                      </a:pPr>
                      <a:r>
                        <a:rPr sz="1600" spc="-35" dirty="0">
                          <a:solidFill>
                            <a:srgbClr val="313131"/>
                          </a:solidFill>
                          <a:latin typeface="Tahoma"/>
                          <a:cs typeface="Tahoma"/>
                        </a:rPr>
                        <a:t>It</a:t>
                      </a:r>
                      <a:r>
                        <a:rPr sz="1600" spc="-85" dirty="0">
                          <a:solidFill>
                            <a:srgbClr val="313131"/>
                          </a:solidFill>
                          <a:latin typeface="Tahoma"/>
                          <a:cs typeface="Tahoma"/>
                        </a:rPr>
                        <a:t> </a:t>
                      </a:r>
                      <a:r>
                        <a:rPr sz="1600" spc="-10" dirty="0">
                          <a:solidFill>
                            <a:srgbClr val="313131"/>
                          </a:solidFill>
                          <a:latin typeface="Tahoma"/>
                          <a:cs typeface="Tahoma"/>
                        </a:rPr>
                        <a:t>can</a:t>
                      </a:r>
                      <a:r>
                        <a:rPr sz="1600" spc="-100" dirty="0">
                          <a:solidFill>
                            <a:srgbClr val="313131"/>
                          </a:solidFill>
                          <a:latin typeface="Tahoma"/>
                          <a:cs typeface="Tahoma"/>
                        </a:rPr>
                        <a:t> </a:t>
                      </a:r>
                      <a:r>
                        <a:rPr sz="1600" dirty="0">
                          <a:solidFill>
                            <a:srgbClr val="313131"/>
                          </a:solidFill>
                          <a:latin typeface="Tahoma"/>
                          <a:cs typeface="Tahoma"/>
                        </a:rPr>
                        <a:t>introduce</a:t>
                      </a:r>
                      <a:r>
                        <a:rPr sz="1600" spc="-135" dirty="0">
                          <a:solidFill>
                            <a:srgbClr val="313131"/>
                          </a:solidFill>
                          <a:latin typeface="Tahoma"/>
                          <a:cs typeface="Tahoma"/>
                        </a:rPr>
                        <a:t> </a:t>
                      </a:r>
                      <a:r>
                        <a:rPr sz="1600" spc="5" dirty="0">
                          <a:solidFill>
                            <a:srgbClr val="313131"/>
                          </a:solidFill>
                          <a:latin typeface="Tahoma"/>
                          <a:cs typeface="Tahoma"/>
                        </a:rPr>
                        <a:t>bias</a:t>
                      </a:r>
                      <a:r>
                        <a:rPr sz="1600" spc="-90" dirty="0">
                          <a:solidFill>
                            <a:srgbClr val="313131"/>
                          </a:solidFill>
                          <a:latin typeface="Tahoma"/>
                          <a:cs typeface="Tahoma"/>
                        </a:rPr>
                        <a:t> </a:t>
                      </a:r>
                      <a:r>
                        <a:rPr sz="1600" spc="10" dirty="0">
                          <a:solidFill>
                            <a:srgbClr val="313131"/>
                          </a:solidFill>
                          <a:latin typeface="Tahoma"/>
                          <a:cs typeface="Tahoma"/>
                        </a:rPr>
                        <a:t>in</a:t>
                      </a:r>
                      <a:r>
                        <a:rPr sz="1600" spc="-100" dirty="0">
                          <a:solidFill>
                            <a:srgbClr val="313131"/>
                          </a:solidFill>
                          <a:latin typeface="Tahoma"/>
                          <a:cs typeface="Tahoma"/>
                        </a:rPr>
                        <a:t> </a:t>
                      </a:r>
                      <a:r>
                        <a:rPr sz="1600" spc="25" dirty="0">
                          <a:solidFill>
                            <a:srgbClr val="313131"/>
                          </a:solidFill>
                          <a:latin typeface="Tahoma"/>
                          <a:cs typeface="Tahoma"/>
                        </a:rPr>
                        <a:t>the</a:t>
                      </a:r>
                      <a:r>
                        <a:rPr sz="1600" spc="-110" dirty="0">
                          <a:solidFill>
                            <a:srgbClr val="313131"/>
                          </a:solidFill>
                          <a:latin typeface="Tahoma"/>
                          <a:cs typeface="Tahoma"/>
                        </a:rPr>
                        <a:t> </a:t>
                      </a:r>
                      <a:r>
                        <a:rPr sz="1600" dirty="0">
                          <a:solidFill>
                            <a:srgbClr val="313131"/>
                          </a:solidFill>
                          <a:latin typeface="Tahoma"/>
                          <a:cs typeface="Tahoma"/>
                        </a:rPr>
                        <a:t>data</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p:nvPr/>
        </p:nvSpPr>
        <p:spPr>
          <a:xfrm>
            <a:off x="1893825" y="4970271"/>
            <a:ext cx="6337807" cy="1765807"/>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1918207" y="4974337"/>
            <a:ext cx="2544767" cy="1767839"/>
          </a:xfrm>
          <a:prstGeom prst="rect">
            <a:avLst/>
          </a:prstGeom>
          <a:blipFill>
            <a:blip r:embed="rId3" cstate="print"/>
            <a:stretch>
              <a:fillRect/>
            </a:stretch>
          </a:blipFill>
        </p:spPr>
        <p:txBody>
          <a:bodyPr wrap="square" lIns="0" tIns="0" rIns="0" bIns="0" rtlCol="0"/>
          <a:lstStyle/>
          <a:p>
            <a:endParaRPr sz="2400"/>
          </a:p>
        </p:txBody>
      </p:sp>
      <p:sp>
        <p:nvSpPr>
          <p:cNvPr id="12" name="object 12"/>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D987C963-FAB2-729C-478B-6AE3040A8265}"/>
              </a:ext>
            </a:extLst>
          </p:cNvPr>
          <p:cNvSpPr>
            <a:spLocks noGrp="1"/>
          </p:cNvSpPr>
          <p:nvPr>
            <p:ph type="sldNum" sz="quarter" idx="12"/>
          </p:nvPr>
        </p:nvSpPr>
        <p:spPr/>
        <p:txBody>
          <a:bodyPr/>
          <a:lstStyle/>
          <a:p>
            <a:pPr>
              <a:defRPr/>
            </a:pPr>
            <a:fld id="{85D4D257-4F1A-5B4F-8BE3-C5A8F8A780E1}" type="slidenum">
              <a:rPr lang="en-US" smtClean="0"/>
              <a:pPr>
                <a:defRPr/>
              </a:pPr>
              <a:t>21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p:nvPr/>
        </p:nvSpPr>
        <p:spPr>
          <a:xfrm>
            <a:off x="7823201" y="1412241"/>
            <a:ext cx="4297679" cy="3222751"/>
          </a:xfrm>
          <a:prstGeom prst="rect">
            <a:avLst/>
          </a:prstGeom>
          <a:blipFill>
            <a:blip r:embed="rId2" cstate="print"/>
            <a:stretch>
              <a:fillRect/>
            </a:stretch>
          </a:blipFill>
        </p:spPr>
        <p:txBody>
          <a:bodyPr wrap="square" lIns="0" tIns="0" rIns="0" bIns="0" rtlCol="0"/>
          <a:lstStyle/>
          <a:p>
            <a:endParaRPr sz="2400"/>
          </a:p>
        </p:txBody>
      </p:sp>
      <p:sp>
        <p:nvSpPr>
          <p:cNvPr id="7" name="object 7"/>
          <p:cNvSpPr txBox="1"/>
          <p:nvPr/>
        </p:nvSpPr>
        <p:spPr>
          <a:xfrm>
            <a:off x="701213" y="1615143"/>
            <a:ext cx="6728460" cy="1439177"/>
          </a:xfrm>
          <a:prstGeom prst="rect">
            <a:avLst/>
          </a:prstGeom>
        </p:spPr>
        <p:txBody>
          <a:bodyPr vert="horz" wrap="square" lIns="0" tIns="0" rIns="0" bIns="0" rtlCol="0">
            <a:spAutoFit/>
          </a:bodyPr>
          <a:lstStyle/>
          <a:p>
            <a:pPr marL="16933" marR="314105">
              <a:lnSpc>
                <a:spcPct val="119300"/>
              </a:lnSpc>
              <a:spcBef>
                <a:spcPts val="780"/>
              </a:spcBef>
            </a:pPr>
            <a:r>
              <a:rPr sz="1867" spc="13" dirty="0">
                <a:solidFill>
                  <a:srgbClr val="313131"/>
                </a:solidFill>
                <a:latin typeface="Arial" panose="020B0604020202020204" pitchFamily="34" charset="0"/>
                <a:cs typeface="Arial" panose="020B0604020202020204" pitchFamily="34" charset="0"/>
              </a:rPr>
              <a:t>Algorithm</a:t>
            </a:r>
            <a:r>
              <a:rPr sz="1867" spc="-16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uses</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‘feature</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similarity’</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predict</a:t>
            </a:r>
            <a:r>
              <a:rPr sz="1867" spc="-10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any  </a:t>
            </a:r>
            <a:r>
              <a:rPr sz="1867" spc="33" dirty="0">
                <a:solidFill>
                  <a:srgbClr val="313131"/>
                </a:solidFill>
                <a:latin typeface="Arial" panose="020B0604020202020204" pitchFamily="34" charset="0"/>
                <a:cs typeface="Arial" panose="020B0604020202020204" pitchFamily="34" charset="0"/>
              </a:rPr>
              <a:t>new </a:t>
            </a:r>
            <a:r>
              <a:rPr sz="1867" dirty="0">
                <a:solidFill>
                  <a:srgbClr val="313131"/>
                </a:solidFill>
                <a:latin typeface="Arial" panose="020B0604020202020204" pitchFamily="34" charset="0"/>
                <a:cs typeface="Arial" panose="020B0604020202020204" pitchFamily="34" charset="0"/>
              </a:rPr>
              <a:t>data</a:t>
            </a:r>
            <a:r>
              <a:rPr sz="1867" spc="-3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points</a:t>
            </a:r>
            <a:endParaRPr sz="1867" dirty="0">
              <a:latin typeface="Arial" panose="020B0604020202020204" pitchFamily="34" charset="0"/>
              <a:cs typeface="Arial" panose="020B0604020202020204" pitchFamily="34" charset="0"/>
            </a:endParaRPr>
          </a:p>
          <a:p>
            <a:pPr marL="16933" marR="6773">
              <a:lnSpc>
                <a:spcPct val="118600"/>
              </a:lnSpc>
              <a:spcBef>
                <a:spcPts val="807"/>
              </a:spcBef>
            </a:pPr>
            <a:r>
              <a:rPr sz="1867" spc="47" dirty="0">
                <a:solidFill>
                  <a:srgbClr val="313131"/>
                </a:solidFill>
                <a:latin typeface="Arial" panose="020B0604020202020204" pitchFamily="34" charset="0"/>
                <a:cs typeface="Arial" panose="020B0604020202020204" pitchFamily="34" charset="0"/>
              </a:rPr>
              <a:t>New</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0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assigned</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based</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on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how</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closely</a:t>
            </a:r>
            <a:r>
              <a:rPr sz="1867" spc="-152" dirty="0">
                <a:solidFill>
                  <a:srgbClr val="313131"/>
                </a:solidFill>
                <a:latin typeface="Arial" panose="020B0604020202020204" pitchFamily="34" charset="0"/>
                <a:cs typeface="Arial" panose="020B0604020202020204" pitchFamily="34" charset="0"/>
              </a:rPr>
              <a:t> </a:t>
            </a:r>
            <a:r>
              <a:rPr sz="1867" spc="60" dirty="0">
                <a:solidFill>
                  <a:srgbClr val="313131"/>
                </a:solidFill>
                <a:latin typeface="Arial" panose="020B0604020202020204" pitchFamily="34" charset="0"/>
                <a:cs typeface="Arial" panose="020B0604020202020204" pitchFamily="34" charset="0"/>
              </a:rPr>
              <a:t>it</a:t>
            </a:r>
            <a:r>
              <a:rPr sz="1867" spc="-11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resembles  </a:t>
            </a:r>
            <a:r>
              <a:rPr sz="1867" spc="40" dirty="0">
                <a:solidFill>
                  <a:srgbClr val="313131"/>
                </a:solidFill>
                <a:latin typeface="Arial" panose="020B0604020202020204" pitchFamily="34" charset="0"/>
                <a:cs typeface="Arial" panose="020B0604020202020204" pitchFamily="34" charset="0"/>
              </a:rPr>
              <a:t>the</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points</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training</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set</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471413"/>
            <a:ext cx="6282637" cy="553998"/>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  </a:t>
            </a:r>
            <a:r>
              <a:rPr sz="3600" dirty="0">
                <a:latin typeface="Arial" panose="020B0604020202020204" pitchFamily="34" charset="0"/>
                <a:cs typeface="Arial" panose="020B0604020202020204" pitchFamily="34" charset="0"/>
              </a:rPr>
              <a:t>k-NN</a:t>
            </a:r>
          </a:p>
        </p:txBody>
      </p:sp>
      <p:graphicFrame>
        <p:nvGraphicFramePr>
          <p:cNvPr id="9" name="object 9"/>
          <p:cNvGraphicFramePr>
            <a:graphicFrameLocks noGrp="1"/>
          </p:cNvGraphicFramePr>
          <p:nvPr/>
        </p:nvGraphicFramePr>
        <p:xfrm>
          <a:off x="456509" y="4620666"/>
          <a:ext cx="9314041" cy="1957493"/>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853440">
                <a:tc>
                  <a:txBody>
                    <a:bodyPr/>
                    <a:lstStyle/>
                    <a:p>
                      <a:pPr marL="84455" marR="170815">
                        <a:lnSpc>
                          <a:spcPct val="100000"/>
                        </a:lnSpc>
                        <a:spcBef>
                          <a:spcPts val="185"/>
                        </a:spcBef>
                      </a:pPr>
                      <a:r>
                        <a:rPr sz="1600" spc="-25" dirty="0">
                          <a:solidFill>
                            <a:srgbClr val="313131"/>
                          </a:solidFill>
                          <a:latin typeface="Tahoma"/>
                          <a:cs typeface="Tahoma"/>
                        </a:rPr>
                        <a:t>Can </a:t>
                      </a:r>
                      <a:r>
                        <a:rPr sz="1600" dirty="0">
                          <a:solidFill>
                            <a:srgbClr val="313131"/>
                          </a:solidFill>
                          <a:latin typeface="Tahoma"/>
                          <a:cs typeface="Tahoma"/>
                        </a:rPr>
                        <a:t>be </a:t>
                      </a:r>
                      <a:r>
                        <a:rPr sz="1600" spc="-20" dirty="0">
                          <a:solidFill>
                            <a:srgbClr val="313131"/>
                          </a:solidFill>
                          <a:latin typeface="Tahoma"/>
                          <a:cs typeface="Tahoma"/>
                        </a:rPr>
                        <a:t>much more </a:t>
                      </a:r>
                      <a:r>
                        <a:rPr sz="1600" spc="-10" dirty="0">
                          <a:solidFill>
                            <a:srgbClr val="313131"/>
                          </a:solidFill>
                          <a:latin typeface="Tahoma"/>
                          <a:cs typeface="Tahoma"/>
                        </a:rPr>
                        <a:t>accurate </a:t>
                      </a:r>
                      <a:r>
                        <a:rPr sz="1600" spc="10" dirty="0">
                          <a:solidFill>
                            <a:srgbClr val="313131"/>
                          </a:solidFill>
                          <a:latin typeface="Tahoma"/>
                          <a:cs typeface="Tahoma"/>
                        </a:rPr>
                        <a:t>than </a:t>
                      </a:r>
                      <a:r>
                        <a:rPr sz="1600" spc="25" dirty="0">
                          <a:solidFill>
                            <a:srgbClr val="313131"/>
                          </a:solidFill>
                          <a:latin typeface="Tahoma"/>
                          <a:cs typeface="Tahoma"/>
                        </a:rPr>
                        <a:t>the </a:t>
                      </a:r>
                      <a:r>
                        <a:rPr sz="1600" spc="-30" dirty="0">
                          <a:solidFill>
                            <a:srgbClr val="313131"/>
                          </a:solidFill>
                          <a:latin typeface="Tahoma"/>
                          <a:cs typeface="Tahoma"/>
                        </a:rPr>
                        <a:t>mean,  </a:t>
                      </a:r>
                      <a:r>
                        <a:rPr sz="1600" spc="-10" dirty="0">
                          <a:solidFill>
                            <a:srgbClr val="313131"/>
                          </a:solidFill>
                          <a:latin typeface="Tahoma"/>
                          <a:cs typeface="Tahoma"/>
                        </a:rPr>
                        <a:t>median</a:t>
                      </a:r>
                      <a:r>
                        <a:rPr sz="1600" spc="-75" dirty="0">
                          <a:solidFill>
                            <a:srgbClr val="313131"/>
                          </a:solidFill>
                          <a:latin typeface="Tahoma"/>
                          <a:cs typeface="Tahoma"/>
                        </a:rPr>
                        <a:t> </a:t>
                      </a:r>
                      <a:r>
                        <a:rPr sz="1600" spc="-10" dirty="0">
                          <a:solidFill>
                            <a:srgbClr val="313131"/>
                          </a:solidFill>
                          <a:latin typeface="Tahoma"/>
                          <a:cs typeface="Tahoma"/>
                        </a:rPr>
                        <a:t>or</a:t>
                      </a:r>
                      <a:r>
                        <a:rPr sz="1600" spc="-90" dirty="0">
                          <a:solidFill>
                            <a:srgbClr val="313131"/>
                          </a:solidFill>
                          <a:latin typeface="Tahoma"/>
                          <a:cs typeface="Tahoma"/>
                        </a:rPr>
                        <a:t> </a:t>
                      </a:r>
                      <a:r>
                        <a:rPr sz="1600" spc="5" dirty="0">
                          <a:solidFill>
                            <a:srgbClr val="313131"/>
                          </a:solidFill>
                          <a:latin typeface="Tahoma"/>
                          <a:cs typeface="Tahoma"/>
                        </a:rPr>
                        <a:t>most</a:t>
                      </a:r>
                      <a:r>
                        <a:rPr sz="1600" spc="-85" dirty="0">
                          <a:solidFill>
                            <a:srgbClr val="313131"/>
                          </a:solidFill>
                          <a:latin typeface="Tahoma"/>
                          <a:cs typeface="Tahoma"/>
                        </a:rPr>
                        <a:t> </a:t>
                      </a:r>
                      <a:r>
                        <a:rPr sz="1600" spc="5" dirty="0">
                          <a:solidFill>
                            <a:srgbClr val="313131"/>
                          </a:solidFill>
                          <a:latin typeface="Tahoma"/>
                          <a:cs typeface="Tahoma"/>
                        </a:rPr>
                        <a:t>frequent</a:t>
                      </a:r>
                      <a:r>
                        <a:rPr sz="1600" spc="-85" dirty="0">
                          <a:solidFill>
                            <a:srgbClr val="313131"/>
                          </a:solidFill>
                          <a:latin typeface="Tahoma"/>
                          <a:cs typeface="Tahoma"/>
                        </a:rPr>
                        <a:t> </a:t>
                      </a:r>
                      <a:r>
                        <a:rPr sz="1600" spc="5" dirty="0">
                          <a:solidFill>
                            <a:srgbClr val="313131"/>
                          </a:solidFill>
                          <a:latin typeface="Tahoma"/>
                          <a:cs typeface="Tahoma"/>
                        </a:rPr>
                        <a:t>imputation</a:t>
                      </a:r>
                      <a:r>
                        <a:rPr sz="1600" spc="-110" dirty="0">
                          <a:solidFill>
                            <a:srgbClr val="313131"/>
                          </a:solidFill>
                          <a:latin typeface="Tahoma"/>
                          <a:cs typeface="Tahoma"/>
                        </a:rPr>
                        <a:t> </a:t>
                      </a:r>
                      <a:r>
                        <a:rPr sz="1600" dirty="0">
                          <a:solidFill>
                            <a:srgbClr val="313131"/>
                          </a:solidFill>
                          <a:latin typeface="Tahoma"/>
                          <a:cs typeface="Tahoma"/>
                        </a:rPr>
                        <a:t>methods</a:t>
                      </a:r>
                      <a:r>
                        <a:rPr sz="1600" spc="-95" dirty="0">
                          <a:solidFill>
                            <a:srgbClr val="313131"/>
                          </a:solidFill>
                          <a:latin typeface="Tahoma"/>
                          <a:cs typeface="Tahoma"/>
                        </a:rPr>
                        <a:t> </a:t>
                      </a:r>
                      <a:r>
                        <a:rPr sz="1600" spc="-55" dirty="0">
                          <a:solidFill>
                            <a:srgbClr val="313131"/>
                          </a:solidFill>
                          <a:latin typeface="Tahoma"/>
                          <a:cs typeface="Tahoma"/>
                        </a:rPr>
                        <a:t>(It  </a:t>
                      </a:r>
                      <a:r>
                        <a:rPr sz="1600" spc="-5" dirty="0">
                          <a:solidFill>
                            <a:srgbClr val="313131"/>
                          </a:solidFill>
                          <a:latin typeface="Tahoma"/>
                          <a:cs typeface="Tahoma"/>
                        </a:rPr>
                        <a:t>depends</a:t>
                      </a:r>
                      <a:r>
                        <a:rPr sz="1600" spc="-85" dirty="0">
                          <a:solidFill>
                            <a:srgbClr val="313131"/>
                          </a:solidFill>
                          <a:latin typeface="Tahoma"/>
                          <a:cs typeface="Tahoma"/>
                        </a:rPr>
                        <a:t> </a:t>
                      </a:r>
                      <a:r>
                        <a:rPr sz="1600" dirty="0">
                          <a:solidFill>
                            <a:srgbClr val="313131"/>
                          </a:solidFill>
                          <a:latin typeface="Tahoma"/>
                          <a:cs typeface="Tahoma"/>
                        </a:rPr>
                        <a:t>on</a:t>
                      </a:r>
                      <a:r>
                        <a:rPr sz="1600" spc="-110" dirty="0">
                          <a:solidFill>
                            <a:srgbClr val="313131"/>
                          </a:solidFill>
                          <a:latin typeface="Tahoma"/>
                          <a:cs typeface="Tahoma"/>
                        </a:rPr>
                        <a:t> </a:t>
                      </a:r>
                      <a:r>
                        <a:rPr sz="1600" spc="25" dirty="0">
                          <a:solidFill>
                            <a:srgbClr val="313131"/>
                          </a:solidFill>
                          <a:latin typeface="Tahoma"/>
                          <a:cs typeface="Tahoma"/>
                        </a:rPr>
                        <a:t>the</a:t>
                      </a:r>
                      <a:r>
                        <a:rPr sz="1600" spc="-105" dirty="0">
                          <a:solidFill>
                            <a:srgbClr val="313131"/>
                          </a:solidFill>
                          <a:latin typeface="Tahoma"/>
                          <a:cs typeface="Tahoma"/>
                        </a:rPr>
                        <a:t> </a:t>
                      </a:r>
                      <a:r>
                        <a:rPr sz="1600" spc="-5" dirty="0">
                          <a:solidFill>
                            <a:srgbClr val="313131"/>
                          </a:solidFill>
                          <a:latin typeface="Tahoma"/>
                          <a:cs typeface="Tahoma"/>
                        </a:rPr>
                        <a:t>dataset)</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73380">
                        <a:lnSpc>
                          <a:spcPct val="100000"/>
                        </a:lnSpc>
                        <a:spcBef>
                          <a:spcPts val="185"/>
                        </a:spcBef>
                      </a:pPr>
                      <a:r>
                        <a:rPr sz="1600" dirty="0">
                          <a:solidFill>
                            <a:srgbClr val="313131"/>
                          </a:solidFill>
                          <a:latin typeface="Tahoma"/>
                          <a:cs typeface="Tahoma"/>
                        </a:rPr>
                        <a:t>Computationally expensive. </a:t>
                      </a:r>
                      <a:r>
                        <a:rPr sz="1600" spc="15" dirty="0">
                          <a:solidFill>
                            <a:srgbClr val="313131"/>
                          </a:solidFill>
                          <a:latin typeface="Tahoma"/>
                          <a:cs typeface="Tahoma"/>
                        </a:rPr>
                        <a:t>KNN </a:t>
                      </a:r>
                      <a:r>
                        <a:rPr sz="1600" spc="5" dirty="0">
                          <a:solidFill>
                            <a:srgbClr val="313131"/>
                          </a:solidFill>
                          <a:latin typeface="Tahoma"/>
                          <a:cs typeface="Tahoma"/>
                        </a:rPr>
                        <a:t>works </a:t>
                      </a:r>
                      <a:r>
                        <a:rPr sz="1600" spc="10" dirty="0">
                          <a:solidFill>
                            <a:srgbClr val="313131"/>
                          </a:solidFill>
                          <a:latin typeface="Tahoma"/>
                          <a:cs typeface="Tahoma"/>
                        </a:rPr>
                        <a:t>by  storing</a:t>
                      </a:r>
                      <a:r>
                        <a:rPr sz="1600" spc="-100" dirty="0">
                          <a:solidFill>
                            <a:srgbClr val="313131"/>
                          </a:solidFill>
                          <a:latin typeface="Tahoma"/>
                          <a:cs typeface="Tahoma"/>
                        </a:rPr>
                        <a:t> </a:t>
                      </a:r>
                      <a:r>
                        <a:rPr sz="1600" spc="25" dirty="0">
                          <a:solidFill>
                            <a:srgbClr val="313131"/>
                          </a:solidFill>
                          <a:latin typeface="Tahoma"/>
                          <a:cs typeface="Tahoma"/>
                        </a:rPr>
                        <a:t>the</a:t>
                      </a:r>
                      <a:r>
                        <a:rPr sz="1600" spc="-95" dirty="0">
                          <a:solidFill>
                            <a:srgbClr val="313131"/>
                          </a:solidFill>
                          <a:latin typeface="Tahoma"/>
                          <a:cs typeface="Tahoma"/>
                        </a:rPr>
                        <a:t> </a:t>
                      </a:r>
                      <a:r>
                        <a:rPr sz="1600" spc="15" dirty="0">
                          <a:solidFill>
                            <a:srgbClr val="313131"/>
                          </a:solidFill>
                          <a:latin typeface="Tahoma"/>
                          <a:cs typeface="Tahoma"/>
                        </a:rPr>
                        <a:t>whole</a:t>
                      </a:r>
                      <a:r>
                        <a:rPr sz="1600" spc="-120" dirty="0">
                          <a:solidFill>
                            <a:srgbClr val="313131"/>
                          </a:solidFill>
                          <a:latin typeface="Tahoma"/>
                          <a:cs typeface="Tahoma"/>
                        </a:rPr>
                        <a:t> </a:t>
                      </a:r>
                      <a:r>
                        <a:rPr sz="1600" spc="5" dirty="0">
                          <a:solidFill>
                            <a:srgbClr val="313131"/>
                          </a:solidFill>
                          <a:latin typeface="Tahoma"/>
                          <a:cs typeface="Tahoma"/>
                        </a:rPr>
                        <a:t>training</a:t>
                      </a:r>
                      <a:r>
                        <a:rPr sz="1600" spc="-90" dirty="0">
                          <a:solidFill>
                            <a:srgbClr val="313131"/>
                          </a:solidFill>
                          <a:latin typeface="Tahoma"/>
                          <a:cs typeface="Tahoma"/>
                        </a:rPr>
                        <a:t> </a:t>
                      </a:r>
                      <a:r>
                        <a:rPr sz="1600" spc="5" dirty="0">
                          <a:solidFill>
                            <a:srgbClr val="313131"/>
                          </a:solidFill>
                          <a:latin typeface="Tahoma"/>
                          <a:cs typeface="Tahoma"/>
                        </a:rPr>
                        <a:t>dataset</a:t>
                      </a:r>
                      <a:r>
                        <a:rPr sz="1600" spc="-85" dirty="0">
                          <a:solidFill>
                            <a:srgbClr val="313131"/>
                          </a:solidFill>
                          <a:latin typeface="Tahoma"/>
                          <a:cs typeface="Tahoma"/>
                        </a:rPr>
                        <a:t> </a:t>
                      </a:r>
                      <a:r>
                        <a:rPr sz="1600" spc="10" dirty="0">
                          <a:solidFill>
                            <a:srgbClr val="313131"/>
                          </a:solidFill>
                          <a:latin typeface="Tahoma"/>
                          <a:cs typeface="Tahoma"/>
                        </a:rPr>
                        <a:t>in</a:t>
                      </a:r>
                      <a:r>
                        <a:rPr sz="1600" spc="-85" dirty="0">
                          <a:solidFill>
                            <a:srgbClr val="313131"/>
                          </a:solidFill>
                          <a:latin typeface="Tahoma"/>
                          <a:cs typeface="Tahoma"/>
                        </a:rPr>
                        <a:t> </a:t>
                      </a:r>
                      <a:r>
                        <a:rPr sz="1600" spc="-15" dirty="0">
                          <a:solidFill>
                            <a:srgbClr val="313131"/>
                          </a:solidFill>
                          <a:latin typeface="Tahoma"/>
                          <a:cs typeface="Tahoma"/>
                        </a:rPr>
                        <a:t>memory</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387985">
                        <a:lnSpc>
                          <a:spcPct val="100000"/>
                        </a:lnSpc>
                        <a:spcBef>
                          <a:spcPts val="285"/>
                        </a:spcBef>
                      </a:pPr>
                      <a:r>
                        <a:rPr sz="1600" spc="-10" dirty="0">
                          <a:solidFill>
                            <a:srgbClr val="313131"/>
                          </a:solidFill>
                          <a:latin typeface="Tahoma"/>
                          <a:cs typeface="Tahoma"/>
                        </a:rPr>
                        <a:t>K-NN</a:t>
                      </a:r>
                      <a:r>
                        <a:rPr sz="1600" spc="-95" dirty="0">
                          <a:solidFill>
                            <a:srgbClr val="313131"/>
                          </a:solidFill>
                          <a:latin typeface="Tahoma"/>
                          <a:cs typeface="Tahoma"/>
                        </a:rPr>
                        <a:t> </a:t>
                      </a:r>
                      <a:r>
                        <a:rPr sz="1600" spc="20" dirty="0">
                          <a:solidFill>
                            <a:srgbClr val="313131"/>
                          </a:solidFill>
                          <a:latin typeface="Tahoma"/>
                          <a:cs typeface="Tahoma"/>
                        </a:rPr>
                        <a:t>is</a:t>
                      </a:r>
                      <a:r>
                        <a:rPr sz="1600" spc="-80" dirty="0">
                          <a:solidFill>
                            <a:srgbClr val="313131"/>
                          </a:solidFill>
                          <a:latin typeface="Tahoma"/>
                          <a:cs typeface="Tahoma"/>
                        </a:rPr>
                        <a:t> </a:t>
                      </a:r>
                      <a:r>
                        <a:rPr sz="1600" spc="15" dirty="0">
                          <a:solidFill>
                            <a:srgbClr val="313131"/>
                          </a:solidFill>
                          <a:latin typeface="Tahoma"/>
                          <a:cs typeface="Tahoma"/>
                        </a:rPr>
                        <a:t>quite</a:t>
                      </a:r>
                      <a:r>
                        <a:rPr sz="1600" spc="-100" dirty="0">
                          <a:solidFill>
                            <a:srgbClr val="313131"/>
                          </a:solidFill>
                          <a:latin typeface="Tahoma"/>
                          <a:cs typeface="Tahoma"/>
                        </a:rPr>
                        <a:t> </a:t>
                      </a:r>
                      <a:r>
                        <a:rPr sz="1600" spc="20" dirty="0">
                          <a:solidFill>
                            <a:srgbClr val="313131"/>
                          </a:solidFill>
                          <a:latin typeface="Tahoma"/>
                          <a:cs typeface="Tahoma"/>
                        </a:rPr>
                        <a:t>sensitive</a:t>
                      </a:r>
                      <a:r>
                        <a:rPr sz="1600" spc="-100" dirty="0">
                          <a:solidFill>
                            <a:srgbClr val="313131"/>
                          </a:solidFill>
                          <a:latin typeface="Tahoma"/>
                          <a:cs typeface="Tahoma"/>
                        </a:rPr>
                        <a:t> </a:t>
                      </a:r>
                      <a:r>
                        <a:rPr sz="1600" spc="25" dirty="0">
                          <a:solidFill>
                            <a:srgbClr val="313131"/>
                          </a:solidFill>
                          <a:latin typeface="Tahoma"/>
                          <a:cs typeface="Tahoma"/>
                        </a:rPr>
                        <a:t>to</a:t>
                      </a:r>
                      <a:r>
                        <a:rPr sz="1600" spc="-100" dirty="0">
                          <a:solidFill>
                            <a:srgbClr val="313131"/>
                          </a:solidFill>
                          <a:latin typeface="Tahoma"/>
                          <a:cs typeface="Tahoma"/>
                        </a:rPr>
                        <a:t> </a:t>
                      </a:r>
                      <a:r>
                        <a:rPr sz="1600" spc="15" dirty="0">
                          <a:solidFill>
                            <a:srgbClr val="313131"/>
                          </a:solidFill>
                          <a:latin typeface="Tahoma"/>
                          <a:cs typeface="Tahoma"/>
                        </a:rPr>
                        <a:t>outliers</a:t>
                      </a:r>
                      <a:r>
                        <a:rPr sz="1600" spc="-9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dirty="0">
                          <a:solidFill>
                            <a:srgbClr val="313131"/>
                          </a:solidFill>
                          <a:latin typeface="Tahoma"/>
                          <a:cs typeface="Tahoma"/>
                        </a:rPr>
                        <a:t>data  </a:t>
                      </a:r>
                      <a:r>
                        <a:rPr sz="1600" spc="-10" dirty="0">
                          <a:solidFill>
                            <a:srgbClr val="313131"/>
                          </a:solidFill>
                          <a:latin typeface="Tahoma"/>
                          <a:cs typeface="Tahoma"/>
                        </a:rPr>
                        <a:t>(unlike</a:t>
                      </a:r>
                      <a:r>
                        <a:rPr sz="1600" spc="-215" dirty="0">
                          <a:solidFill>
                            <a:srgbClr val="313131"/>
                          </a:solidFill>
                          <a:latin typeface="Tahoma"/>
                          <a:cs typeface="Tahoma"/>
                        </a:rPr>
                        <a:t> </a:t>
                      </a:r>
                      <a:r>
                        <a:rPr sz="1600" spc="-25" dirty="0">
                          <a:solidFill>
                            <a:srgbClr val="313131"/>
                          </a:solidFill>
                          <a:latin typeface="Tahoma"/>
                          <a:cs typeface="Tahoma"/>
                        </a:rPr>
                        <a:t>SVM)</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0A729BC9-E81F-3CC3-1E66-2B0D3ED1769F}"/>
              </a:ext>
            </a:extLst>
          </p:cNvPr>
          <p:cNvSpPr>
            <a:spLocks noGrp="1"/>
          </p:cNvSpPr>
          <p:nvPr>
            <p:ph type="sldNum" sz="quarter" idx="12"/>
          </p:nvPr>
        </p:nvSpPr>
        <p:spPr/>
        <p:txBody>
          <a:bodyPr/>
          <a:lstStyle/>
          <a:p>
            <a:pPr>
              <a:defRPr/>
            </a:pPr>
            <a:fld id="{85D4D257-4F1A-5B4F-8BE3-C5A8F8A780E1}" type="slidenum">
              <a:rPr lang="en-US" smtClean="0"/>
              <a:pPr>
                <a:defRPr/>
              </a:pPr>
              <a:t>22</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35712" y="1391919"/>
            <a:ext cx="9652000" cy="0"/>
          </a:xfrm>
          <a:custGeom>
            <a:avLst/>
            <a:gdLst/>
            <a:ahLst/>
            <a:cxnLst/>
            <a:rect l="l" t="t" r="r" b="b"/>
            <a:pathLst>
              <a:path w="7239000">
                <a:moveTo>
                  <a:pt x="0" y="0"/>
                </a:moveTo>
                <a:lnTo>
                  <a:pt x="7239000" y="0"/>
                </a:lnTo>
              </a:path>
            </a:pathLst>
          </a:custGeom>
          <a:ln w="24384">
            <a:solidFill>
              <a:srgbClr val="DD630B"/>
            </a:solidFill>
          </a:ln>
        </p:spPr>
        <p:txBody>
          <a:bodyPr wrap="square" lIns="0" tIns="0" rIns="0" bIns="0" rtlCol="0"/>
          <a:lstStyle/>
          <a:p>
            <a:endParaRPr sz="2400"/>
          </a:p>
        </p:txBody>
      </p:sp>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7" name="object 7"/>
          <p:cNvSpPr txBox="1"/>
          <p:nvPr/>
        </p:nvSpPr>
        <p:spPr>
          <a:xfrm>
            <a:off x="701212" y="1615143"/>
            <a:ext cx="7266995" cy="2122953"/>
          </a:xfrm>
          <a:prstGeom prst="rect">
            <a:avLst/>
          </a:prstGeom>
        </p:spPr>
        <p:txBody>
          <a:bodyPr vert="horz" wrap="square" lIns="0" tIns="0" rIns="0" bIns="0" rtlCol="0">
            <a:spAutoFit/>
          </a:bodyPr>
          <a:lstStyle/>
          <a:p>
            <a:pPr marL="16933" marR="314105">
              <a:lnSpc>
                <a:spcPct val="119300"/>
              </a:lnSpc>
              <a:spcBef>
                <a:spcPts val="780"/>
              </a:spcBef>
            </a:pPr>
            <a:r>
              <a:rPr lang="en-US" sz="1867" spc="13" dirty="0">
                <a:solidFill>
                  <a:srgbClr val="313131"/>
                </a:solidFill>
                <a:latin typeface="Arial" panose="020B0604020202020204" pitchFamily="34" charset="0"/>
                <a:cs typeface="Arial" panose="020B0604020202020204" pitchFamily="34" charset="0"/>
              </a:rPr>
              <a:t>With regression imputation the information of other variables is used to predict the missing values in a variable by using a regression model.</a:t>
            </a:r>
          </a:p>
          <a:p>
            <a:pPr marL="16933" marR="314105">
              <a:lnSpc>
                <a:spcPct val="119300"/>
              </a:lnSpc>
              <a:spcBef>
                <a:spcPts val="780"/>
              </a:spcBef>
            </a:pPr>
            <a:r>
              <a:rPr lang="en-US" sz="1867" spc="13" dirty="0">
                <a:solidFill>
                  <a:srgbClr val="313131"/>
                </a:solidFill>
                <a:latin typeface="Arial" panose="020B0604020202020204" pitchFamily="34" charset="0"/>
                <a:cs typeface="Arial" panose="020B0604020202020204" pitchFamily="34" charset="0"/>
              </a:rPr>
              <a:t>Commonly, first the regression model is estimated in the observed data and subsequently using the regression weights the missing values are predicted and replaced.</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194414"/>
            <a:ext cx="6282637"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 </a:t>
            </a:r>
            <a:br>
              <a:rPr lang="da-DK" sz="3600" spc="-20" dirty="0">
                <a:latin typeface="Arial" panose="020B0604020202020204" pitchFamily="34" charset="0"/>
                <a:cs typeface="Arial" panose="020B0604020202020204" pitchFamily="34" charset="0"/>
              </a:rPr>
            </a:br>
            <a:r>
              <a:rPr lang="da-DK" sz="3600" dirty="0">
                <a:latin typeface="Arial" panose="020B0604020202020204" pitchFamily="34" charset="0"/>
                <a:cs typeface="Arial" panose="020B0604020202020204" pitchFamily="34" charset="0"/>
              </a:rPr>
              <a:t>Regression</a:t>
            </a:r>
            <a:endParaRPr sz="3600" dirty="0">
              <a:latin typeface="Arial" panose="020B0604020202020204" pitchFamily="34" charset="0"/>
              <a:cs typeface="Arial" panose="020B0604020202020204" pitchFamily="34" charset="0"/>
            </a:endParaRPr>
          </a:p>
        </p:txBody>
      </p:sp>
      <p:graphicFrame>
        <p:nvGraphicFramePr>
          <p:cNvPr id="9" name="object 9"/>
          <p:cNvGraphicFramePr>
            <a:graphicFrameLocks noGrp="1"/>
          </p:cNvGraphicFramePr>
          <p:nvPr>
            <p:extLst>
              <p:ext uri="{D42A27DB-BD31-4B8C-83A1-F6EECF244321}">
                <p14:modId xmlns:p14="http://schemas.microsoft.com/office/powerpoint/2010/main" val="1034472484"/>
              </p:ext>
            </p:extLst>
          </p:nvPr>
        </p:nvGraphicFramePr>
        <p:xfrm>
          <a:off x="456509" y="4620666"/>
          <a:ext cx="9314041" cy="1957493"/>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853440">
                <a:tc>
                  <a:txBody>
                    <a:bodyPr/>
                    <a:lstStyle/>
                    <a:p>
                      <a:pPr marL="84455" marR="170815">
                        <a:lnSpc>
                          <a:spcPct val="100000"/>
                        </a:lnSpc>
                        <a:spcBef>
                          <a:spcPts val="185"/>
                        </a:spcBef>
                      </a:pPr>
                      <a:r>
                        <a:rPr sz="1600" spc="-25" dirty="0">
                          <a:solidFill>
                            <a:srgbClr val="313131"/>
                          </a:solidFill>
                          <a:latin typeface="Tahoma"/>
                          <a:cs typeface="Tahoma"/>
                        </a:rPr>
                        <a:t>Can </a:t>
                      </a:r>
                      <a:r>
                        <a:rPr sz="1600" dirty="0">
                          <a:solidFill>
                            <a:srgbClr val="313131"/>
                          </a:solidFill>
                          <a:latin typeface="Tahoma"/>
                          <a:cs typeface="Tahoma"/>
                        </a:rPr>
                        <a:t>be </a:t>
                      </a:r>
                      <a:r>
                        <a:rPr sz="1600" spc="-20" dirty="0">
                          <a:solidFill>
                            <a:srgbClr val="313131"/>
                          </a:solidFill>
                          <a:latin typeface="Tahoma"/>
                          <a:cs typeface="Tahoma"/>
                        </a:rPr>
                        <a:t>much more </a:t>
                      </a:r>
                      <a:r>
                        <a:rPr sz="1600" spc="-10" dirty="0">
                          <a:solidFill>
                            <a:srgbClr val="313131"/>
                          </a:solidFill>
                          <a:latin typeface="Tahoma"/>
                          <a:cs typeface="Tahoma"/>
                        </a:rPr>
                        <a:t>accurate </a:t>
                      </a:r>
                      <a:r>
                        <a:rPr sz="1600" spc="10" dirty="0">
                          <a:solidFill>
                            <a:srgbClr val="313131"/>
                          </a:solidFill>
                          <a:latin typeface="Tahoma"/>
                          <a:cs typeface="Tahoma"/>
                        </a:rPr>
                        <a:t>than </a:t>
                      </a:r>
                      <a:r>
                        <a:rPr sz="1600" spc="25" dirty="0">
                          <a:solidFill>
                            <a:srgbClr val="313131"/>
                          </a:solidFill>
                          <a:latin typeface="Tahoma"/>
                          <a:cs typeface="Tahoma"/>
                        </a:rPr>
                        <a:t>the </a:t>
                      </a:r>
                      <a:r>
                        <a:rPr sz="1600" spc="-30" dirty="0">
                          <a:solidFill>
                            <a:srgbClr val="313131"/>
                          </a:solidFill>
                          <a:latin typeface="Tahoma"/>
                          <a:cs typeface="Tahoma"/>
                        </a:rPr>
                        <a:t>mean,  </a:t>
                      </a:r>
                      <a:r>
                        <a:rPr sz="1600" spc="-10" dirty="0">
                          <a:solidFill>
                            <a:srgbClr val="313131"/>
                          </a:solidFill>
                          <a:latin typeface="Tahoma"/>
                          <a:cs typeface="Tahoma"/>
                        </a:rPr>
                        <a:t>median</a:t>
                      </a:r>
                      <a:r>
                        <a:rPr sz="1600" spc="-75" dirty="0">
                          <a:solidFill>
                            <a:srgbClr val="313131"/>
                          </a:solidFill>
                          <a:latin typeface="Tahoma"/>
                          <a:cs typeface="Tahoma"/>
                        </a:rPr>
                        <a:t> </a:t>
                      </a:r>
                      <a:r>
                        <a:rPr sz="1600" spc="-10" dirty="0">
                          <a:solidFill>
                            <a:srgbClr val="313131"/>
                          </a:solidFill>
                          <a:latin typeface="Tahoma"/>
                          <a:cs typeface="Tahoma"/>
                        </a:rPr>
                        <a:t>or</a:t>
                      </a:r>
                      <a:r>
                        <a:rPr sz="1600" spc="-90" dirty="0">
                          <a:solidFill>
                            <a:srgbClr val="313131"/>
                          </a:solidFill>
                          <a:latin typeface="Tahoma"/>
                          <a:cs typeface="Tahoma"/>
                        </a:rPr>
                        <a:t> </a:t>
                      </a:r>
                      <a:r>
                        <a:rPr sz="1600" spc="5" dirty="0">
                          <a:solidFill>
                            <a:srgbClr val="313131"/>
                          </a:solidFill>
                          <a:latin typeface="Tahoma"/>
                          <a:cs typeface="Tahoma"/>
                        </a:rPr>
                        <a:t>most</a:t>
                      </a:r>
                      <a:r>
                        <a:rPr sz="1600" spc="-85" dirty="0">
                          <a:solidFill>
                            <a:srgbClr val="313131"/>
                          </a:solidFill>
                          <a:latin typeface="Tahoma"/>
                          <a:cs typeface="Tahoma"/>
                        </a:rPr>
                        <a:t> </a:t>
                      </a:r>
                      <a:r>
                        <a:rPr sz="1600" spc="5" dirty="0">
                          <a:solidFill>
                            <a:srgbClr val="313131"/>
                          </a:solidFill>
                          <a:latin typeface="Tahoma"/>
                          <a:cs typeface="Tahoma"/>
                        </a:rPr>
                        <a:t>frequent</a:t>
                      </a:r>
                      <a:r>
                        <a:rPr sz="1600" spc="-85" dirty="0">
                          <a:solidFill>
                            <a:srgbClr val="313131"/>
                          </a:solidFill>
                          <a:latin typeface="Tahoma"/>
                          <a:cs typeface="Tahoma"/>
                        </a:rPr>
                        <a:t> </a:t>
                      </a:r>
                      <a:r>
                        <a:rPr sz="1600" spc="5" dirty="0">
                          <a:solidFill>
                            <a:srgbClr val="313131"/>
                          </a:solidFill>
                          <a:latin typeface="Tahoma"/>
                          <a:cs typeface="Tahoma"/>
                        </a:rPr>
                        <a:t>imputation</a:t>
                      </a:r>
                      <a:r>
                        <a:rPr sz="1600" spc="-110" dirty="0">
                          <a:solidFill>
                            <a:srgbClr val="313131"/>
                          </a:solidFill>
                          <a:latin typeface="Tahoma"/>
                          <a:cs typeface="Tahoma"/>
                        </a:rPr>
                        <a:t> </a:t>
                      </a:r>
                      <a:r>
                        <a:rPr sz="1600" dirty="0">
                          <a:solidFill>
                            <a:srgbClr val="313131"/>
                          </a:solidFill>
                          <a:latin typeface="Tahoma"/>
                          <a:cs typeface="Tahoma"/>
                        </a:rPr>
                        <a:t>methods</a:t>
                      </a:r>
                      <a:r>
                        <a:rPr sz="1600" spc="-95" dirty="0">
                          <a:solidFill>
                            <a:srgbClr val="313131"/>
                          </a:solidFill>
                          <a:latin typeface="Tahoma"/>
                          <a:cs typeface="Tahoma"/>
                        </a:rPr>
                        <a:t> </a:t>
                      </a:r>
                      <a:r>
                        <a:rPr sz="1600" spc="-55" dirty="0">
                          <a:solidFill>
                            <a:srgbClr val="313131"/>
                          </a:solidFill>
                          <a:latin typeface="Tahoma"/>
                          <a:cs typeface="Tahoma"/>
                        </a:rPr>
                        <a:t>(It  </a:t>
                      </a:r>
                      <a:r>
                        <a:rPr sz="1600" spc="-5" dirty="0">
                          <a:solidFill>
                            <a:srgbClr val="313131"/>
                          </a:solidFill>
                          <a:latin typeface="Tahoma"/>
                          <a:cs typeface="Tahoma"/>
                        </a:rPr>
                        <a:t>depends</a:t>
                      </a:r>
                      <a:r>
                        <a:rPr sz="1600" spc="-85" dirty="0">
                          <a:solidFill>
                            <a:srgbClr val="313131"/>
                          </a:solidFill>
                          <a:latin typeface="Tahoma"/>
                          <a:cs typeface="Tahoma"/>
                        </a:rPr>
                        <a:t> </a:t>
                      </a:r>
                      <a:r>
                        <a:rPr sz="1600" dirty="0">
                          <a:solidFill>
                            <a:srgbClr val="313131"/>
                          </a:solidFill>
                          <a:latin typeface="Tahoma"/>
                          <a:cs typeface="Tahoma"/>
                        </a:rPr>
                        <a:t>on</a:t>
                      </a:r>
                      <a:r>
                        <a:rPr sz="1600" spc="-110" dirty="0">
                          <a:solidFill>
                            <a:srgbClr val="313131"/>
                          </a:solidFill>
                          <a:latin typeface="Tahoma"/>
                          <a:cs typeface="Tahoma"/>
                        </a:rPr>
                        <a:t> </a:t>
                      </a:r>
                      <a:r>
                        <a:rPr sz="1600" spc="25" dirty="0">
                          <a:solidFill>
                            <a:srgbClr val="313131"/>
                          </a:solidFill>
                          <a:latin typeface="Tahoma"/>
                          <a:cs typeface="Tahoma"/>
                        </a:rPr>
                        <a:t>the</a:t>
                      </a:r>
                      <a:r>
                        <a:rPr sz="1600" spc="-105" dirty="0">
                          <a:solidFill>
                            <a:srgbClr val="313131"/>
                          </a:solidFill>
                          <a:latin typeface="Tahoma"/>
                          <a:cs typeface="Tahoma"/>
                        </a:rPr>
                        <a:t> </a:t>
                      </a:r>
                      <a:r>
                        <a:rPr sz="1600" spc="-5" dirty="0">
                          <a:solidFill>
                            <a:srgbClr val="313131"/>
                          </a:solidFill>
                          <a:latin typeface="Tahoma"/>
                          <a:cs typeface="Tahoma"/>
                        </a:rPr>
                        <a:t>dataset)</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73380">
                        <a:lnSpc>
                          <a:spcPct val="100000"/>
                        </a:lnSpc>
                        <a:spcBef>
                          <a:spcPts val="185"/>
                        </a:spcBef>
                      </a:pPr>
                      <a:r>
                        <a:rPr sz="1600" dirty="0">
                          <a:solidFill>
                            <a:srgbClr val="313131"/>
                          </a:solidFill>
                          <a:latin typeface="Tahoma"/>
                          <a:cs typeface="Tahoma"/>
                        </a:rPr>
                        <a:t>Computationally expensive. </a:t>
                      </a:r>
                      <a:r>
                        <a:rPr lang="da-DK" sz="1600" spc="15" dirty="0">
                          <a:solidFill>
                            <a:srgbClr val="313131"/>
                          </a:solidFill>
                          <a:latin typeface="Tahoma"/>
                          <a:cs typeface="Tahoma"/>
                        </a:rPr>
                        <a:t>Regression</a:t>
                      </a:r>
                      <a:r>
                        <a:rPr sz="1600" spc="15" dirty="0">
                          <a:solidFill>
                            <a:srgbClr val="313131"/>
                          </a:solidFill>
                          <a:latin typeface="Tahoma"/>
                          <a:cs typeface="Tahoma"/>
                        </a:rPr>
                        <a:t> </a:t>
                      </a:r>
                      <a:r>
                        <a:rPr sz="1600" spc="5" dirty="0">
                          <a:solidFill>
                            <a:srgbClr val="313131"/>
                          </a:solidFill>
                          <a:latin typeface="Tahoma"/>
                          <a:cs typeface="Tahoma"/>
                        </a:rPr>
                        <a:t>works </a:t>
                      </a:r>
                      <a:r>
                        <a:rPr sz="1600" spc="10" dirty="0">
                          <a:solidFill>
                            <a:srgbClr val="313131"/>
                          </a:solidFill>
                          <a:latin typeface="Tahoma"/>
                          <a:cs typeface="Tahoma"/>
                        </a:rPr>
                        <a:t>by  storing</a:t>
                      </a:r>
                      <a:r>
                        <a:rPr sz="1600" spc="-100" dirty="0">
                          <a:solidFill>
                            <a:srgbClr val="313131"/>
                          </a:solidFill>
                          <a:latin typeface="Tahoma"/>
                          <a:cs typeface="Tahoma"/>
                        </a:rPr>
                        <a:t> </a:t>
                      </a:r>
                      <a:r>
                        <a:rPr sz="1600" spc="25" dirty="0">
                          <a:solidFill>
                            <a:srgbClr val="313131"/>
                          </a:solidFill>
                          <a:latin typeface="Tahoma"/>
                          <a:cs typeface="Tahoma"/>
                        </a:rPr>
                        <a:t>the</a:t>
                      </a:r>
                      <a:r>
                        <a:rPr sz="1600" spc="-95" dirty="0">
                          <a:solidFill>
                            <a:srgbClr val="313131"/>
                          </a:solidFill>
                          <a:latin typeface="Tahoma"/>
                          <a:cs typeface="Tahoma"/>
                        </a:rPr>
                        <a:t> </a:t>
                      </a:r>
                      <a:r>
                        <a:rPr sz="1600" spc="15" dirty="0">
                          <a:solidFill>
                            <a:srgbClr val="313131"/>
                          </a:solidFill>
                          <a:latin typeface="Tahoma"/>
                          <a:cs typeface="Tahoma"/>
                        </a:rPr>
                        <a:t>whole</a:t>
                      </a:r>
                      <a:r>
                        <a:rPr sz="1600" spc="-120" dirty="0">
                          <a:solidFill>
                            <a:srgbClr val="313131"/>
                          </a:solidFill>
                          <a:latin typeface="Tahoma"/>
                          <a:cs typeface="Tahoma"/>
                        </a:rPr>
                        <a:t> </a:t>
                      </a:r>
                      <a:r>
                        <a:rPr sz="1600" spc="5" dirty="0">
                          <a:solidFill>
                            <a:srgbClr val="313131"/>
                          </a:solidFill>
                          <a:latin typeface="Tahoma"/>
                          <a:cs typeface="Tahoma"/>
                        </a:rPr>
                        <a:t>training</a:t>
                      </a:r>
                      <a:r>
                        <a:rPr sz="1600" spc="-90" dirty="0">
                          <a:solidFill>
                            <a:srgbClr val="313131"/>
                          </a:solidFill>
                          <a:latin typeface="Tahoma"/>
                          <a:cs typeface="Tahoma"/>
                        </a:rPr>
                        <a:t> </a:t>
                      </a:r>
                      <a:r>
                        <a:rPr sz="1600" spc="5" dirty="0">
                          <a:solidFill>
                            <a:srgbClr val="313131"/>
                          </a:solidFill>
                          <a:latin typeface="Tahoma"/>
                          <a:cs typeface="Tahoma"/>
                        </a:rPr>
                        <a:t>dataset</a:t>
                      </a:r>
                      <a:r>
                        <a:rPr sz="1600" spc="-85" dirty="0">
                          <a:solidFill>
                            <a:srgbClr val="313131"/>
                          </a:solidFill>
                          <a:latin typeface="Tahoma"/>
                          <a:cs typeface="Tahoma"/>
                        </a:rPr>
                        <a:t> </a:t>
                      </a:r>
                      <a:r>
                        <a:rPr sz="1600" spc="10" dirty="0">
                          <a:solidFill>
                            <a:srgbClr val="313131"/>
                          </a:solidFill>
                          <a:latin typeface="Tahoma"/>
                          <a:cs typeface="Tahoma"/>
                        </a:rPr>
                        <a:t>in</a:t>
                      </a:r>
                      <a:r>
                        <a:rPr sz="1600" spc="-85" dirty="0">
                          <a:solidFill>
                            <a:srgbClr val="313131"/>
                          </a:solidFill>
                          <a:latin typeface="Tahoma"/>
                          <a:cs typeface="Tahoma"/>
                        </a:rPr>
                        <a:t> </a:t>
                      </a:r>
                      <a:r>
                        <a:rPr sz="1600" spc="-15" dirty="0">
                          <a:solidFill>
                            <a:srgbClr val="313131"/>
                          </a:solidFill>
                          <a:latin typeface="Tahoma"/>
                          <a:cs typeface="Tahoma"/>
                        </a:rPr>
                        <a:t>memory</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387985">
                        <a:lnSpc>
                          <a:spcPct val="100000"/>
                        </a:lnSpc>
                        <a:spcBef>
                          <a:spcPts val="285"/>
                        </a:spcBef>
                      </a:pPr>
                      <a:r>
                        <a:rPr lang="da-DK" sz="1600" spc="-10" dirty="0">
                          <a:solidFill>
                            <a:srgbClr val="313131"/>
                          </a:solidFill>
                          <a:latin typeface="Tahoma"/>
                          <a:cs typeface="Tahoma"/>
                        </a:rPr>
                        <a:t>Regression is </a:t>
                      </a:r>
                      <a:r>
                        <a:rPr lang="da-DK" sz="1600" spc="-10" dirty="0" err="1">
                          <a:solidFill>
                            <a:srgbClr val="313131"/>
                          </a:solidFill>
                          <a:latin typeface="Tahoma"/>
                          <a:cs typeface="Tahoma"/>
                        </a:rPr>
                        <a:t>also</a:t>
                      </a:r>
                      <a:r>
                        <a:rPr lang="da-DK" sz="1600" spc="-10" dirty="0">
                          <a:solidFill>
                            <a:srgbClr val="313131"/>
                          </a:solidFill>
                          <a:latin typeface="Tahoma"/>
                          <a:cs typeface="Tahoma"/>
                        </a:rPr>
                        <a:t> </a:t>
                      </a:r>
                      <a:r>
                        <a:rPr sz="1600" spc="15" dirty="0">
                          <a:solidFill>
                            <a:srgbClr val="313131"/>
                          </a:solidFill>
                          <a:latin typeface="Tahoma"/>
                          <a:cs typeface="Tahoma"/>
                        </a:rPr>
                        <a:t>quite</a:t>
                      </a:r>
                      <a:r>
                        <a:rPr sz="1600" spc="-100" dirty="0">
                          <a:solidFill>
                            <a:srgbClr val="313131"/>
                          </a:solidFill>
                          <a:latin typeface="Tahoma"/>
                          <a:cs typeface="Tahoma"/>
                        </a:rPr>
                        <a:t> </a:t>
                      </a:r>
                      <a:r>
                        <a:rPr sz="1600" spc="20" dirty="0">
                          <a:solidFill>
                            <a:srgbClr val="313131"/>
                          </a:solidFill>
                          <a:latin typeface="Tahoma"/>
                          <a:cs typeface="Tahoma"/>
                        </a:rPr>
                        <a:t>sensitive</a:t>
                      </a:r>
                      <a:r>
                        <a:rPr sz="1600" spc="-100" dirty="0">
                          <a:solidFill>
                            <a:srgbClr val="313131"/>
                          </a:solidFill>
                          <a:latin typeface="Tahoma"/>
                          <a:cs typeface="Tahoma"/>
                        </a:rPr>
                        <a:t> </a:t>
                      </a:r>
                      <a:r>
                        <a:rPr sz="1600" spc="25" dirty="0">
                          <a:solidFill>
                            <a:srgbClr val="313131"/>
                          </a:solidFill>
                          <a:latin typeface="Tahoma"/>
                          <a:cs typeface="Tahoma"/>
                        </a:rPr>
                        <a:t>to</a:t>
                      </a:r>
                      <a:r>
                        <a:rPr sz="1600" spc="-100" dirty="0">
                          <a:solidFill>
                            <a:srgbClr val="313131"/>
                          </a:solidFill>
                          <a:latin typeface="Tahoma"/>
                          <a:cs typeface="Tahoma"/>
                        </a:rPr>
                        <a:t> </a:t>
                      </a:r>
                      <a:r>
                        <a:rPr sz="1600" spc="15" dirty="0">
                          <a:solidFill>
                            <a:srgbClr val="313131"/>
                          </a:solidFill>
                          <a:latin typeface="Tahoma"/>
                          <a:cs typeface="Tahoma"/>
                        </a:rPr>
                        <a:t>outliers</a:t>
                      </a:r>
                      <a:r>
                        <a:rPr sz="1600" spc="-9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dirty="0">
                          <a:solidFill>
                            <a:srgbClr val="313131"/>
                          </a:solidFill>
                          <a:latin typeface="Tahoma"/>
                          <a:cs typeface="Tahoma"/>
                        </a:rPr>
                        <a:t>data </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pic>
        <p:nvPicPr>
          <p:cNvPr id="11" name="Picture 10">
            <a:extLst>
              <a:ext uri="{FF2B5EF4-FFF2-40B4-BE49-F238E27FC236}">
                <a16:creationId xmlns:a16="http://schemas.microsoft.com/office/drawing/2014/main" id="{6F652141-0C8A-4DC5-8BCA-DBF13E35F027}"/>
              </a:ext>
            </a:extLst>
          </p:cNvPr>
          <p:cNvPicPr>
            <a:picLocks noChangeAspect="1"/>
          </p:cNvPicPr>
          <p:nvPr/>
        </p:nvPicPr>
        <p:blipFill>
          <a:blip r:embed="rId2"/>
          <a:stretch>
            <a:fillRect/>
          </a:stretch>
        </p:blipFill>
        <p:spPr>
          <a:xfrm>
            <a:off x="8600092" y="1600132"/>
            <a:ext cx="3400900" cy="2657846"/>
          </a:xfrm>
          <a:prstGeom prst="rect">
            <a:avLst/>
          </a:prstGeom>
        </p:spPr>
      </p:pic>
      <p:sp>
        <p:nvSpPr>
          <p:cNvPr id="3" name="Slide Number Placeholder 2">
            <a:extLst>
              <a:ext uri="{FF2B5EF4-FFF2-40B4-BE49-F238E27FC236}">
                <a16:creationId xmlns:a16="http://schemas.microsoft.com/office/drawing/2014/main" id="{565D1A0E-82BE-5C26-D990-646BB001BAF2}"/>
              </a:ext>
            </a:extLst>
          </p:cNvPr>
          <p:cNvSpPr>
            <a:spLocks noGrp="1"/>
          </p:cNvSpPr>
          <p:nvPr>
            <p:ph type="sldNum" sz="quarter" idx="12"/>
          </p:nvPr>
        </p:nvSpPr>
        <p:spPr/>
        <p:txBody>
          <a:bodyPr/>
          <a:lstStyle/>
          <a:p>
            <a:pPr>
              <a:defRPr/>
            </a:pPr>
            <a:fld id="{85D4D257-4F1A-5B4F-8BE3-C5A8F8A780E1}" type="slidenum">
              <a:rPr lang="en-US" smtClean="0"/>
              <a:pPr>
                <a:defRPr/>
              </a:pPr>
              <a:t>23</a:t>
            </a:fld>
            <a:endParaRPr lang="en-US" dirty="0"/>
          </a:p>
        </p:txBody>
      </p:sp>
    </p:spTree>
    <p:extLst>
      <p:ext uri="{BB962C8B-B14F-4D97-AF65-F5344CB8AC3E}">
        <p14:creationId xmlns:p14="http://schemas.microsoft.com/office/powerpoint/2010/main" val="3224975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p:nvPr/>
        </p:nvSpPr>
        <p:spPr>
          <a:xfrm>
            <a:off x="5232400" y="1440689"/>
            <a:ext cx="6959600" cy="3799191"/>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232400" y="1749552"/>
            <a:ext cx="1627680" cy="1012509"/>
          </a:xfrm>
          <a:prstGeom prst="rect">
            <a:avLst/>
          </a:prstGeom>
          <a:blipFill>
            <a:blip r:embed="rId3" cstate="print"/>
            <a:stretch>
              <a:fillRect/>
            </a:stretch>
          </a:blipFill>
        </p:spPr>
        <p:txBody>
          <a:bodyPr wrap="square" lIns="0" tIns="0" rIns="0" bIns="0" rtlCol="0"/>
          <a:lstStyle/>
          <a:p>
            <a:endParaRPr sz="2400"/>
          </a:p>
        </p:txBody>
      </p:sp>
      <p:sp>
        <p:nvSpPr>
          <p:cNvPr id="8" name="object 8"/>
          <p:cNvSpPr txBox="1"/>
          <p:nvPr/>
        </p:nvSpPr>
        <p:spPr>
          <a:xfrm>
            <a:off x="701212" y="1670049"/>
            <a:ext cx="4526280" cy="2849434"/>
          </a:xfrm>
          <a:prstGeom prst="rect">
            <a:avLst/>
          </a:prstGeom>
        </p:spPr>
        <p:txBody>
          <a:bodyPr vert="horz" wrap="square" lIns="0" tIns="0" rIns="0" bIns="0" rtlCol="0">
            <a:spAutoFit/>
          </a:bodyPr>
          <a:lstStyle/>
          <a:p>
            <a:pPr marL="16933"/>
            <a:r>
              <a:rPr sz="1867" spc="27" dirty="0">
                <a:solidFill>
                  <a:srgbClr val="313131"/>
                </a:solidFill>
                <a:latin typeface="Tahoma"/>
                <a:cs typeface="Tahoma"/>
              </a:rPr>
              <a:t>Filling</a:t>
            </a:r>
            <a:r>
              <a:rPr sz="1867" spc="-147" dirty="0">
                <a:solidFill>
                  <a:srgbClr val="313131"/>
                </a:solidFill>
                <a:latin typeface="Tahoma"/>
                <a:cs typeface="Tahoma"/>
              </a:rPr>
              <a:t> </a:t>
            </a:r>
            <a:r>
              <a:rPr sz="1867" spc="40" dirty="0">
                <a:solidFill>
                  <a:srgbClr val="313131"/>
                </a:solidFill>
                <a:latin typeface="Tahoma"/>
                <a:cs typeface="Tahoma"/>
              </a:rPr>
              <a:t>the</a:t>
            </a:r>
            <a:r>
              <a:rPr sz="1867" spc="-152" dirty="0">
                <a:solidFill>
                  <a:srgbClr val="313131"/>
                </a:solidFill>
                <a:latin typeface="Tahoma"/>
                <a:cs typeface="Tahoma"/>
              </a:rPr>
              <a:t> </a:t>
            </a:r>
            <a:r>
              <a:rPr sz="1867" spc="13" dirty="0">
                <a:solidFill>
                  <a:srgbClr val="313131"/>
                </a:solidFill>
                <a:latin typeface="Tahoma"/>
                <a:cs typeface="Tahoma"/>
              </a:rPr>
              <a:t>missing</a:t>
            </a:r>
            <a:r>
              <a:rPr sz="1867" spc="-180"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13" dirty="0">
                <a:solidFill>
                  <a:srgbClr val="313131"/>
                </a:solidFill>
                <a:latin typeface="Tahoma"/>
                <a:cs typeface="Tahoma"/>
              </a:rPr>
              <a:t>multiple</a:t>
            </a:r>
            <a:r>
              <a:rPr sz="1867" spc="-167" dirty="0">
                <a:solidFill>
                  <a:srgbClr val="313131"/>
                </a:solidFill>
                <a:latin typeface="Tahoma"/>
                <a:cs typeface="Tahoma"/>
              </a:rPr>
              <a:t> </a:t>
            </a:r>
            <a:r>
              <a:rPr sz="1867" spc="20" dirty="0">
                <a:solidFill>
                  <a:srgbClr val="313131"/>
                </a:solidFill>
                <a:latin typeface="Tahoma"/>
                <a:cs typeface="Tahoma"/>
              </a:rPr>
              <a:t>times</a:t>
            </a:r>
            <a:endParaRPr sz="1867" dirty="0">
              <a:latin typeface="Tahoma"/>
              <a:cs typeface="Tahoma"/>
            </a:endParaRPr>
          </a:p>
          <a:p>
            <a:pPr marL="16933" marR="6773">
              <a:lnSpc>
                <a:spcPct val="119000"/>
              </a:lnSpc>
              <a:spcBef>
                <a:spcPts val="807"/>
              </a:spcBef>
            </a:pPr>
            <a:r>
              <a:rPr sz="1867" spc="20" dirty="0">
                <a:solidFill>
                  <a:srgbClr val="313131"/>
                </a:solidFill>
                <a:latin typeface="Tahoma"/>
                <a:cs typeface="Tahoma"/>
              </a:rPr>
              <a:t>Multiple </a:t>
            </a:r>
            <a:r>
              <a:rPr sz="1867" spc="-13" dirty="0">
                <a:solidFill>
                  <a:srgbClr val="313131"/>
                </a:solidFill>
                <a:latin typeface="Tahoma"/>
                <a:cs typeface="Tahoma"/>
              </a:rPr>
              <a:t>Imputations </a:t>
            </a:r>
            <a:r>
              <a:rPr sz="1867" spc="-93" dirty="0">
                <a:solidFill>
                  <a:srgbClr val="313131"/>
                </a:solidFill>
                <a:latin typeface="Tahoma"/>
                <a:cs typeface="Tahoma"/>
              </a:rPr>
              <a:t>(MIs) </a:t>
            </a:r>
            <a:r>
              <a:rPr sz="1867" spc="-20" dirty="0">
                <a:solidFill>
                  <a:srgbClr val="313131"/>
                </a:solidFill>
                <a:latin typeface="Tahoma"/>
                <a:cs typeface="Tahoma"/>
              </a:rPr>
              <a:t>are </a:t>
            </a:r>
            <a:r>
              <a:rPr sz="1867" spc="-27" dirty="0">
                <a:solidFill>
                  <a:srgbClr val="313131"/>
                </a:solidFill>
                <a:latin typeface="Tahoma"/>
                <a:cs typeface="Tahoma"/>
              </a:rPr>
              <a:t>much </a:t>
            </a:r>
            <a:r>
              <a:rPr sz="1867" spc="27" dirty="0">
                <a:solidFill>
                  <a:srgbClr val="313131"/>
                </a:solidFill>
                <a:latin typeface="Tahoma"/>
                <a:cs typeface="Tahoma"/>
              </a:rPr>
              <a:t>better  </a:t>
            </a:r>
            <a:r>
              <a:rPr sz="1867" spc="13" dirty="0">
                <a:solidFill>
                  <a:srgbClr val="313131"/>
                </a:solidFill>
                <a:latin typeface="Tahoma"/>
                <a:cs typeface="Tahoma"/>
              </a:rPr>
              <a:t>than</a:t>
            </a:r>
            <a:r>
              <a:rPr sz="1867" spc="-140" dirty="0">
                <a:solidFill>
                  <a:srgbClr val="313131"/>
                </a:solidFill>
                <a:latin typeface="Tahoma"/>
                <a:cs typeface="Tahoma"/>
              </a:rPr>
              <a:t> </a:t>
            </a:r>
            <a:r>
              <a:rPr sz="1867" spc="-13" dirty="0">
                <a:solidFill>
                  <a:srgbClr val="313131"/>
                </a:solidFill>
                <a:latin typeface="Tahoma"/>
                <a:cs typeface="Tahoma"/>
              </a:rPr>
              <a:t>a</a:t>
            </a:r>
            <a:r>
              <a:rPr sz="1867" spc="-133" dirty="0">
                <a:solidFill>
                  <a:srgbClr val="313131"/>
                </a:solidFill>
                <a:latin typeface="Tahoma"/>
                <a:cs typeface="Tahoma"/>
              </a:rPr>
              <a:t> </a:t>
            </a:r>
            <a:r>
              <a:rPr sz="1867" spc="20" dirty="0">
                <a:solidFill>
                  <a:srgbClr val="313131"/>
                </a:solidFill>
                <a:latin typeface="Tahoma"/>
                <a:cs typeface="Tahoma"/>
              </a:rPr>
              <a:t>single</a:t>
            </a:r>
            <a:r>
              <a:rPr sz="1867" spc="-147" dirty="0">
                <a:solidFill>
                  <a:srgbClr val="313131"/>
                </a:solidFill>
                <a:latin typeface="Tahoma"/>
                <a:cs typeface="Tahoma"/>
              </a:rPr>
              <a:t> </a:t>
            </a:r>
            <a:r>
              <a:rPr sz="1867" spc="7" dirty="0">
                <a:solidFill>
                  <a:srgbClr val="313131"/>
                </a:solidFill>
                <a:latin typeface="Tahoma"/>
                <a:cs typeface="Tahoma"/>
              </a:rPr>
              <a:t>imputation</a:t>
            </a:r>
            <a:r>
              <a:rPr sz="1867" spc="-140" dirty="0">
                <a:solidFill>
                  <a:srgbClr val="313131"/>
                </a:solidFill>
                <a:latin typeface="Tahoma"/>
                <a:cs typeface="Tahoma"/>
              </a:rPr>
              <a:t> </a:t>
            </a:r>
            <a:r>
              <a:rPr sz="1867" spc="13" dirty="0">
                <a:solidFill>
                  <a:srgbClr val="313131"/>
                </a:solidFill>
                <a:latin typeface="Tahoma"/>
                <a:cs typeface="Tahoma"/>
              </a:rPr>
              <a:t>as</a:t>
            </a:r>
            <a:r>
              <a:rPr sz="1867" spc="-133" dirty="0">
                <a:solidFill>
                  <a:srgbClr val="313131"/>
                </a:solidFill>
                <a:latin typeface="Tahoma"/>
                <a:cs typeface="Tahoma"/>
              </a:rPr>
              <a:t> </a:t>
            </a:r>
            <a:r>
              <a:rPr sz="1867" spc="60" dirty="0">
                <a:solidFill>
                  <a:srgbClr val="313131"/>
                </a:solidFill>
                <a:latin typeface="Tahoma"/>
                <a:cs typeface="Tahoma"/>
              </a:rPr>
              <a:t>it</a:t>
            </a:r>
            <a:r>
              <a:rPr sz="1867" spc="-120" dirty="0">
                <a:solidFill>
                  <a:srgbClr val="313131"/>
                </a:solidFill>
                <a:latin typeface="Tahoma"/>
                <a:cs typeface="Tahoma"/>
              </a:rPr>
              <a:t> </a:t>
            </a:r>
            <a:r>
              <a:rPr sz="1867" spc="-7" dirty="0">
                <a:solidFill>
                  <a:srgbClr val="313131"/>
                </a:solidFill>
                <a:latin typeface="Tahoma"/>
                <a:cs typeface="Tahoma"/>
              </a:rPr>
              <a:t>measures</a:t>
            </a:r>
            <a:r>
              <a:rPr sz="1867" spc="-180" dirty="0">
                <a:solidFill>
                  <a:srgbClr val="313131"/>
                </a:solidFill>
                <a:latin typeface="Tahoma"/>
                <a:cs typeface="Tahoma"/>
              </a:rPr>
              <a:t> </a:t>
            </a:r>
            <a:r>
              <a:rPr sz="1867" spc="40" dirty="0">
                <a:solidFill>
                  <a:srgbClr val="313131"/>
                </a:solidFill>
                <a:latin typeface="Tahoma"/>
                <a:cs typeface="Tahoma"/>
              </a:rPr>
              <a:t>the  </a:t>
            </a:r>
            <a:r>
              <a:rPr sz="1867" spc="13" dirty="0">
                <a:solidFill>
                  <a:srgbClr val="313131"/>
                </a:solidFill>
                <a:latin typeface="Tahoma"/>
                <a:cs typeface="Tahoma"/>
              </a:rPr>
              <a:t>uncertainty </a:t>
            </a:r>
            <a:r>
              <a:rPr sz="1867" spc="40" dirty="0">
                <a:solidFill>
                  <a:srgbClr val="313131"/>
                </a:solidFill>
                <a:latin typeface="Tahoma"/>
                <a:cs typeface="Tahoma"/>
              </a:rPr>
              <a:t>of the </a:t>
            </a:r>
            <a:r>
              <a:rPr sz="1867" spc="13" dirty="0">
                <a:solidFill>
                  <a:srgbClr val="313131"/>
                </a:solidFill>
                <a:latin typeface="Tahoma"/>
                <a:cs typeface="Tahoma"/>
              </a:rPr>
              <a:t>missing values in </a:t>
            </a:r>
            <a:r>
              <a:rPr sz="1867" spc="-13" dirty="0">
                <a:solidFill>
                  <a:srgbClr val="313131"/>
                </a:solidFill>
                <a:latin typeface="Tahoma"/>
                <a:cs typeface="Tahoma"/>
              </a:rPr>
              <a:t>a  </a:t>
            </a:r>
            <a:r>
              <a:rPr sz="1867" spc="27" dirty="0">
                <a:solidFill>
                  <a:srgbClr val="313131"/>
                </a:solidFill>
                <a:latin typeface="Tahoma"/>
                <a:cs typeface="Tahoma"/>
              </a:rPr>
              <a:t>better</a:t>
            </a:r>
            <a:r>
              <a:rPr sz="1867" spc="-287" dirty="0">
                <a:solidFill>
                  <a:srgbClr val="313131"/>
                </a:solidFill>
                <a:latin typeface="Tahoma"/>
                <a:cs typeface="Tahoma"/>
              </a:rPr>
              <a:t> </a:t>
            </a:r>
            <a:r>
              <a:rPr sz="1867" spc="33" dirty="0">
                <a:solidFill>
                  <a:srgbClr val="313131"/>
                </a:solidFill>
                <a:latin typeface="Tahoma"/>
                <a:cs typeface="Tahoma"/>
              </a:rPr>
              <a:t>way</a:t>
            </a:r>
            <a:endParaRPr sz="1867" dirty="0">
              <a:latin typeface="Tahoma"/>
              <a:cs typeface="Tahoma"/>
            </a:endParaRPr>
          </a:p>
          <a:p>
            <a:pPr marL="16933" marR="128690">
              <a:lnSpc>
                <a:spcPct val="119300"/>
              </a:lnSpc>
              <a:spcBef>
                <a:spcPts val="780"/>
              </a:spcBef>
            </a:pPr>
            <a:r>
              <a:rPr sz="1867" spc="-13" dirty="0">
                <a:solidFill>
                  <a:srgbClr val="313131"/>
                </a:solidFill>
                <a:latin typeface="Tahoma"/>
                <a:cs typeface="Tahoma"/>
              </a:rPr>
              <a:t>Chained </a:t>
            </a:r>
            <a:r>
              <a:rPr sz="1867" spc="7" dirty="0">
                <a:solidFill>
                  <a:srgbClr val="313131"/>
                </a:solidFill>
                <a:latin typeface="Tahoma"/>
                <a:cs typeface="Tahoma"/>
              </a:rPr>
              <a:t>equations </a:t>
            </a:r>
            <a:r>
              <a:rPr sz="1867" spc="-20" dirty="0">
                <a:solidFill>
                  <a:srgbClr val="313131"/>
                </a:solidFill>
                <a:latin typeface="Tahoma"/>
                <a:cs typeface="Tahoma"/>
              </a:rPr>
              <a:t>approach </a:t>
            </a:r>
            <a:r>
              <a:rPr sz="1867" spc="33" dirty="0">
                <a:solidFill>
                  <a:srgbClr val="313131"/>
                </a:solidFill>
                <a:latin typeface="Tahoma"/>
                <a:cs typeface="Tahoma"/>
              </a:rPr>
              <a:t>is </a:t>
            </a:r>
            <a:r>
              <a:rPr sz="1867" spc="20" dirty="0">
                <a:solidFill>
                  <a:srgbClr val="313131"/>
                </a:solidFill>
                <a:latin typeface="Tahoma"/>
                <a:cs typeface="Tahoma"/>
              </a:rPr>
              <a:t>also very  </a:t>
            </a:r>
            <a:r>
              <a:rPr sz="1867" spc="40" dirty="0">
                <a:solidFill>
                  <a:srgbClr val="313131"/>
                </a:solidFill>
                <a:latin typeface="Tahoma"/>
                <a:cs typeface="Tahoma"/>
              </a:rPr>
              <a:t>flexible</a:t>
            </a:r>
            <a:r>
              <a:rPr sz="1867" spc="-173" dirty="0">
                <a:solidFill>
                  <a:srgbClr val="313131"/>
                </a:solidFill>
                <a:latin typeface="Tahoma"/>
                <a:cs typeface="Tahoma"/>
              </a:rPr>
              <a:t> </a:t>
            </a:r>
            <a:r>
              <a:rPr sz="1867" spc="-13" dirty="0">
                <a:solidFill>
                  <a:srgbClr val="313131"/>
                </a:solidFill>
                <a:latin typeface="Tahoma"/>
                <a:cs typeface="Tahoma"/>
              </a:rPr>
              <a:t>and</a:t>
            </a:r>
            <a:r>
              <a:rPr sz="1867" spc="-133" dirty="0">
                <a:solidFill>
                  <a:srgbClr val="313131"/>
                </a:solidFill>
                <a:latin typeface="Tahoma"/>
                <a:cs typeface="Tahoma"/>
              </a:rPr>
              <a:t> </a:t>
            </a:r>
            <a:r>
              <a:rPr sz="1867" spc="-13" dirty="0">
                <a:solidFill>
                  <a:srgbClr val="313131"/>
                </a:solidFill>
                <a:latin typeface="Tahoma"/>
                <a:cs typeface="Tahoma"/>
              </a:rPr>
              <a:t>can</a:t>
            </a:r>
            <a:r>
              <a:rPr sz="1867" spc="-147" dirty="0">
                <a:solidFill>
                  <a:srgbClr val="313131"/>
                </a:solidFill>
                <a:latin typeface="Tahoma"/>
                <a:cs typeface="Tahoma"/>
              </a:rPr>
              <a:t> </a:t>
            </a:r>
            <a:r>
              <a:rPr sz="1867" dirty="0">
                <a:solidFill>
                  <a:srgbClr val="313131"/>
                </a:solidFill>
                <a:latin typeface="Tahoma"/>
                <a:cs typeface="Tahoma"/>
              </a:rPr>
              <a:t>handle</a:t>
            </a:r>
            <a:r>
              <a:rPr sz="1867" spc="-152" dirty="0">
                <a:solidFill>
                  <a:srgbClr val="313131"/>
                </a:solidFill>
                <a:latin typeface="Tahoma"/>
                <a:cs typeface="Tahoma"/>
              </a:rPr>
              <a:t> </a:t>
            </a:r>
            <a:r>
              <a:rPr sz="1867" spc="27" dirty="0">
                <a:solidFill>
                  <a:srgbClr val="313131"/>
                </a:solidFill>
                <a:latin typeface="Tahoma"/>
                <a:cs typeface="Tahoma"/>
              </a:rPr>
              <a:t>different</a:t>
            </a:r>
            <a:r>
              <a:rPr sz="1867" spc="-147" dirty="0">
                <a:solidFill>
                  <a:srgbClr val="313131"/>
                </a:solidFill>
                <a:latin typeface="Tahoma"/>
                <a:cs typeface="Tahoma"/>
              </a:rPr>
              <a:t> </a:t>
            </a:r>
            <a:r>
              <a:rPr sz="1867" spc="7" dirty="0">
                <a:solidFill>
                  <a:srgbClr val="313131"/>
                </a:solidFill>
                <a:latin typeface="Tahoma"/>
                <a:cs typeface="Tahoma"/>
              </a:rPr>
              <a:t>variables  </a:t>
            </a:r>
            <a:r>
              <a:rPr sz="1867" spc="40" dirty="0">
                <a:solidFill>
                  <a:srgbClr val="313131"/>
                </a:solidFill>
                <a:latin typeface="Tahoma"/>
                <a:cs typeface="Tahoma"/>
              </a:rPr>
              <a:t>of</a:t>
            </a:r>
            <a:r>
              <a:rPr sz="1867" spc="-160" dirty="0">
                <a:solidFill>
                  <a:srgbClr val="313131"/>
                </a:solidFill>
                <a:latin typeface="Tahoma"/>
                <a:cs typeface="Tahoma"/>
              </a:rPr>
              <a:t> </a:t>
            </a:r>
            <a:r>
              <a:rPr sz="1867" spc="27" dirty="0">
                <a:solidFill>
                  <a:srgbClr val="313131"/>
                </a:solidFill>
                <a:latin typeface="Tahoma"/>
                <a:cs typeface="Tahoma"/>
              </a:rPr>
              <a:t>different</a:t>
            </a:r>
            <a:r>
              <a:rPr sz="1867" spc="-167" dirty="0">
                <a:solidFill>
                  <a:srgbClr val="313131"/>
                </a:solidFill>
                <a:latin typeface="Tahoma"/>
                <a:cs typeface="Tahoma"/>
              </a:rPr>
              <a:t> </a:t>
            </a:r>
            <a:r>
              <a:rPr sz="1867" dirty="0">
                <a:solidFill>
                  <a:srgbClr val="313131"/>
                </a:solidFill>
                <a:latin typeface="Tahoma"/>
                <a:cs typeface="Tahoma"/>
              </a:rPr>
              <a:t>data</a:t>
            </a:r>
            <a:r>
              <a:rPr sz="1867" spc="-160" dirty="0">
                <a:solidFill>
                  <a:srgbClr val="313131"/>
                </a:solidFill>
                <a:latin typeface="Tahoma"/>
                <a:cs typeface="Tahoma"/>
              </a:rPr>
              <a:t> </a:t>
            </a:r>
            <a:r>
              <a:rPr sz="1867" spc="33" dirty="0">
                <a:solidFill>
                  <a:srgbClr val="313131"/>
                </a:solidFill>
                <a:latin typeface="Tahoma"/>
                <a:cs typeface="Tahoma"/>
              </a:rPr>
              <a:t>types</a:t>
            </a:r>
            <a:endParaRPr sz="1867" dirty="0">
              <a:latin typeface="Tahoma"/>
              <a:cs typeface="Tahoma"/>
            </a:endParaRPr>
          </a:p>
        </p:txBody>
      </p:sp>
      <p:sp>
        <p:nvSpPr>
          <p:cNvPr id="9" name="object 9"/>
          <p:cNvSpPr txBox="1">
            <a:spLocks noGrp="1"/>
          </p:cNvSpPr>
          <p:nvPr>
            <p:ph type="title"/>
          </p:nvPr>
        </p:nvSpPr>
        <p:spPr>
          <a:xfrm>
            <a:off x="461436" y="194414"/>
            <a:ext cx="6689524"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 Imputation  </a:t>
            </a:r>
            <a:r>
              <a:rPr sz="3600" spc="20" dirty="0">
                <a:latin typeface="Arial" panose="020B0604020202020204" pitchFamily="34" charset="0"/>
                <a:cs typeface="Arial" panose="020B0604020202020204" pitchFamily="34" charset="0"/>
              </a:rPr>
              <a:t>Multivariate</a:t>
            </a:r>
            <a:r>
              <a:rPr sz="3600" spc="-233"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a:t>
            </a:r>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11" name="object 11"/>
          <p:cNvSpPr/>
          <p:nvPr/>
        </p:nvSpPr>
        <p:spPr>
          <a:xfrm>
            <a:off x="5232400" y="1747520"/>
            <a:ext cx="1627680" cy="3610981"/>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5232400" y="1440688"/>
            <a:ext cx="6959600" cy="2411813"/>
          </a:xfrm>
          <a:prstGeom prst="rect">
            <a:avLst/>
          </a:prstGeom>
          <a:blipFill>
            <a:blip r:embed="rId5" cstate="print"/>
            <a:stretch>
              <a:fillRect/>
            </a:stretch>
          </a:blipFill>
        </p:spPr>
        <p:txBody>
          <a:bodyPr wrap="square" lIns="0" tIns="0" rIns="0" bIns="0" rtlCol="0"/>
          <a:lstStyle/>
          <a:p>
            <a:endParaRPr sz="2400"/>
          </a:p>
        </p:txBody>
      </p:sp>
      <p:sp>
        <p:nvSpPr>
          <p:cNvPr id="13" name="object 13"/>
          <p:cNvSpPr/>
          <p:nvPr/>
        </p:nvSpPr>
        <p:spPr>
          <a:xfrm>
            <a:off x="7823200" y="1440688"/>
            <a:ext cx="4368800" cy="2411813"/>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10080753" y="1440688"/>
            <a:ext cx="2111247" cy="2411813"/>
          </a:xfrm>
          <a:prstGeom prst="rect">
            <a:avLst/>
          </a:prstGeom>
          <a:blipFill>
            <a:blip r:embed="rId7" cstate="print"/>
            <a:stretch>
              <a:fillRect/>
            </a:stretch>
          </a:blipFill>
        </p:spPr>
        <p:txBody>
          <a:bodyPr wrap="square" lIns="0" tIns="0" rIns="0" bIns="0" rtlCol="0"/>
          <a:lstStyle/>
          <a:p>
            <a:endParaRPr sz="2400"/>
          </a:p>
        </p:txBody>
      </p:sp>
      <p:sp>
        <p:nvSpPr>
          <p:cNvPr id="15" name="object 15"/>
          <p:cNvSpPr/>
          <p:nvPr/>
        </p:nvSpPr>
        <p:spPr>
          <a:xfrm>
            <a:off x="5232400" y="1761745"/>
            <a:ext cx="6959600" cy="914817"/>
          </a:xfrm>
          <a:prstGeom prst="rect">
            <a:avLst/>
          </a:prstGeom>
          <a:blipFill>
            <a:blip r:embed="rId8" cstate="print"/>
            <a:stretch>
              <a:fillRect/>
            </a:stretch>
          </a:blipFill>
        </p:spPr>
        <p:txBody>
          <a:bodyPr wrap="square" lIns="0" tIns="0" rIns="0" bIns="0" rtlCol="0"/>
          <a:lstStyle/>
          <a:p>
            <a:endParaRPr sz="2400"/>
          </a:p>
        </p:txBody>
      </p:sp>
      <p:sp>
        <p:nvSpPr>
          <p:cNvPr id="16" name="object 16"/>
          <p:cNvSpPr/>
          <p:nvPr/>
        </p:nvSpPr>
        <p:spPr>
          <a:xfrm>
            <a:off x="5232401" y="1761745"/>
            <a:ext cx="3844577" cy="1012545"/>
          </a:xfrm>
          <a:prstGeom prst="rect">
            <a:avLst/>
          </a:prstGeom>
          <a:blipFill>
            <a:blip r:embed="rId9" cstate="print"/>
            <a:stretch>
              <a:fillRect/>
            </a:stretch>
          </a:blipFill>
        </p:spPr>
        <p:txBody>
          <a:bodyPr wrap="square" lIns="0" tIns="0" rIns="0" bIns="0" rtlCol="0"/>
          <a:lstStyle/>
          <a:p>
            <a:endParaRPr sz="2400"/>
          </a:p>
        </p:txBody>
      </p:sp>
      <p:sp>
        <p:nvSpPr>
          <p:cNvPr id="18" name="object 18"/>
          <p:cNvSpPr txBox="1"/>
          <p:nvPr/>
        </p:nvSpPr>
        <p:spPr>
          <a:xfrm>
            <a:off x="6777050" y="5285278"/>
            <a:ext cx="2297852" cy="137644"/>
          </a:xfrm>
          <a:prstGeom prst="rect">
            <a:avLst/>
          </a:prstGeom>
        </p:spPr>
        <p:txBody>
          <a:bodyPr vert="horz" wrap="square" lIns="0" tIns="14393" rIns="0" bIns="0" rtlCol="0">
            <a:spAutoFit/>
          </a:bodyPr>
          <a:lstStyle/>
          <a:p>
            <a:pPr marL="16933">
              <a:spcBef>
                <a:spcPts val="113"/>
              </a:spcBef>
            </a:pPr>
            <a:r>
              <a:rPr sz="800" spc="-7" dirty="0">
                <a:solidFill>
                  <a:srgbClr val="959595"/>
                </a:solidFill>
                <a:latin typeface="Tahoma"/>
                <a:cs typeface="Tahoma"/>
              </a:rPr>
              <a:t>https://</a:t>
            </a:r>
            <a:r>
              <a:rPr sz="800" spc="-7" dirty="0">
                <a:solidFill>
                  <a:srgbClr val="959595"/>
                </a:solidFill>
                <a:latin typeface="Tahoma"/>
                <a:cs typeface="Tahoma"/>
                <a:hlinkClick r:id="rId10"/>
              </a:rPr>
              <a:t>www.youtube.com/watch?v=zX-pacwVyvU</a:t>
            </a:r>
            <a:endParaRPr sz="800">
              <a:latin typeface="Tahoma"/>
              <a:cs typeface="Tahoma"/>
            </a:endParaRPr>
          </a:p>
        </p:txBody>
      </p:sp>
      <p:sp>
        <p:nvSpPr>
          <p:cNvPr id="2" name="Slide Number Placeholder 1">
            <a:extLst>
              <a:ext uri="{FF2B5EF4-FFF2-40B4-BE49-F238E27FC236}">
                <a16:creationId xmlns:a16="http://schemas.microsoft.com/office/drawing/2014/main" id="{9A900D36-11A9-2CD8-8B74-E4E361F075E0}"/>
              </a:ext>
            </a:extLst>
          </p:cNvPr>
          <p:cNvSpPr>
            <a:spLocks noGrp="1"/>
          </p:cNvSpPr>
          <p:nvPr>
            <p:ph type="sldNum" sz="quarter" idx="12"/>
          </p:nvPr>
        </p:nvSpPr>
        <p:spPr/>
        <p:txBody>
          <a:bodyPr/>
          <a:lstStyle/>
          <a:p>
            <a:pPr>
              <a:defRPr/>
            </a:pPr>
            <a:fld id="{85D4D257-4F1A-5B4F-8BE3-C5A8F8A780E1}" type="slidenum">
              <a:rPr lang="en-US" smtClean="0"/>
              <a:pPr>
                <a:defRPr/>
              </a:pPr>
              <a:t>24</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701160" y="513337"/>
            <a:ext cx="7325838" cy="553998"/>
          </a:xfrm>
          <a:prstGeom prst="rect">
            <a:avLst/>
          </a:prstGeom>
        </p:spPr>
        <p:txBody>
          <a:bodyPr vert="horz" wrap="square" lIns="0" tIns="0" rIns="0" bIns="0" rtlCol="0" anchor="ctr">
            <a:spAutoFit/>
          </a:bodyPr>
          <a:lstStyle/>
          <a:p>
            <a:pPr marL="16933">
              <a:lnSpc>
                <a:spcPct val="100000"/>
              </a:lnSpc>
            </a:pPr>
            <a:r>
              <a:rPr sz="3600" spc="-33" dirty="0">
                <a:latin typeface="Arial" panose="020B0604020202020204" pitchFamily="34" charset="0"/>
                <a:cs typeface="Arial" panose="020B0604020202020204" pitchFamily="34" charset="0"/>
              </a:rPr>
              <a:t>Transform</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Data</a:t>
            </a:r>
          </a:p>
        </p:txBody>
      </p:sp>
      <p:sp>
        <p:nvSpPr>
          <p:cNvPr id="8" name="object 8"/>
          <p:cNvSpPr txBox="1"/>
          <p:nvPr/>
        </p:nvSpPr>
        <p:spPr>
          <a:xfrm>
            <a:off x="701160" y="1616282"/>
            <a:ext cx="6749627" cy="2595134"/>
          </a:xfrm>
          <a:prstGeom prst="rect">
            <a:avLst/>
          </a:prstGeom>
        </p:spPr>
        <p:txBody>
          <a:bodyPr vert="horz" wrap="square" lIns="0" tIns="0" rIns="0" bIns="0" rtlCol="0">
            <a:spAutoFit/>
          </a:bodyPr>
          <a:lstStyle/>
          <a:p>
            <a:pPr marL="16933" marR="57572">
              <a:lnSpc>
                <a:spcPct val="118900"/>
              </a:lnSpc>
            </a:pPr>
            <a:r>
              <a:rPr sz="1867" spc="13" dirty="0">
                <a:solidFill>
                  <a:srgbClr val="B00639"/>
                </a:solidFill>
                <a:latin typeface="Tahoma"/>
                <a:cs typeface="Tahoma"/>
              </a:rPr>
              <a:t>Scaling</a:t>
            </a:r>
            <a:r>
              <a:rPr sz="1867" spc="13" dirty="0">
                <a:solidFill>
                  <a:srgbClr val="313131"/>
                </a:solidFill>
                <a:latin typeface="Tahoma"/>
                <a:cs typeface="Tahoma"/>
              </a:rPr>
              <a:t>: The </a:t>
            </a:r>
            <a:r>
              <a:rPr sz="1867" spc="-7" dirty="0">
                <a:solidFill>
                  <a:srgbClr val="313131"/>
                </a:solidFill>
                <a:latin typeface="Tahoma"/>
                <a:cs typeface="Tahoma"/>
              </a:rPr>
              <a:t>preprocessed </a:t>
            </a:r>
            <a:r>
              <a:rPr sz="1867" dirty="0">
                <a:solidFill>
                  <a:srgbClr val="313131"/>
                </a:solidFill>
                <a:latin typeface="Tahoma"/>
                <a:cs typeface="Tahoma"/>
              </a:rPr>
              <a:t>data </a:t>
            </a:r>
            <a:r>
              <a:rPr sz="1867" spc="-27" dirty="0">
                <a:solidFill>
                  <a:srgbClr val="313131"/>
                </a:solidFill>
                <a:latin typeface="Tahoma"/>
                <a:cs typeface="Tahoma"/>
              </a:rPr>
              <a:t>may </a:t>
            </a:r>
            <a:r>
              <a:rPr sz="1867" dirty="0">
                <a:solidFill>
                  <a:srgbClr val="313131"/>
                </a:solidFill>
                <a:latin typeface="Tahoma"/>
                <a:cs typeface="Tahoma"/>
              </a:rPr>
              <a:t>contain </a:t>
            </a:r>
            <a:r>
              <a:rPr sz="1867" spc="27" dirty="0">
                <a:solidFill>
                  <a:srgbClr val="313131"/>
                </a:solidFill>
                <a:latin typeface="Tahoma"/>
                <a:cs typeface="Tahoma"/>
              </a:rPr>
              <a:t>attributes </a:t>
            </a:r>
            <a:r>
              <a:rPr sz="1867" spc="53" dirty="0">
                <a:solidFill>
                  <a:srgbClr val="313131"/>
                </a:solidFill>
                <a:latin typeface="Tahoma"/>
                <a:cs typeface="Tahoma"/>
              </a:rPr>
              <a:t>with </a:t>
            </a:r>
            <a:r>
              <a:rPr sz="1867" spc="-13" dirty="0">
                <a:solidFill>
                  <a:srgbClr val="313131"/>
                </a:solidFill>
                <a:latin typeface="Tahoma"/>
                <a:cs typeface="Tahoma"/>
              </a:rPr>
              <a:t>a  </a:t>
            </a:r>
            <a:r>
              <a:rPr sz="1867" spc="13" dirty="0">
                <a:solidFill>
                  <a:srgbClr val="313131"/>
                </a:solidFill>
                <a:latin typeface="Tahoma"/>
                <a:cs typeface="Tahoma"/>
              </a:rPr>
              <a:t>mixtures</a:t>
            </a:r>
            <a:r>
              <a:rPr sz="1867" spc="-167" dirty="0">
                <a:solidFill>
                  <a:srgbClr val="313131"/>
                </a:solidFill>
                <a:latin typeface="Tahoma"/>
                <a:cs typeface="Tahoma"/>
              </a:rPr>
              <a:t> </a:t>
            </a:r>
            <a:r>
              <a:rPr sz="1867" spc="40" dirty="0">
                <a:solidFill>
                  <a:srgbClr val="313131"/>
                </a:solidFill>
                <a:latin typeface="Tahoma"/>
                <a:cs typeface="Tahoma"/>
              </a:rPr>
              <a:t>of</a:t>
            </a:r>
            <a:r>
              <a:rPr sz="1867" spc="-113" dirty="0">
                <a:solidFill>
                  <a:srgbClr val="313131"/>
                </a:solidFill>
                <a:latin typeface="Tahoma"/>
                <a:cs typeface="Tahoma"/>
              </a:rPr>
              <a:t> </a:t>
            </a:r>
            <a:r>
              <a:rPr sz="1867" spc="20" dirty="0">
                <a:solidFill>
                  <a:srgbClr val="313131"/>
                </a:solidFill>
                <a:latin typeface="Tahoma"/>
                <a:cs typeface="Tahoma"/>
              </a:rPr>
              <a:t>scales</a:t>
            </a:r>
            <a:r>
              <a:rPr sz="1867" spc="-180" dirty="0">
                <a:solidFill>
                  <a:srgbClr val="313131"/>
                </a:solidFill>
                <a:latin typeface="Tahoma"/>
                <a:cs typeface="Tahoma"/>
              </a:rPr>
              <a:t> </a:t>
            </a:r>
            <a:r>
              <a:rPr sz="1867" spc="13" dirty="0">
                <a:solidFill>
                  <a:srgbClr val="313131"/>
                </a:solidFill>
                <a:latin typeface="Tahoma"/>
                <a:cs typeface="Tahoma"/>
              </a:rPr>
              <a:t>for</a:t>
            </a:r>
            <a:r>
              <a:rPr sz="1867" spc="-120" dirty="0">
                <a:solidFill>
                  <a:srgbClr val="313131"/>
                </a:solidFill>
                <a:latin typeface="Tahoma"/>
                <a:cs typeface="Tahoma"/>
              </a:rPr>
              <a:t> </a:t>
            </a:r>
            <a:r>
              <a:rPr sz="1867" spc="7" dirty="0">
                <a:solidFill>
                  <a:srgbClr val="313131"/>
                </a:solidFill>
                <a:latin typeface="Tahoma"/>
                <a:cs typeface="Tahoma"/>
              </a:rPr>
              <a:t>various</a:t>
            </a:r>
            <a:r>
              <a:rPr sz="1867" spc="-180" dirty="0">
                <a:solidFill>
                  <a:srgbClr val="313131"/>
                </a:solidFill>
                <a:latin typeface="Tahoma"/>
                <a:cs typeface="Tahoma"/>
              </a:rPr>
              <a:t> </a:t>
            </a:r>
            <a:r>
              <a:rPr sz="1867" spc="7" dirty="0">
                <a:solidFill>
                  <a:srgbClr val="313131"/>
                </a:solidFill>
                <a:latin typeface="Tahoma"/>
                <a:cs typeface="Tahoma"/>
              </a:rPr>
              <a:t>quantities.</a:t>
            </a:r>
            <a:r>
              <a:rPr sz="1867" spc="-152" dirty="0">
                <a:solidFill>
                  <a:srgbClr val="313131"/>
                </a:solidFill>
                <a:latin typeface="Tahoma"/>
                <a:cs typeface="Tahoma"/>
              </a:rPr>
              <a:t> </a:t>
            </a:r>
            <a:r>
              <a:rPr sz="1867" spc="-7" dirty="0">
                <a:solidFill>
                  <a:srgbClr val="313131"/>
                </a:solidFill>
                <a:latin typeface="Tahoma"/>
                <a:cs typeface="Tahoma"/>
              </a:rPr>
              <a:t>Many</a:t>
            </a:r>
            <a:r>
              <a:rPr sz="1867" spc="-133" dirty="0">
                <a:solidFill>
                  <a:srgbClr val="313131"/>
                </a:solidFill>
                <a:latin typeface="Tahoma"/>
                <a:cs typeface="Tahoma"/>
              </a:rPr>
              <a:t> </a:t>
            </a:r>
            <a:r>
              <a:rPr sz="1867" spc="-7" dirty="0">
                <a:solidFill>
                  <a:srgbClr val="313131"/>
                </a:solidFill>
                <a:latin typeface="Tahoma"/>
                <a:cs typeface="Tahoma"/>
              </a:rPr>
              <a:t>machine</a:t>
            </a:r>
            <a:r>
              <a:rPr sz="1867" spc="-147" dirty="0">
                <a:solidFill>
                  <a:srgbClr val="313131"/>
                </a:solidFill>
                <a:latin typeface="Tahoma"/>
                <a:cs typeface="Tahoma"/>
              </a:rPr>
              <a:t> </a:t>
            </a:r>
            <a:r>
              <a:rPr sz="1867" spc="7" dirty="0">
                <a:solidFill>
                  <a:srgbClr val="313131"/>
                </a:solidFill>
                <a:latin typeface="Tahoma"/>
                <a:cs typeface="Tahoma"/>
              </a:rPr>
              <a:t>learning  </a:t>
            </a:r>
            <a:r>
              <a:rPr sz="1867" dirty="0">
                <a:solidFill>
                  <a:srgbClr val="313131"/>
                </a:solidFill>
                <a:latin typeface="Tahoma"/>
                <a:cs typeface="Tahoma"/>
              </a:rPr>
              <a:t>methods</a:t>
            </a:r>
            <a:r>
              <a:rPr sz="1867" spc="-152" dirty="0">
                <a:solidFill>
                  <a:srgbClr val="313131"/>
                </a:solidFill>
                <a:latin typeface="Tahoma"/>
                <a:cs typeface="Tahoma"/>
              </a:rPr>
              <a:t> </a:t>
            </a:r>
            <a:r>
              <a:rPr sz="1867" spc="7" dirty="0">
                <a:solidFill>
                  <a:srgbClr val="313131"/>
                </a:solidFill>
                <a:latin typeface="Tahoma"/>
                <a:cs typeface="Tahoma"/>
              </a:rPr>
              <a:t>like</a:t>
            </a:r>
            <a:r>
              <a:rPr sz="1867" spc="-140"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27" dirty="0">
                <a:solidFill>
                  <a:srgbClr val="313131"/>
                </a:solidFill>
                <a:latin typeface="Tahoma"/>
                <a:cs typeface="Tahoma"/>
              </a:rPr>
              <a:t>attributes</a:t>
            </a:r>
            <a:r>
              <a:rPr sz="1867" spc="-152" dirty="0">
                <a:solidFill>
                  <a:srgbClr val="313131"/>
                </a:solidFill>
                <a:latin typeface="Tahoma"/>
                <a:cs typeface="Tahoma"/>
              </a:rPr>
              <a:t> </a:t>
            </a:r>
            <a:r>
              <a:rPr sz="1867" spc="33" dirty="0">
                <a:solidFill>
                  <a:srgbClr val="313131"/>
                </a:solidFill>
                <a:latin typeface="Tahoma"/>
                <a:cs typeface="Tahoma"/>
              </a:rPr>
              <a:t>to</a:t>
            </a:r>
            <a:r>
              <a:rPr sz="1867" spc="-127" dirty="0">
                <a:solidFill>
                  <a:srgbClr val="313131"/>
                </a:solidFill>
                <a:latin typeface="Tahoma"/>
                <a:cs typeface="Tahoma"/>
              </a:rPr>
              <a:t> </a:t>
            </a:r>
            <a:r>
              <a:rPr sz="1867" dirty="0">
                <a:solidFill>
                  <a:srgbClr val="313131"/>
                </a:solidFill>
                <a:latin typeface="Tahoma"/>
                <a:cs typeface="Tahoma"/>
              </a:rPr>
              <a:t>have</a:t>
            </a:r>
            <a:r>
              <a:rPr sz="1867" spc="-173"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7" dirty="0">
                <a:solidFill>
                  <a:srgbClr val="313131"/>
                </a:solidFill>
                <a:latin typeface="Tahoma"/>
                <a:cs typeface="Tahoma"/>
              </a:rPr>
              <a:t>same</a:t>
            </a:r>
            <a:r>
              <a:rPr sz="1867" spc="-152" dirty="0">
                <a:solidFill>
                  <a:srgbClr val="313131"/>
                </a:solidFill>
                <a:latin typeface="Tahoma"/>
                <a:cs typeface="Tahoma"/>
              </a:rPr>
              <a:t> </a:t>
            </a:r>
            <a:r>
              <a:rPr sz="1867" spc="13" dirty="0">
                <a:solidFill>
                  <a:srgbClr val="313131"/>
                </a:solidFill>
                <a:latin typeface="Tahoma"/>
                <a:cs typeface="Tahoma"/>
              </a:rPr>
              <a:t>scale</a:t>
            </a:r>
            <a:endParaRPr sz="1867">
              <a:latin typeface="Tahoma"/>
              <a:cs typeface="Tahoma"/>
            </a:endParaRPr>
          </a:p>
          <a:p>
            <a:pPr marL="16933" marR="6773">
              <a:lnSpc>
                <a:spcPct val="118900"/>
              </a:lnSpc>
              <a:spcBef>
                <a:spcPts val="807"/>
              </a:spcBef>
            </a:pPr>
            <a:r>
              <a:rPr sz="1867" spc="27" dirty="0">
                <a:solidFill>
                  <a:srgbClr val="B00639"/>
                </a:solidFill>
                <a:latin typeface="Tahoma"/>
                <a:cs typeface="Tahoma"/>
              </a:rPr>
              <a:t>Decomposition</a:t>
            </a:r>
            <a:r>
              <a:rPr sz="1867" spc="27" dirty="0">
                <a:solidFill>
                  <a:srgbClr val="313131"/>
                </a:solidFill>
                <a:latin typeface="Tahoma"/>
                <a:cs typeface="Tahoma"/>
              </a:rPr>
              <a:t>:</a:t>
            </a:r>
            <a:r>
              <a:rPr sz="1867" spc="-147" dirty="0">
                <a:solidFill>
                  <a:srgbClr val="313131"/>
                </a:solidFill>
                <a:latin typeface="Tahoma"/>
                <a:cs typeface="Tahoma"/>
              </a:rPr>
              <a:t> </a:t>
            </a:r>
            <a:r>
              <a:rPr sz="1867" spc="-7" dirty="0">
                <a:solidFill>
                  <a:srgbClr val="313131"/>
                </a:solidFill>
                <a:latin typeface="Tahoma"/>
                <a:cs typeface="Tahoma"/>
              </a:rPr>
              <a:t>There</a:t>
            </a:r>
            <a:r>
              <a:rPr sz="1867" spc="-147" dirty="0">
                <a:solidFill>
                  <a:srgbClr val="313131"/>
                </a:solidFill>
                <a:latin typeface="Tahoma"/>
                <a:cs typeface="Tahoma"/>
              </a:rPr>
              <a:t> </a:t>
            </a:r>
            <a:r>
              <a:rPr sz="1867" spc="-27" dirty="0">
                <a:solidFill>
                  <a:srgbClr val="313131"/>
                </a:solidFill>
                <a:latin typeface="Tahoma"/>
                <a:cs typeface="Tahoma"/>
              </a:rPr>
              <a:t>may</a:t>
            </a:r>
            <a:r>
              <a:rPr sz="1867" spc="-113"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13" dirty="0">
                <a:solidFill>
                  <a:srgbClr val="313131"/>
                </a:solidFill>
                <a:latin typeface="Tahoma"/>
                <a:cs typeface="Tahoma"/>
              </a:rPr>
              <a:t>features</a:t>
            </a:r>
            <a:r>
              <a:rPr sz="1867" spc="-167" dirty="0">
                <a:solidFill>
                  <a:srgbClr val="313131"/>
                </a:solidFill>
                <a:latin typeface="Tahoma"/>
                <a:cs typeface="Tahoma"/>
              </a:rPr>
              <a:t> </a:t>
            </a:r>
            <a:r>
              <a:rPr sz="1867" spc="27" dirty="0">
                <a:solidFill>
                  <a:srgbClr val="313131"/>
                </a:solidFill>
                <a:latin typeface="Tahoma"/>
                <a:cs typeface="Tahoma"/>
              </a:rPr>
              <a:t>that</a:t>
            </a:r>
            <a:r>
              <a:rPr sz="1867" spc="-140" dirty="0">
                <a:solidFill>
                  <a:srgbClr val="313131"/>
                </a:solidFill>
                <a:latin typeface="Tahoma"/>
                <a:cs typeface="Tahoma"/>
              </a:rPr>
              <a:t> </a:t>
            </a:r>
            <a:r>
              <a:rPr sz="1867" dirty="0">
                <a:solidFill>
                  <a:srgbClr val="313131"/>
                </a:solidFill>
                <a:latin typeface="Tahoma"/>
                <a:cs typeface="Tahoma"/>
              </a:rPr>
              <a:t>represent</a:t>
            </a:r>
            <a:r>
              <a:rPr sz="1867" spc="-173"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13" dirty="0">
                <a:solidFill>
                  <a:srgbClr val="313131"/>
                </a:solidFill>
                <a:latin typeface="Tahoma"/>
                <a:cs typeface="Tahoma"/>
              </a:rPr>
              <a:t>complex  </a:t>
            </a:r>
            <a:r>
              <a:rPr sz="1867" spc="-7" dirty="0">
                <a:solidFill>
                  <a:srgbClr val="313131"/>
                </a:solidFill>
                <a:latin typeface="Tahoma"/>
                <a:cs typeface="Tahoma"/>
              </a:rPr>
              <a:t>concept </a:t>
            </a:r>
            <a:r>
              <a:rPr sz="1867" spc="27" dirty="0">
                <a:solidFill>
                  <a:srgbClr val="313131"/>
                </a:solidFill>
                <a:latin typeface="Tahoma"/>
                <a:cs typeface="Tahoma"/>
              </a:rPr>
              <a:t>that </a:t>
            </a:r>
            <a:r>
              <a:rPr sz="1867" spc="-27" dirty="0">
                <a:solidFill>
                  <a:srgbClr val="313131"/>
                </a:solidFill>
                <a:latin typeface="Tahoma"/>
                <a:cs typeface="Tahoma"/>
              </a:rPr>
              <a:t>may </a:t>
            </a:r>
            <a:r>
              <a:rPr sz="1867" dirty="0">
                <a:solidFill>
                  <a:srgbClr val="313131"/>
                </a:solidFill>
                <a:latin typeface="Tahoma"/>
                <a:cs typeface="Tahoma"/>
              </a:rPr>
              <a:t>be </a:t>
            </a:r>
            <a:r>
              <a:rPr sz="1867" spc="-33" dirty="0">
                <a:solidFill>
                  <a:srgbClr val="313131"/>
                </a:solidFill>
                <a:latin typeface="Tahoma"/>
                <a:cs typeface="Tahoma"/>
              </a:rPr>
              <a:t>more </a:t>
            </a:r>
            <a:r>
              <a:rPr sz="1867" spc="33" dirty="0">
                <a:solidFill>
                  <a:srgbClr val="313131"/>
                </a:solidFill>
                <a:latin typeface="Tahoma"/>
                <a:cs typeface="Tahoma"/>
              </a:rPr>
              <a:t>useful to </a:t>
            </a:r>
            <a:r>
              <a:rPr sz="1867" spc="-13" dirty="0">
                <a:solidFill>
                  <a:srgbClr val="313131"/>
                </a:solidFill>
                <a:latin typeface="Tahoma"/>
                <a:cs typeface="Tahoma"/>
              </a:rPr>
              <a:t>a </a:t>
            </a:r>
            <a:r>
              <a:rPr sz="1867" spc="-7" dirty="0">
                <a:solidFill>
                  <a:srgbClr val="313131"/>
                </a:solidFill>
                <a:latin typeface="Tahoma"/>
                <a:cs typeface="Tahoma"/>
              </a:rPr>
              <a:t>machine </a:t>
            </a:r>
            <a:r>
              <a:rPr sz="1867" spc="7" dirty="0">
                <a:solidFill>
                  <a:srgbClr val="313131"/>
                </a:solidFill>
                <a:latin typeface="Tahoma"/>
                <a:cs typeface="Tahoma"/>
              </a:rPr>
              <a:t>learning </a:t>
            </a:r>
            <a:r>
              <a:rPr sz="1867" spc="-7" dirty="0">
                <a:solidFill>
                  <a:srgbClr val="313131"/>
                </a:solidFill>
                <a:latin typeface="Tahoma"/>
                <a:cs typeface="Tahoma"/>
              </a:rPr>
              <a:t>method  </a:t>
            </a:r>
            <a:r>
              <a:rPr sz="1867" spc="27" dirty="0">
                <a:solidFill>
                  <a:srgbClr val="313131"/>
                </a:solidFill>
                <a:latin typeface="Tahoma"/>
                <a:cs typeface="Tahoma"/>
              </a:rPr>
              <a:t>when</a:t>
            </a:r>
            <a:r>
              <a:rPr sz="1867" spc="-152" dirty="0">
                <a:solidFill>
                  <a:srgbClr val="313131"/>
                </a:solidFill>
                <a:latin typeface="Tahoma"/>
                <a:cs typeface="Tahoma"/>
              </a:rPr>
              <a:t> </a:t>
            </a:r>
            <a:r>
              <a:rPr sz="1867" spc="33" dirty="0">
                <a:solidFill>
                  <a:srgbClr val="313131"/>
                </a:solidFill>
                <a:latin typeface="Tahoma"/>
                <a:cs typeface="Tahoma"/>
              </a:rPr>
              <a:t>split</a:t>
            </a:r>
            <a:r>
              <a:rPr sz="1867" spc="-167" dirty="0">
                <a:solidFill>
                  <a:srgbClr val="313131"/>
                </a:solidFill>
                <a:latin typeface="Tahoma"/>
                <a:cs typeface="Tahoma"/>
              </a:rPr>
              <a:t> </a:t>
            </a:r>
            <a:r>
              <a:rPr sz="1867" spc="13" dirty="0">
                <a:solidFill>
                  <a:srgbClr val="313131"/>
                </a:solidFill>
                <a:latin typeface="Tahoma"/>
                <a:cs typeface="Tahoma"/>
              </a:rPr>
              <a:t>into</a:t>
            </a:r>
            <a:r>
              <a:rPr sz="1867" spc="-133" dirty="0">
                <a:solidFill>
                  <a:srgbClr val="313131"/>
                </a:solidFill>
                <a:latin typeface="Tahoma"/>
                <a:cs typeface="Tahoma"/>
              </a:rPr>
              <a:t> </a:t>
            </a:r>
            <a:r>
              <a:rPr sz="1867" spc="40" dirty="0">
                <a:solidFill>
                  <a:srgbClr val="313131"/>
                </a:solidFill>
                <a:latin typeface="Tahoma"/>
                <a:cs typeface="Tahoma"/>
              </a:rPr>
              <a:t>the</a:t>
            </a:r>
            <a:r>
              <a:rPr sz="1867" spc="-147" dirty="0">
                <a:solidFill>
                  <a:srgbClr val="313131"/>
                </a:solidFill>
                <a:latin typeface="Tahoma"/>
                <a:cs typeface="Tahoma"/>
              </a:rPr>
              <a:t> </a:t>
            </a:r>
            <a:r>
              <a:rPr sz="1867" spc="20" dirty="0">
                <a:solidFill>
                  <a:srgbClr val="313131"/>
                </a:solidFill>
                <a:latin typeface="Tahoma"/>
                <a:cs typeface="Tahoma"/>
              </a:rPr>
              <a:t>constituent</a:t>
            </a:r>
            <a:r>
              <a:rPr sz="1867" spc="-152" dirty="0">
                <a:solidFill>
                  <a:srgbClr val="313131"/>
                </a:solidFill>
                <a:latin typeface="Tahoma"/>
                <a:cs typeface="Tahoma"/>
              </a:rPr>
              <a:t> </a:t>
            </a:r>
            <a:r>
              <a:rPr sz="1867" spc="13" dirty="0">
                <a:solidFill>
                  <a:srgbClr val="313131"/>
                </a:solidFill>
                <a:latin typeface="Tahoma"/>
                <a:cs typeface="Tahoma"/>
              </a:rPr>
              <a:t>parts</a:t>
            </a:r>
            <a:endParaRPr sz="1867">
              <a:latin typeface="Tahoma"/>
              <a:cs typeface="Tahoma"/>
            </a:endParaRPr>
          </a:p>
          <a:p>
            <a:pPr marL="16933">
              <a:spcBef>
                <a:spcPts val="1225"/>
              </a:spcBef>
            </a:pPr>
            <a:r>
              <a:rPr sz="1867" dirty="0">
                <a:solidFill>
                  <a:srgbClr val="B00639"/>
                </a:solidFill>
                <a:latin typeface="Arial"/>
                <a:cs typeface="Arial"/>
              </a:rPr>
              <a:t>¡  </a:t>
            </a:r>
            <a:r>
              <a:rPr sz="1867" dirty="0">
                <a:solidFill>
                  <a:srgbClr val="313131"/>
                </a:solidFill>
                <a:latin typeface="Tahoma"/>
                <a:cs typeface="Tahoma"/>
              </a:rPr>
              <a:t>Example </a:t>
            </a:r>
            <a:r>
              <a:rPr sz="1867" dirty="0">
                <a:solidFill>
                  <a:srgbClr val="313131"/>
                </a:solidFill>
                <a:latin typeface="Wingdings"/>
                <a:cs typeface="Wingdings"/>
              </a:rPr>
              <a:t></a:t>
            </a:r>
            <a:r>
              <a:rPr sz="1867" spc="-13" dirty="0">
                <a:solidFill>
                  <a:srgbClr val="313131"/>
                </a:solidFill>
                <a:latin typeface="Times New Roman"/>
                <a:cs typeface="Times New Roman"/>
              </a:rPr>
              <a:t> </a:t>
            </a:r>
            <a:r>
              <a:rPr sz="1867" dirty="0">
                <a:solidFill>
                  <a:srgbClr val="313131"/>
                </a:solidFill>
                <a:latin typeface="Tahoma"/>
                <a:cs typeface="Tahoma"/>
              </a:rPr>
              <a:t>Date</a:t>
            </a:r>
            <a:endParaRPr sz="1867">
              <a:latin typeface="Tahoma"/>
              <a:cs typeface="Tahoma"/>
            </a:endParaRPr>
          </a:p>
        </p:txBody>
      </p:sp>
      <p:sp>
        <p:nvSpPr>
          <p:cNvPr id="9" name="object 9"/>
          <p:cNvSpPr txBox="1"/>
          <p:nvPr/>
        </p:nvSpPr>
        <p:spPr>
          <a:xfrm>
            <a:off x="701211" y="4293280"/>
            <a:ext cx="6960447" cy="647485"/>
          </a:xfrm>
          <a:prstGeom prst="rect">
            <a:avLst/>
          </a:prstGeom>
        </p:spPr>
        <p:txBody>
          <a:bodyPr vert="horz" wrap="square" lIns="0" tIns="0" rIns="0" bIns="0" rtlCol="0">
            <a:spAutoFit/>
          </a:bodyPr>
          <a:lstStyle/>
          <a:p>
            <a:pPr marL="16933" marR="6773" indent="-847">
              <a:lnSpc>
                <a:spcPct val="118600"/>
              </a:lnSpc>
            </a:pPr>
            <a:r>
              <a:rPr sz="1867" spc="33" dirty="0">
                <a:solidFill>
                  <a:srgbClr val="B00639"/>
                </a:solidFill>
                <a:latin typeface="Tahoma"/>
                <a:cs typeface="Tahoma"/>
              </a:rPr>
              <a:t>Aggregation</a:t>
            </a:r>
            <a:r>
              <a:rPr sz="1867" spc="33" dirty="0">
                <a:solidFill>
                  <a:srgbClr val="313131"/>
                </a:solidFill>
                <a:latin typeface="Tahoma"/>
                <a:cs typeface="Tahoma"/>
              </a:rPr>
              <a:t>:</a:t>
            </a:r>
            <a:r>
              <a:rPr sz="1867" spc="-147" dirty="0">
                <a:solidFill>
                  <a:srgbClr val="313131"/>
                </a:solidFill>
                <a:latin typeface="Tahoma"/>
                <a:cs typeface="Tahoma"/>
              </a:rPr>
              <a:t> </a:t>
            </a:r>
            <a:r>
              <a:rPr sz="1867" spc="-7" dirty="0">
                <a:solidFill>
                  <a:srgbClr val="313131"/>
                </a:solidFill>
                <a:latin typeface="Tahoma"/>
                <a:cs typeface="Tahoma"/>
              </a:rPr>
              <a:t>There</a:t>
            </a:r>
            <a:r>
              <a:rPr sz="1867" spc="-133" dirty="0">
                <a:solidFill>
                  <a:srgbClr val="313131"/>
                </a:solidFill>
                <a:latin typeface="Tahoma"/>
                <a:cs typeface="Tahoma"/>
              </a:rPr>
              <a:t> </a:t>
            </a:r>
            <a:r>
              <a:rPr sz="1867" spc="-27" dirty="0">
                <a:solidFill>
                  <a:srgbClr val="313131"/>
                </a:solidFill>
                <a:latin typeface="Tahoma"/>
                <a:cs typeface="Tahoma"/>
              </a:rPr>
              <a:t>may</a:t>
            </a:r>
            <a:r>
              <a:rPr sz="1867" spc="-133"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27" dirty="0">
                <a:solidFill>
                  <a:srgbClr val="313131"/>
                </a:solidFill>
                <a:latin typeface="Tahoma"/>
                <a:cs typeface="Tahoma"/>
              </a:rPr>
              <a:t>that</a:t>
            </a:r>
            <a:r>
              <a:rPr sz="1867" spc="-140" dirty="0">
                <a:solidFill>
                  <a:srgbClr val="313131"/>
                </a:solidFill>
                <a:latin typeface="Tahoma"/>
                <a:cs typeface="Tahoma"/>
              </a:rPr>
              <a:t> </a:t>
            </a:r>
            <a:r>
              <a:rPr sz="1867" spc="-13" dirty="0">
                <a:solidFill>
                  <a:srgbClr val="313131"/>
                </a:solidFill>
                <a:latin typeface="Tahoma"/>
                <a:cs typeface="Tahoma"/>
              </a:rPr>
              <a:t>can</a:t>
            </a:r>
            <a:r>
              <a:rPr sz="1867" spc="-140" dirty="0">
                <a:solidFill>
                  <a:srgbClr val="313131"/>
                </a:solidFill>
                <a:latin typeface="Tahoma"/>
                <a:cs typeface="Tahoma"/>
              </a:rPr>
              <a:t> </a:t>
            </a:r>
            <a:r>
              <a:rPr sz="1867" dirty="0">
                <a:solidFill>
                  <a:srgbClr val="313131"/>
                </a:solidFill>
                <a:latin typeface="Tahoma"/>
                <a:cs typeface="Tahoma"/>
              </a:rPr>
              <a:t>be</a:t>
            </a:r>
            <a:r>
              <a:rPr sz="1867" spc="-100" dirty="0">
                <a:solidFill>
                  <a:srgbClr val="313131"/>
                </a:solidFill>
                <a:latin typeface="Tahoma"/>
                <a:cs typeface="Tahoma"/>
              </a:rPr>
              <a:t> </a:t>
            </a:r>
            <a:r>
              <a:rPr sz="1867" dirty="0">
                <a:solidFill>
                  <a:srgbClr val="313131"/>
                </a:solidFill>
                <a:latin typeface="Tahoma"/>
                <a:cs typeface="Tahoma"/>
              </a:rPr>
              <a:t>aggregated</a:t>
            </a:r>
            <a:r>
              <a:rPr sz="1867" spc="-127" dirty="0">
                <a:solidFill>
                  <a:srgbClr val="313131"/>
                </a:solidFill>
                <a:latin typeface="Tahoma"/>
                <a:cs typeface="Tahoma"/>
              </a:rPr>
              <a:t> </a:t>
            </a:r>
            <a:r>
              <a:rPr sz="1867" spc="13" dirty="0">
                <a:solidFill>
                  <a:srgbClr val="313131"/>
                </a:solidFill>
                <a:latin typeface="Tahoma"/>
                <a:cs typeface="Tahoma"/>
              </a:rPr>
              <a:t>into</a:t>
            </a:r>
            <a:r>
              <a:rPr sz="1867" spc="-133" dirty="0">
                <a:solidFill>
                  <a:srgbClr val="313131"/>
                </a:solidFill>
                <a:latin typeface="Tahoma"/>
                <a:cs typeface="Tahoma"/>
              </a:rPr>
              <a:t> </a:t>
            </a:r>
            <a:r>
              <a:rPr sz="1867" spc="-13" dirty="0">
                <a:solidFill>
                  <a:srgbClr val="313131"/>
                </a:solidFill>
                <a:latin typeface="Tahoma"/>
                <a:cs typeface="Tahoma"/>
              </a:rPr>
              <a:t>a  </a:t>
            </a:r>
            <a:r>
              <a:rPr sz="1867" spc="20" dirty="0">
                <a:solidFill>
                  <a:srgbClr val="313131"/>
                </a:solidFill>
                <a:latin typeface="Tahoma"/>
                <a:cs typeface="Tahoma"/>
              </a:rPr>
              <a:t>single</a:t>
            </a:r>
            <a:r>
              <a:rPr sz="1867" spc="-207" dirty="0">
                <a:solidFill>
                  <a:srgbClr val="313131"/>
                </a:solidFill>
                <a:latin typeface="Tahoma"/>
                <a:cs typeface="Tahoma"/>
              </a:rPr>
              <a:t> </a:t>
            </a:r>
            <a:r>
              <a:rPr sz="1867" spc="7" dirty="0">
                <a:solidFill>
                  <a:srgbClr val="313131"/>
                </a:solidFill>
                <a:latin typeface="Tahoma"/>
                <a:cs typeface="Tahoma"/>
              </a:rPr>
              <a:t>feature</a:t>
            </a:r>
            <a:endParaRPr sz="1867">
              <a:latin typeface="Tahoma"/>
              <a:cs typeface="Tahoma"/>
            </a:endParaRPr>
          </a:p>
        </p:txBody>
      </p:sp>
      <p:sp>
        <p:nvSpPr>
          <p:cNvPr id="10" name="object 10"/>
          <p:cNvSpPr txBox="1"/>
          <p:nvPr/>
        </p:nvSpPr>
        <p:spPr>
          <a:xfrm>
            <a:off x="8026998" y="4519097"/>
            <a:ext cx="3768513" cy="246221"/>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https://blog.dellemc.com/en-us/digital-transformation-just-got-easier-with-analytic-  </a:t>
            </a:r>
            <a:r>
              <a:rPr sz="800" dirty="0">
                <a:solidFill>
                  <a:srgbClr val="959595"/>
                </a:solidFill>
                <a:latin typeface="Tahoma"/>
                <a:cs typeface="Tahoma"/>
              </a:rPr>
              <a:t>insights/</a:t>
            </a:r>
            <a:endParaRPr sz="800">
              <a:latin typeface="Tahoma"/>
              <a:cs typeface="Tahoma"/>
            </a:endParaRPr>
          </a:p>
        </p:txBody>
      </p:sp>
      <p:sp>
        <p:nvSpPr>
          <p:cNvPr id="11" name="object 11"/>
          <p:cNvSpPr/>
          <p:nvPr/>
        </p:nvSpPr>
        <p:spPr>
          <a:xfrm>
            <a:off x="7922769" y="1700785"/>
            <a:ext cx="4033519" cy="2559804"/>
          </a:xfrm>
          <a:prstGeom prst="rect">
            <a:avLst/>
          </a:prstGeom>
          <a:blipFill>
            <a:blip r:embed="rId2" cstate="print"/>
            <a:stretch>
              <a:fillRect/>
            </a:stretch>
          </a:blipFill>
        </p:spPr>
        <p:txBody>
          <a:bodyPr wrap="square" lIns="0" tIns="0" rIns="0" bIns="0" rtlCol="0"/>
          <a:lstStyle/>
          <a:p>
            <a:endParaRPr sz="2400"/>
          </a:p>
        </p:txBody>
      </p:sp>
      <p:sp>
        <p:nvSpPr>
          <p:cNvPr id="12" name="object 12"/>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35864EF4-7372-8EE9-75C1-AC9B37560B7F}"/>
              </a:ext>
            </a:extLst>
          </p:cNvPr>
          <p:cNvSpPr>
            <a:spLocks noGrp="1"/>
          </p:cNvSpPr>
          <p:nvPr>
            <p:ph type="sldNum" sz="quarter" idx="12"/>
          </p:nvPr>
        </p:nvSpPr>
        <p:spPr/>
        <p:txBody>
          <a:bodyPr/>
          <a:lstStyle/>
          <a:p>
            <a:pPr>
              <a:defRPr/>
            </a:pPr>
            <a:fld id="{85D4D257-4F1A-5B4F-8BE3-C5A8F8A780E1}" type="slidenum">
              <a:rPr lang="en-US" smtClean="0"/>
              <a:pPr>
                <a:defRPr/>
              </a:pPr>
              <a:t>25</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C38EB-8A57-FB3A-2B14-795B38071A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F6B06F-1195-BCFA-D9DB-206E7D047E2A}"/>
              </a:ext>
            </a:extLst>
          </p:cNvPr>
          <p:cNvSpPr txBox="1">
            <a:spLocks noGrp="1"/>
          </p:cNvSpPr>
          <p:nvPr>
            <p:ph type="title"/>
          </p:nvPr>
        </p:nvSpPr>
        <p:spPr>
          <a:xfrm>
            <a:off x="461434" y="268216"/>
            <a:ext cx="7146733" cy="553998"/>
          </a:xfrm>
          <a:prstGeom prst="rect">
            <a:avLst/>
          </a:prstGeom>
        </p:spPr>
        <p:txBody>
          <a:bodyPr vert="horz" wrap="square" lIns="0" tIns="0" rIns="0" bIns="0" rtlCol="0" anchor="ctr">
            <a:spAutoFit/>
          </a:bodyPr>
          <a:lstStyle/>
          <a:p>
            <a:pPr marL="16933" algn="ctr">
              <a:lnSpc>
                <a:spcPct val="100000"/>
              </a:lnSpc>
            </a:pPr>
            <a:r>
              <a:rPr sz="3600" spc="-60" dirty="0">
                <a:solidFill>
                  <a:schemeClr val="tx1"/>
                </a:solidFill>
                <a:latin typeface="Arial" panose="020B0604020202020204" pitchFamily="34" charset="0"/>
                <a:cs typeface="Arial" panose="020B0604020202020204" pitchFamily="34" charset="0"/>
              </a:rPr>
              <a:t>Dummy</a:t>
            </a:r>
            <a:r>
              <a:rPr sz="3600" spc="-233" dirty="0">
                <a:solidFill>
                  <a:schemeClr val="tx1"/>
                </a:solidFill>
                <a:latin typeface="Arial" panose="020B0604020202020204" pitchFamily="34" charset="0"/>
                <a:cs typeface="Arial" panose="020B0604020202020204" pitchFamily="34" charset="0"/>
              </a:rPr>
              <a:t> </a:t>
            </a:r>
            <a:r>
              <a:rPr sz="3600" dirty="0">
                <a:solidFill>
                  <a:schemeClr val="tx1"/>
                </a:solidFill>
                <a:latin typeface="Arial" panose="020B0604020202020204" pitchFamily="34" charset="0"/>
                <a:cs typeface="Arial" panose="020B0604020202020204" pitchFamily="34" charset="0"/>
              </a:rPr>
              <a:t>Variables</a:t>
            </a:r>
          </a:p>
        </p:txBody>
      </p:sp>
      <p:sp>
        <p:nvSpPr>
          <p:cNvPr id="4" name="object 4">
            <a:extLst>
              <a:ext uri="{FF2B5EF4-FFF2-40B4-BE49-F238E27FC236}">
                <a16:creationId xmlns:a16="http://schemas.microsoft.com/office/drawing/2014/main" id="{3466162D-5A7D-778D-719A-E5BCDACAE39C}"/>
              </a:ext>
            </a:extLst>
          </p:cNvPr>
          <p:cNvSpPr/>
          <p:nvPr/>
        </p:nvSpPr>
        <p:spPr>
          <a:xfrm>
            <a:off x="921341" y="2988936"/>
            <a:ext cx="406400" cy="284480"/>
          </a:xfrm>
          <a:custGeom>
            <a:avLst/>
            <a:gdLst/>
            <a:ahLst/>
            <a:cxnLst/>
            <a:rect l="l" t="t" r="r" b="b"/>
            <a:pathLst>
              <a:path w="304800" h="213360">
                <a:moveTo>
                  <a:pt x="0" y="0"/>
                </a:moveTo>
                <a:lnTo>
                  <a:pt x="304800" y="0"/>
                </a:lnTo>
                <a:lnTo>
                  <a:pt x="304800"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5" name="object 5">
            <a:extLst>
              <a:ext uri="{FF2B5EF4-FFF2-40B4-BE49-F238E27FC236}">
                <a16:creationId xmlns:a16="http://schemas.microsoft.com/office/drawing/2014/main" id="{FCB05B34-6FE0-08B0-4571-C61F5ACD231D}"/>
              </a:ext>
            </a:extLst>
          </p:cNvPr>
          <p:cNvSpPr/>
          <p:nvPr/>
        </p:nvSpPr>
        <p:spPr>
          <a:xfrm>
            <a:off x="1358221" y="2988936"/>
            <a:ext cx="0" cy="284480"/>
          </a:xfrm>
          <a:custGeom>
            <a:avLst/>
            <a:gdLst/>
            <a:ahLst/>
            <a:cxnLst/>
            <a:rect l="l" t="t" r="r" b="b"/>
            <a:pathLst>
              <a:path h="213360">
                <a:moveTo>
                  <a:pt x="0" y="0"/>
                </a:moveTo>
                <a:lnTo>
                  <a:pt x="0" y="213360"/>
                </a:lnTo>
              </a:path>
            </a:pathLst>
          </a:custGeom>
          <a:ln w="45719">
            <a:solidFill>
              <a:srgbClr val="FFFF00"/>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6" name="object 6">
            <a:extLst>
              <a:ext uri="{FF2B5EF4-FFF2-40B4-BE49-F238E27FC236}">
                <a16:creationId xmlns:a16="http://schemas.microsoft.com/office/drawing/2014/main" id="{B82F9A9C-4F5E-449C-C148-40243944952A}"/>
              </a:ext>
            </a:extLst>
          </p:cNvPr>
          <p:cNvSpPr/>
          <p:nvPr/>
        </p:nvSpPr>
        <p:spPr>
          <a:xfrm>
            <a:off x="1388703" y="2988936"/>
            <a:ext cx="2014220" cy="284480"/>
          </a:xfrm>
          <a:custGeom>
            <a:avLst/>
            <a:gdLst/>
            <a:ahLst/>
            <a:cxnLst/>
            <a:rect l="l" t="t" r="r" b="b"/>
            <a:pathLst>
              <a:path w="1510664" h="213360">
                <a:moveTo>
                  <a:pt x="0" y="0"/>
                </a:moveTo>
                <a:lnTo>
                  <a:pt x="1510284" y="0"/>
                </a:lnTo>
                <a:lnTo>
                  <a:pt x="1510284"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234AA496-14DD-992B-0820-263D8DB2A7B3}"/>
              </a:ext>
            </a:extLst>
          </p:cNvPr>
          <p:cNvSpPr/>
          <p:nvPr/>
        </p:nvSpPr>
        <p:spPr>
          <a:xfrm>
            <a:off x="3402414" y="2988936"/>
            <a:ext cx="1069340" cy="284480"/>
          </a:xfrm>
          <a:custGeom>
            <a:avLst/>
            <a:gdLst/>
            <a:ahLst/>
            <a:cxnLst/>
            <a:rect l="l" t="t" r="r" b="b"/>
            <a:pathLst>
              <a:path w="802004" h="213360">
                <a:moveTo>
                  <a:pt x="0" y="0"/>
                </a:moveTo>
                <a:lnTo>
                  <a:pt x="801624" y="0"/>
                </a:lnTo>
                <a:lnTo>
                  <a:pt x="801624"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E05CD648-5828-E8E7-6FAF-8D1EB2B084BB}"/>
              </a:ext>
            </a:extLst>
          </p:cNvPr>
          <p:cNvSpPr/>
          <p:nvPr/>
        </p:nvSpPr>
        <p:spPr>
          <a:xfrm>
            <a:off x="4500711" y="2988936"/>
            <a:ext cx="0" cy="284480"/>
          </a:xfrm>
          <a:custGeom>
            <a:avLst/>
            <a:gdLst/>
            <a:ahLst/>
            <a:cxnLst/>
            <a:rect l="l" t="t" r="r" b="b"/>
            <a:pathLst>
              <a:path h="213360">
                <a:moveTo>
                  <a:pt x="0" y="0"/>
                </a:moveTo>
                <a:lnTo>
                  <a:pt x="0" y="213360"/>
                </a:lnTo>
              </a:path>
            </a:pathLst>
          </a:custGeom>
          <a:ln w="44196">
            <a:solidFill>
              <a:srgbClr val="FFFF00"/>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9" name="object 9">
            <a:extLst>
              <a:ext uri="{FF2B5EF4-FFF2-40B4-BE49-F238E27FC236}">
                <a16:creationId xmlns:a16="http://schemas.microsoft.com/office/drawing/2014/main" id="{D53E5CBE-4EB6-04F1-90DB-498622792420}"/>
              </a:ext>
            </a:extLst>
          </p:cNvPr>
          <p:cNvSpPr/>
          <p:nvPr/>
        </p:nvSpPr>
        <p:spPr>
          <a:xfrm>
            <a:off x="4530173" y="2988936"/>
            <a:ext cx="1960880" cy="284480"/>
          </a:xfrm>
          <a:custGeom>
            <a:avLst/>
            <a:gdLst/>
            <a:ahLst/>
            <a:cxnLst/>
            <a:rect l="l" t="t" r="r" b="b"/>
            <a:pathLst>
              <a:path w="1470660" h="213360">
                <a:moveTo>
                  <a:pt x="0" y="0"/>
                </a:moveTo>
                <a:lnTo>
                  <a:pt x="1470660" y="0"/>
                </a:lnTo>
                <a:lnTo>
                  <a:pt x="1470660"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0" name="object 10">
            <a:extLst>
              <a:ext uri="{FF2B5EF4-FFF2-40B4-BE49-F238E27FC236}">
                <a16:creationId xmlns:a16="http://schemas.microsoft.com/office/drawing/2014/main" id="{7E27BD18-C6E4-9F1F-1ED2-92F39EA1AAA4}"/>
              </a:ext>
            </a:extLst>
          </p:cNvPr>
          <p:cNvSpPr/>
          <p:nvPr/>
        </p:nvSpPr>
        <p:spPr>
          <a:xfrm>
            <a:off x="921342" y="3328280"/>
            <a:ext cx="4779433" cy="284480"/>
          </a:xfrm>
          <a:custGeom>
            <a:avLst/>
            <a:gdLst/>
            <a:ahLst/>
            <a:cxnLst/>
            <a:rect l="l" t="t" r="r" b="b"/>
            <a:pathLst>
              <a:path w="3584575" h="213360">
                <a:moveTo>
                  <a:pt x="0" y="0"/>
                </a:moveTo>
                <a:lnTo>
                  <a:pt x="3584448" y="0"/>
                </a:lnTo>
                <a:lnTo>
                  <a:pt x="3584448"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A1541DB8-AD91-A042-9880-CE1A5B1614C3}"/>
              </a:ext>
            </a:extLst>
          </p:cNvPr>
          <p:cNvSpPr/>
          <p:nvPr/>
        </p:nvSpPr>
        <p:spPr>
          <a:xfrm>
            <a:off x="921342" y="4106536"/>
            <a:ext cx="5104553" cy="284480"/>
          </a:xfrm>
          <a:custGeom>
            <a:avLst/>
            <a:gdLst/>
            <a:ahLst/>
            <a:cxnLst/>
            <a:rect l="l" t="t" r="r" b="b"/>
            <a:pathLst>
              <a:path w="3828415" h="213360">
                <a:moveTo>
                  <a:pt x="0" y="0"/>
                </a:moveTo>
                <a:lnTo>
                  <a:pt x="3828288" y="0"/>
                </a:lnTo>
                <a:lnTo>
                  <a:pt x="3828288" y="213360"/>
                </a:lnTo>
                <a:lnTo>
                  <a:pt x="0" y="213360"/>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2" name="object 12">
            <a:extLst>
              <a:ext uri="{FF2B5EF4-FFF2-40B4-BE49-F238E27FC236}">
                <a16:creationId xmlns:a16="http://schemas.microsoft.com/office/drawing/2014/main" id="{B08379E3-E52C-FDBC-11FA-7295277C922B}"/>
              </a:ext>
            </a:extLst>
          </p:cNvPr>
          <p:cNvSpPr/>
          <p:nvPr/>
        </p:nvSpPr>
        <p:spPr>
          <a:xfrm>
            <a:off x="6065351" y="4106536"/>
            <a:ext cx="0" cy="284480"/>
          </a:xfrm>
          <a:custGeom>
            <a:avLst/>
            <a:gdLst/>
            <a:ahLst/>
            <a:cxnLst/>
            <a:rect l="l" t="t" r="r" b="b"/>
            <a:pathLst>
              <a:path h="213360">
                <a:moveTo>
                  <a:pt x="0" y="0"/>
                </a:moveTo>
                <a:lnTo>
                  <a:pt x="0" y="213360"/>
                </a:lnTo>
              </a:path>
            </a:pathLst>
          </a:custGeom>
          <a:ln w="59436">
            <a:solidFill>
              <a:srgbClr val="00FFFF"/>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3" name="object 13">
            <a:extLst>
              <a:ext uri="{FF2B5EF4-FFF2-40B4-BE49-F238E27FC236}">
                <a16:creationId xmlns:a16="http://schemas.microsoft.com/office/drawing/2014/main" id="{E08559EB-8478-6B9F-9BD0-130431A07AC6}"/>
              </a:ext>
            </a:extLst>
          </p:cNvPr>
          <p:cNvSpPr/>
          <p:nvPr/>
        </p:nvSpPr>
        <p:spPr>
          <a:xfrm>
            <a:off x="6104973" y="4106536"/>
            <a:ext cx="201507" cy="284480"/>
          </a:xfrm>
          <a:custGeom>
            <a:avLst/>
            <a:gdLst/>
            <a:ahLst/>
            <a:cxnLst/>
            <a:rect l="l" t="t" r="r" b="b"/>
            <a:pathLst>
              <a:path w="151129" h="213360">
                <a:moveTo>
                  <a:pt x="0" y="0"/>
                </a:moveTo>
                <a:lnTo>
                  <a:pt x="150875" y="0"/>
                </a:lnTo>
                <a:lnTo>
                  <a:pt x="150875" y="213360"/>
                </a:lnTo>
                <a:lnTo>
                  <a:pt x="0" y="213360"/>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4" name="object 14">
            <a:extLst>
              <a:ext uri="{FF2B5EF4-FFF2-40B4-BE49-F238E27FC236}">
                <a16:creationId xmlns:a16="http://schemas.microsoft.com/office/drawing/2014/main" id="{9CB1EF03-5F65-4DAB-0693-5AEA6A9ECED3}"/>
              </a:ext>
            </a:extLst>
          </p:cNvPr>
          <p:cNvSpPr/>
          <p:nvPr/>
        </p:nvSpPr>
        <p:spPr>
          <a:xfrm>
            <a:off x="921341" y="4445880"/>
            <a:ext cx="1755987" cy="284480"/>
          </a:xfrm>
          <a:custGeom>
            <a:avLst/>
            <a:gdLst/>
            <a:ahLst/>
            <a:cxnLst/>
            <a:rect l="l" t="t" r="r" b="b"/>
            <a:pathLst>
              <a:path w="1316989" h="213360">
                <a:moveTo>
                  <a:pt x="0" y="0"/>
                </a:moveTo>
                <a:lnTo>
                  <a:pt x="1316736" y="0"/>
                </a:lnTo>
                <a:lnTo>
                  <a:pt x="1316736" y="213359"/>
                </a:lnTo>
                <a:lnTo>
                  <a:pt x="0" y="213359"/>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5" name="object 15">
            <a:extLst>
              <a:ext uri="{FF2B5EF4-FFF2-40B4-BE49-F238E27FC236}">
                <a16:creationId xmlns:a16="http://schemas.microsoft.com/office/drawing/2014/main" id="{F28E1514-1E88-15B0-063B-B82BEDCAEB9F}"/>
              </a:ext>
            </a:extLst>
          </p:cNvPr>
          <p:cNvSpPr/>
          <p:nvPr/>
        </p:nvSpPr>
        <p:spPr>
          <a:xfrm>
            <a:off x="921341" y="4884792"/>
            <a:ext cx="5515187" cy="284480"/>
          </a:xfrm>
          <a:custGeom>
            <a:avLst/>
            <a:gdLst/>
            <a:ahLst/>
            <a:cxnLst/>
            <a:rect l="l" t="t" r="r" b="b"/>
            <a:pathLst>
              <a:path w="4136390" h="213360">
                <a:moveTo>
                  <a:pt x="0" y="0"/>
                </a:moveTo>
                <a:lnTo>
                  <a:pt x="4136136" y="0"/>
                </a:lnTo>
                <a:lnTo>
                  <a:pt x="4136136" y="213360"/>
                </a:lnTo>
                <a:lnTo>
                  <a:pt x="0" y="213360"/>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4700F1BA-446C-5071-3A0A-AFDE301727E8}"/>
              </a:ext>
            </a:extLst>
          </p:cNvPr>
          <p:cNvSpPr/>
          <p:nvPr/>
        </p:nvSpPr>
        <p:spPr>
          <a:xfrm>
            <a:off x="921342" y="5224136"/>
            <a:ext cx="2501900" cy="284480"/>
          </a:xfrm>
          <a:custGeom>
            <a:avLst/>
            <a:gdLst/>
            <a:ahLst/>
            <a:cxnLst/>
            <a:rect l="l" t="t" r="r" b="b"/>
            <a:pathLst>
              <a:path w="1876425" h="213360">
                <a:moveTo>
                  <a:pt x="0" y="0"/>
                </a:moveTo>
                <a:lnTo>
                  <a:pt x="1876044" y="0"/>
                </a:lnTo>
                <a:lnTo>
                  <a:pt x="1876044" y="213359"/>
                </a:lnTo>
                <a:lnTo>
                  <a:pt x="0" y="213359"/>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7" name="object 17">
            <a:extLst>
              <a:ext uri="{FF2B5EF4-FFF2-40B4-BE49-F238E27FC236}">
                <a16:creationId xmlns:a16="http://schemas.microsoft.com/office/drawing/2014/main" id="{587621AA-984A-C16B-14AD-8D9728E236AE}"/>
              </a:ext>
            </a:extLst>
          </p:cNvPr>
          <p:cNvSpPr/>
          <p:nvPr/>
        </p:nvSpPr>
        <p:spPr>
          <a:xfrm>
            <a:off x="3422735" y="5224136"/>
            <a:ext cx="2339340" cy="284480"/>
          </a:xfrm>
          <a:custGeom>
            <a:avLst/>
            <a:gdLst/>
            <a:ahLst/>
            <a:cxnLst/>
            <a:rect l="l" t="t" r="r" b="b"/>
            <a:pathLst>
              <a:path w="1754504" h="213360">
                <a:moveTo>
                  <a:pt x="0" y="0"/>
                </a:moveTo>
                <a:lnTo>
                  <a:pt x="1754124" y="0"/>
                </a:lnTo>
                <a:lnTo>
                  <a:pt x="1754124" y="213359"/>
                </a:lnTo>
                <a:lnTo>
                  <a:pt x="0" y="213359"/>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8" name="object 18">
            <a:extLst>
              <a:ext uri="{FF2B5EF4-FFF2-40B4-BE49-F238E27FC236}">
                <a16:creationId xmlns:a16="http://schemas.microsoft.com/office/drawing/2014/main" id="{A5E0225E-C447-A8B0-915E-EBEFC0C04124}"/>
              </a:ext>
            </a:extLst>
          </p:cNvPr>
          <p:cNvSpPr/>
          <p:nvPr/>
        </p:nvSpPr>
        <p:spPr>
          <a:xfrm>
            <a:off x="921342" y="5900792"/>
            <a:ext cx="4468705" cy="284480"/>
          </a:xfrm>
          <a:custGeom>
            <a:avLst/>
            <a:gdLst/>
            <a:ahLst/>
            <a:cxnLst/>
            <a:rect l="l" t="t" r="r" b="b"/>
            <a:pathLst>
              <a:path w="3351529" h="213360">
                <a:moveTo>
                  <a:pt x="0" y="0"/>
                </a:moveTo>
                <a:lnTo>
                  <a:pt x="3351276" y="0"/>
                </a:lnTo>
                <a:lnTo>
                  <a:pt x="3351276" y="213360"/>
                </a:lnTo>
                <a:lnTo>
                  <a:pt x="0" y="213360"/>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9" name="object 19">
            <a:extLst>
              <a:ext uri="{FF2B5EF4-FFF2-40B4-BE49-F238E27FC236}">
                <a16:creationId xmlns:a16="http://schemas.microsoft.com/office/drawing/2014/main" id="{25DEC714-741C-1E69-6096-2AB46042CC48}"/>
              </a:ext>
            </a:extLst>
          </p:cNvPr>
          <p:cNvSpPr txBox="1"/>
          <p:nvPr/>
        </p:nvSpPr>
        <p:spPr>
          <a:xfrm>
            <a:off x="904412" y="1711453"/>
            <a:ext cx="5548205" cy="1875065"/>
          </a:xfrm>
          <a:prstGeom prst="rect">
            <a:avLst/>
          </a:prstGeom>
        </p:spPr>
        <p:txBody>
          <a:bodyPr vert="horz" wrap="square" lIns="0" tIns="0" rIns="0" bIns="0" rtlCol="0">
            <a:spAutoFit/>
          </a:bodyPr>
          <a:lstStyle/>
          <a:p>
            <a:pPr marL="16933" marR="625671">
              <a:lnSpc>
                <a:spcPct val="119300"/>
              </a:lnSpc>
            </a:pPr>
            <a:r>
              <a:rPr sz="1867" spc="-13" dirty="0">
                <a:solidFill>
                  <a:srgbClr val="313131"/>
                </a:solidFill>
                <a:latin typeface="Arial" panose="020B0604020202020204" pitchFamily="34" charset="0"/>
                <a:cs typeface="Arial" panose="020B0604020202020204" pitchFamily="34" charset="0"/>
              </a:rPr>
              <a:t>Transforming</a:t>
            </a:r>
            <a:r>
              <a:rPr sz="1867" spc="-20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categorical</a:t>
            </a:r>
            <a:r>
              <a:rPr sz="1867" spc="-17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numerical  </a:t>
            </a:r>
            <a:r>
              <a:rPr sz="1867" spc="27" dirty="0">
                <a:solidFill>
                  <a:srgbClr val="313131"/>
                </a:solidFill>
                <a:latin typeface="Arial" panose="020B0604020202020204" pitchFamily="34" charset="0"/>
                <a:cs typeface="Arial" panose="020B0604020202020204" pitchFamily="34" charset="0"/>
              </a:rPr>
              <a:t>attribute</a:t>
            </a:r>
            <a:endParaRPr sz="1867" dirty="0">
              <a:latin typeface="Arial" panose="020B0604020202020204" pitchFamily="34" charset="0"/>
              <a:cs typeface="Arial" panose="020B0604020202020204" pitchFamily="34" charset="0"/>
            </a:endParaRPr>
          </a:p>
          <a:p>
            <a:pPr marL="16933">
              <a:spcBef>
                <a:spcPts val="1213"/>
              </a:spcBef>
            </a:pPr>
            <a:r>
              <a:rPr sz="1867" spc="-13" dirty="0">
                <a:solidFill>
                  <a:srgbClr val="313131"/>
                </a:solidFill>
                <a:latin typeface="Arial" panose="020B0604020202020204" pitchFamily="34" charset="0"/>
                <a:cs typeface="Arial" panose="020B0604020202020204" pitchFamily="34" charset="0"/>
              </a:rPr>
              <a:t>Each</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a:t>
            </a:r>
            <a:r>
              <a:rPr sz="1867" spc="-160"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will</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have</a:t>
            </a:r>
            <a:r>
              <a:rPr sz="1867" spc="-18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8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either</a:t>
            </a:r>
            <a:r>
              <a:rPr sz="1867" spc="-167" dirty="0">
                <a:solidFill>
                  <a:srgbClr val="313131"/>
                </a:solidFill>
                <a:latin typeface="Arial" panose="020B0604020202020204" pitchFamily="34" charset="0"/>
                <a:cs typeface="Arial" panose="020B0604020202020204" pitchFamily="34" charset="0"/>
              </a:rPr>
              <a:t> </a:t>
            </a:r>
            <a:r>
              <a:rPr sz="1867" spc="113" dirty="0">
                <a:solidFill>
                  <a:srgbClr val="313131"/>
                </a:solidFill>
                <a:latin typeface="Arial" panose="020B0604020202020204" pitchFamily="34" charset="0"/>
                <a:cs typeface="Arial" panose="020B0604020202020204" pitchFamily="34" charset="0"/>
              </a:rPr>
              <a:t>0</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33" dirty="0">
                <a:solidFill>
                  <a:srgbClr val="313131"/>
                </a:solidFill>
                <a:latin typeface="Arial" panose="020B0604020202020204" pitchFamily="34" charset="0"/>
                <a:cs typeface="Arial" panose="020B0604020202020204" pitchFamily="34" charset="0"/>
              </a:rPr>
              <a:t> </a:t>
            </a:r>
            <a:r>
              <a:rPr sz="1867" spc="113" dirty="0">
                <a:solidFill>
                  <a:srgbClr val="313131"/>
                </a:solidFill>
                <a:latin typeface="Arial" panose="020B0604020202020204" pitchFamily="34" charset="0"/>
                <a:cs typeface="Arial" panose="020B0604020202020204" pitchFamily="34" charset="0"/>
              </a:rPr>
              <a:t>1</a:t>
            </a:r>
            <a:endParaRPr sz="1867" dirty="0">
              <a:latin typeface="Arial" panose="020B0604020202020204" pitchFamily="34" charset="0"/>
              <a:cs typeface="Arial" panose="020B0604020202020204" pitchFamily="34" charset="0"/>
            </a:endParaRPr>
          </a:p>
          <a:p>
            <a:pPr marL="16933" marR="6773" indent="-847">
              <a:lnSpc>
                <a:spcPct val="119300"/>
              </a:lnSpc>
              <a:spcBef>
                <a:spcPts val="793"/>
              </a:spcBef>
            </a:pPr>
            <a:r>
              <a:rPr sz="1867" spc="67" dirty="0">
                <a:solidFill>
                  <a:srgbClr val="313131"/>
                </a:solidFill>
                <a:latin typeface="Arial" panose="020B0604020202020204" pitchFamily="34" charset="0"/>
                <a:cs typeface="Arial" panose="020B0604020202020204" pitchFamily="34" charset="0"/>
              </a:rPr>
              <a:t>Full</a:t>
            </a:r>
            <a:r>
              <a:rPr sz="1867" spc="-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Dummy</a:t>
            </a:r>
            <a:r>
              <a:rPr sz="1867" spc="-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Variables:</a:t>
            </a:r>
            <a:r>
              <a:rPr sz="1867" spc="-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Represent</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using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dummy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variables,</a:t>
            </a:r>
            <a:r>
              <a:rPr sz="1867" spc="-18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one</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highlight>
                  <a:srgbClr val="FFFF00"/>
                </a:highlight>
                <a:latin typeface="Arial" panose="020B0604020202020204" pitchFamily="34" charset="0"/>
                <a:cs typeface="Arial" panose="020B0604020202020204" pitchFamily="34" charset="0"/>
              </a:rPr>
              <a:t>each</a:t>
            </a:r>
            <a:r>
              <a:rPr sz="1867" spc="-167" dirty="0">
                <a:solidFill>
                  <a:srgbClr val="313131"/>
                </a:solidFill>
                <a:highlight>
                  <a:srgbClr val="FFFF00"/>
                </a:highlight>
                <a:latin typeface="Arial" panose="020B0604020202020204" pitchFamily="34" charset="0"/>
                <a:cs typeface="Arial" panose="020B0604020202020204" pitchFamily="34" charset="0"/>
              </a:rPr>
              <a:t> </a:t>
            </a:r>
            <a:r>
              <a:rPr sz="1867" spc="27" dirty="0">
                <a:solidFill>
                  <a:srgbClr val="313131"/>
                </a:solidFill>
                <a:highlight>
                  <a:srgbClr val="FFFF00"/>
                </a:highlight>
                <a:latin typeface="Arial" panose="020B0604020202020204" pitchFamily="34" charset="0"/>
                <a:cs typeface="Arial" panose="020B0604020202020204" pitchFamily="34" charset="0"/>
              </a:rPr>
              <a:t>level</a:t>
            </a:r>
            <a:endParaRPr sz="1867" dirty="0">
              <a:highlight>
                <a:srgbClr val="FFFF00"/>
              </a:highlight>
              <a:latin typeface="Arial" panose="020B0604020202020204" pitchFamily="34" charset="0"/>
              <a:cs typeface="Arial" panose="020B0604020202020204" pitchFamily="34" charset="0"/>
            </a:endParaRPr>
          </a:p>
        </p:txBody>
      </p:sp>
      <p:sp>
        <p:nvSpPr>
          <p:cNvPr id="20" name="object 20">
            <a:extLst>
              <a:ext uri="{FF2B5EF4-FFF2-40B4-BE49-F238E27FC236}">
                <a16:creationId xmlns:a16="http://schemas.microsoft.com/office/drawing/2014/main" id="{4774C0BF-FD7D-CC5A-BDC1-F58D169F1A56}"/>
              </a:ext>
            </a:extLst>
          </p:cNvPr>
          <p:cNvSpPr txBox="1"/>
          <p:nvPr/>
        </p:nvSpPr>
        <p:spPr>
          <a:xfrm>
            <a:off x="921342" y="3767193"/>
            <a:ext cx="5577839" cy="282129"/>
          </a:xfrm>
          <a:prstGeom prst="rect">
            <a:avLst/>
          </a:prstGeom>
          <a:solidFill>
            <a:srgbClr val="00FFFF"/>
          </a:solidFill>
        </p:spPr>
        <p:txBody>
          <a:bodyPr vert="horz" wrap="square" lIns="0" tIns="0" rIns="0" bIns="0" rtlCol="0">
            <a:spAutoFit/>
          </a:bodyPr>
          <a:lstStyle/>
          <a:p>
            <a:pPr>
              <a:lnSpc>
                <a:spcPts val="2213"/>
              </a:lnSpc>
            </a:pPr>
            <a:r>
              <a:rPr sz="1867" dirty="0">
                <a:solidFill>
                  <a:srgbClr val="313131"/>
                </a:solidFill>
                <a:latin typeface="Arial" panose="020B0604020202020204" pitchFamily="34" charset="0"/>
                <a:cs typeface="Arial" panose="020B0604020202020204" pitchFamily="34" charset="0"/>
              </a:rPr>
              <a:t>Dummy </a:t>
            </a:r>
            <a:r>
              <a:rPr sz="1867" spc="47" dirty="0">
                <a:solidFill>
                  <a:srgbClr val="313131"/>
                </a:solidFill>
                <a:latin typeface="Arial" panose="020B0604020202020204" pitchFamily="34" charset="0"/>
                <a:cs typeface="Arial" panose="020B0604020202020204" pitchFamily="34" charset="0"/>
              </a:rPr>
              <a:t>Variables </a:t>
            </a:r>
            <a:r>
              <a:rPr sz="1867" spc="87" dirty="0">
                <a:solidFill>
                  <a:srgbClr val="313131"/>
                </a:solidFill>
                <a:latin typeface="Arial" panose="020B0604020202020204" pitchFamily="34" charset="0"/>
                <a:cs typeface="Arial" panose="020B0604020202020204" pitchFamily="34" charset="0"/>
              </a:rPr>
              <a:t>with </a:t>
            </a:r>
            <a:r>
              <a:rPr sz="1867" spc="47" dirty="0">
                <a:solidFill>
                  <a:srgbClr val="313131"/>
                </a:solidFill>
                <a:latin typeface="Arial" panose="020B0604020202020204" pitchFamily="34" charset="0"/>
                <a:cs typeface="Arial" panose="020B0604020202020204" pitchFamily="34" charset="0"/>
              </a:rPr>
              <a:t>Reference</a:t>
            </a:r>
            <a:r>
              <a:rPr sz="1867" spc="-313"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Group: </a:t>
            </a:r>
            <a:r>
              <a:rPr sz="1867" spc="7" dirty="0">
                <a:solidFill>
                  <a:srgbClr val="313131"/>
                </a:solidFill>
                <a:latin typeface="Arial" panose="020B0604020202020204" pitchFamily="34" charset="0"/>
                <a:cs typeface="Arial" panose="020B0604020202020204" pitchFamily="34" charset="0"/>
              </a:rPr>
              <a:t>Represent</a:t>
            </a:r>
            <a:endParaRPr sz="1867" dirty="0">
              <a:latin typeface="Arial" panose="020B0604020202020204" pitchFamily="34" charset="0"/>
              <a:cs typeface="Arial" panose="020B0604020202020204" pitchFamily="34" charset="0"/>
            </a:endParaRPr>
          </a:p>
        </p:txBody>
      </p:sp>
      <p:sp>
        <p:nvSpPr>
          <p:cNvPr id="21" name="object 21">
            <a:extLst>
              <a:ext uri="{FF2B5EF4-FFF2-40B4-BE49-F238E27FC236}">
                <a16:creationId xmlns:a16="http://schemas.microsoft.com/office/drawing/2014/main" id="{81E119CB-C70D-F26D-3F2E-ABBF6ABCEC38}"/>
              </a:ext>
            </a:extLst>
          </p:cNvPr>
          <p:cNvSpPr txBox="1"/>
          <p:nvPr/>
        </p:nvSpPr>
        <p:spPr>
          <a:xfrm>
            <a:off x="904315" y="4103073"/>
            <a:ext cx="5479627" cy="1723229"/>
          </a:xfrm>
          <a:prstGeom prst="rect">
            <a:avLst/>
          </a:prstGeom>
        </p:spPr>
        <p:txBody>
          <a:bodyPr vert="horz" wrap="square" lIns="0" tIns="0" rIns="0" bIns="0" rtlCol="0">
            <a:spAutoFit/>
          </a:bodyPr>
          <a:lstStyle/>
          <a:p>
            <a:pPr marL="16933"/>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categorical</a:t>
            </a:r>
            <a:r>
              <a:rPr sz="1867" spc="-152"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a:t>
            </a:r>
            <a:r>
              <a:rPr sz="1867" spc="-173"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using</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n-1</a:t>
            </a:r>
            <a:endParaRPr sz="1867" dirty="0">
              <a:latin typeface="Arial" panose="020B0604020202020204" pitchFamily="34" charset="0"/>
              <a:cs typeface="Arial" panose="020B0604020202020204" pitchFamily="34" charset="0"/>
            </a:endParaRPr>
          </a:p>
          <a:p>
            <a:pPr marL="16933">
              <a:spcBef>
                <a:spcPts val="427"/>
              </a:spcBef>
            </a:pPr>
            <a:r>
              <a:rPr sz="1867" spc="-33" dirty="0">
                <a:solidFill>
                  <a:srgbClr val="313131"/>
                </a:solidFill>
                <a:latin typeface="Arial" panose="020B0604020202020204" pitchFamily="34" charset="0"/>
                <a:cs typeface="Arial" panose="020B0604020202020204" pitchFamily="34" charset="0"/>
              </a:rPr>
              <a:t>dummy</a:t>
            </a:r>
            <a:r>
              <a:rPr sz="1867" spc="-21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variables</a:t>
            </a:r>
            <a:endParaRPr sz="1867" dirty="0">
              <a:latin typeface="Arial" panose="020B0604020202020204" pitchFamily="34" charset="0"/>
              <a:cs typeface="Arial" panose="020B0604020202020204" pitchFamily="34" charset="0"/>
            </a:endParaRPr>
          </a:p>
          <a:p>
            <a:pPr marL="16933" marR="6773">
              <a:lnSpc>
                <a:spcPct val="119300"/>
              </a:lnSpc>
              <a:spcBef>
                <a:spcPts val="780"/>
              </a:spcBef>
            </a:pPr>
            <a:r>
              <a:rPr sz="1867" dirty="0">
                <a:solidFill>
                  <a:srgbClr val="313131"/>
                </a:solidFill>
                <a:latin typeface="Arial" panose="020B0604020202020204" pitchFamily="34" charset="0"/>
                <a:cs typeface="Arial" panose="020B0604020202020204" pitchFamily="34" charset="0"/>
              </a:rPr>
              <a:t>Dummy </a:t>
            </a:r>
            <a:r>
              <a:rPr sz="1867" spc="47" dirty="0">
                <a:solidFill>
                  <a:srgbClr val="313131"/>
                </a:solidFill>
                <a:latin typeface="Arial" panose="020B0604020202020204" pitchFamily="34" charset="0"/>
                <a:cs typeface="Arial" panose="020B0604020202020204" pitchFamily="34" charset="0"/>
              </a:rPr>
              <a:t>Variables for </a:t>
            </a:r>
            <a:r>
              <a:rPr sz="1867" spc="7" dirty="0">
                <a:solidFill>
                  <a:srgbClr val="313131"/>
                </a:solidFill>
                <a:latin typeface="Arial" panose="020B0604020202020204" pitchFamily="34" charset="0"/>
                <a:cs typeface="Arial" panose="020B0604020202020204" pitchFamily="34" charset="0"/>
              </a:rPr>
              <a:t>Ordered </a:t>
            </a:r>
            <a:r>
              <a:rPr sz="1867" spc="40" dirty="0">
                <a:solidFill>
                  <a:srgbClr val="313131"/>
                </a:solidFill>
                <a:latin typeface="Arial" panose="020B0604020202020204" pitchFamily="34" charset="0"/>
                <a:cs typeface="Arial" panose="020B0604020202020204" pitchFamily="34" charset="0"/>
              </a:rPr>
              <a:t>Categorical</a:t>
            </a:r>
            <a:r>
              <a:rPr sz="1867" spc="-32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Variable  </a:t>
            </a:r>
            <a:r>
              <a:rPr sz="1867" spc="87" dirty="0">
                <a:solidFill>
                  <a:srgbClr val="313131"/>
                </a:solidFill>
                <a:latin typeface="Arial" panose="020B0604020202020204" pitchFamily="34" charset="0"/>
                <a:cs typeface="Arial" panose="020B0604020202020204" pitchFamily="34" charset="0"/>
              </a:rPr>
              <a:t>with </a:t>
            </a:r>
            <a:r>
              <a:rPr sz="1867" spc="47" dirty="0">
                <a:solidFill>
                  <a:srgbClr val="313131"/>
                </a:solidFill>
                <a:latin typeface="Arial" panose="020B0604020202020204" pitchFamily="34" charset="0"/>
                <a:cs typeface="Arial" panose="020B0604020202020204" pitchFamily="34" charset="0"/>
              </a:rPr>
              <a:t>Reference </a:t>
            </a:r>
            <a:r>
              <a:rPr sz="1867" spc="-40" dirty="0">
                <a:solidFill>
                  <a:srgbClr val="313131"/>
                </a:solidFill>
                <a:latin typeface="Arial" panose="020B0604020202020204" pitchFamily="34" charset="0"/>
                <a:cs typeface="Arial" panose="020B0604020202020204" pitchFamily="34" charset="0"/>
              </a:rPr>
              <a:t>Group: </a:t>
            </a:r>
            <a:r>
              <a:rPr sz="1867" spc="13" dirty="0">
                <a:solidFill>
                  <a:srgbClr val="313131"/>
                </a:solidFill>
                <a:latin typeface="Arial" panose="020B0604020202020204" pitchFamily="34" charset="0"/>
                <a:cs typeface="Arial" panose="020B0604020202020204" pitchFamily="34" charset="0"/>
              </a:rPr>
              <a:t>Assume</a:t>
            </a:r>
            <a:r>
              <a:rPr sz="1867" spc="-3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mathematical</a:t>
            </a:r>
            <a:endParaRPr sz="1867" dirty="0">
              <a:latin typeface="Arial" panose="020B0604020202020204" pitchFamily="34" charset="0"/>
              <a:cs typeface="Arial" panose="020B0604020202020204" pitchFamily="34" charset="0"/>
            </a:endParaRPr>
          </a:p>
        </p:txBody>
      </p:sp>
      <p:sp>
        <p:nvSpPr>
          <p:cNvPr id="22" name="object 22">
            <a:extLst>
              <a:ext uri="{FF2B5EF4-FFF2-40B4-BE49-F238E27FC236}">
                <a16:creationId xmlns:a16="http://schemas.microsoft.com/office/drawing/2014/main" id="{FED9CEF1-BB5D-2B22-E2CF-66131FBD5021}"/>
              </a:ext>
            </a:extLst>
          </p:cNvPr>
          <p:cNvSpPr txBox="1"/>
          <p:nvPr/>
        </p:nvSpPr>
        <p:spPr>
          <a:xfrm>
            <a:off x="921342" y="5563481"/>
            <a:ext cx="5117253" cy="282129"/>
          </a:xfrm>
          <a:prstGeom prst="rect">
            <a:avLst/>
          </a:prstGeom>
          <a:solidFill>
            <a:srgbClr val="B6E838"/>
          </a:solidFill>
        </p:spPr>
        <p:txBody>
          <a:bodyPr vert="horz" wrap="square" lIns="0" tIns="0" rIns="0" bIns="0" rtlCol="0">
            <a:spAutoFit/>
          </a:bodyPr>
          <a:lstStyle/>
          <a:p>
            <a:pPr>
              <a:lnSpc>
                <a:spcPts val="2213"/>
              </a:lnSpc>
            </a:pPr>
            <a:r>
              <a:rPr sz="1867" spc="-13" dirty="0">
                <a:solidFill>
                  <a:srgbClr val="313131"/>
                </a:solidFill>
                <a:latin typeface="Arial" panose="020B0604020202020204" pitchFamily="34" charset="0"/>
                <a:cs typeface="Arial" panose="020B0604020202020204" pitchFamily="34" charset="0"/>
              </a:rPr>
              <a:t>ordering Small </a:t>
            </a:r>
            <a:r>
              <a:rPr sz="1867" spc="-227" dirty="0">
                <a:solidFill>
                  <a:srgbClr val="313131"/>
                </a:solidFill>
                <a:latin typeface="Arial" panose="020B0604020202020204" pitchFamily="34" charset="0"/>
                <a:cs typeface="Arial" panose="020B0604020202020204" pitchFamily="34" charset="0"/>
              </a:rPr>
              <a:t>&lt; </a:t>
            </a:r>
            <a:r>
              <a:rPr sz="1867" spc="-13" dirty="0">
                <a:solidFill>
                  <a:srgbClr val="313131"/>
                </a:solidFill>
                <a:latin typeface="Arial" panose="020B0604020202020204" pitchFamily="34" charset="0"/>
                <a:cs typeface="Arial" panose="020B0604020202020204" pitchFamily="34" charset="0"/>
              </a:rPr>
              <a:t>Medium </a:t>
            </a:r>
            <a:r>
              <a:rPr sz="1867" spc="-227" dirty="0">
                <a:solidFill>
                  <a:srgbClr val="313131"/>
                </a:solidFill>
                <a:latin typeface="Arial" panose="020B0604020202020204" pitchFamily="34" charset="0"/>
                <a:cs typeface="Arial" panose="020B0604020202020204" pitchFamily="34" charset="0"/>
              </a:rPr>
              <a:t>&lt; </a:t>
            </a:r>
            <a:r>
              <a:rPr sz="1867" spc="-33" dirty="0">
                <a:solidFill>
                  <a:srgbClr val="313131"/>
                </a:solidFill>
                <a:latin typeface="Arial" panose="020B0604020202020204" pitchFamily="34" charset="0"/>
                <a:cs typeface="Arial" panose="020B0604020202020204" pitchFamily="34" charset="0"/>
              </a:rPr>
              <a:t>Large. </a:t>
            </a:r>
            <a:r>
              <a:rPr sz="1867" spc="-73" dirty="0">
                <a:solidFill>
                  <a:srgbClr val="313131"/>
                </a:solidFill>
                <a:latin typeface="Arial" panose="020B0604020202020204" pitchFamily="34" charset="0"/>
                <a:cs typeface="Arial" panose="020B0604020202020204" pitchFamily="34" charset="0"/>
              </a:rPr>
              <a:t>To </a:t>
            </a:r>
            <a:r>
              <a:rPr sz="1867" spc="7" dirty="0">
                <a:solidFill>
                  <a:srgbClr val="313131"/>
                </a:solidFill>
                <a:latin typeface="Arial" panose="020B0604020202020204" pitchFamily="34" charset="0"/>
                <a:cs typeface="Arial" panose="020B0604020202020204" pitchFamily="34" charset="0"/>
              </a:rPr>
              <a:t>indicate</a:t>
            </a:r>
            <a:r>
              <a:rPr sz="1867" spc="-4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endParaRPr sz="1867">
              <a:latin typeface="Arial" panose="020B0604020202020204" pitchFamily="34" charset="0"/>
              <a:cs typeface="Arial" panose="020B0604020202020204" pitchFamily="34" charset="0"/>
            </a:endParaRPr>
          </a:p>
        </p:txBody>
      </p:sp>
      <p:sp>
        <p:nvSpPr>
          <p:cNvPr id="23" name="object 23">
            <a:extLst>
              <a:ext uri="{FF2B5EF4-FFF2-40B4-BE49-F238E27FC236}">
                <a16:creationId xmlns:a16="http://schemas.microsoft.com/office/drawing/2014/main" id="{5EB4BF1F-6E8C-6EAB-0037-FEA2D619E74A}"/>
              </a:ext>
            </a:extLst>
          </p:cNvPr>
          <p:cNvSpPr txBox="1"/>
          <p:nvPr/>
        </p:nvSpPr>
        <p:spPr>
          <a:xfrm>
            <a:off x="921342" y="5897375"/>
            <a:ext cx="4468705" cy="287323"/>
          </a:xfrm>
          <a:prstGeom prst="rect">
            <a:avLst/>
          </a:prstGeom>
        </p:spPr>
        <p:txBody>
          <a:bodyPr vert="horz" wrap="square" lIns="0" tIns="0" rIns="0" bIns="0" rtlCol="0">
            <a:spAutoFit/>
          </a:bodyPr>
          <a:lstStyle/>
          <a:p>
            <a:pPr>
              <a:lnSpc>
                <a:spcPct val="100000"/>
              </a:lnSpc>
            </a:pPr>
            <a:r>
              <a:rPr sz="1867" spc="-27" dirty="0">
                <a:solidFill>
                  <a:srgbClr val="313131"/>
                </a:solidFill>
                <a:latin typeface="Arial" panose="020B0604020202020204" pitchFamily="34" charset="0"/>
                <a:cs typeface="Arial" panose="020B0604020202020204" pitchFamily="34" charset="0"/>
              </a:rPr>
              <a:t>ordering,</a:t>
            </a:r>
            <a:r>
              <a:rPr sz="1867" spc="-14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use</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more</a:t>
            </a:r>
            <a:r>
              <a:rPr sz="1867" spc="-140" dirty="0">
                <a:solidFill>
                  <a:srgbClr val="313131"/>
                </a:solidFill>
                <a:latin typeface="Arial" panose="020B0604020202020204" pitchFamily="34" charset="0"/>
                <a:cs typeface="Arial" panose="020B0604020202020204" pitchFamily="34" charset="0"/>
              </a:rPr>
              <a:t> </a:t>
            </a:r>
            <a:r>
              <a:rPr sz="1867" spc="73" dirty="0">
                <a:solidFill>
                  <a:srgbClr val="313131"/>
                </a:solidFill>
                <a:latin typeface="Arial" panose="020B0604020202020204" pitchFamily="34" charset="0"/>
                <a:cs typeface="Arial" panose="020B0604020202020204" pitchFamily="34" charset="0"/>
              </a:rPr>
              <a:t>1s</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higher</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endParaRPr sz="1867">
              <a:latin typeface="Arial" panose="020B0604020202020204" pitchFamily="34" charset="0"/>
              <a:cs typeface="Arial" panose="020B0604020202020204" pitchFamily="34" charset="0"/>
            </a:endParaRPr>
          </a:p>
        </p:txBody>
      </p:sp>
      <p:sp>
        <p:nvSpPr>
          <p:cNvPr id="24" name="object 24">
            <a:extLst>
              <a:ext uri="{FF2B5EF4-FFF2-40B4-BE49-F238E27FC236}">
                <a16:creationId xmlns:a16="http://schemas.microsoft.com/office/drawing/2014/main" id="{5E9F2520-833B-349F-633E-1F8990FFDAFA}"/>
              </a:ext>
            </a:extLst>
          </p:cNvPr>
          <p:cNvSpPr/>
          <p:nvPr/>
        </p:nvSpPr>
        <p:spPr>
          <a:xfrm>
            <a:off x="7091681" y="1519937"/>
            <a:ext cx="3263391" cy="1499615"/>
          </a:xfrm>
          <a:prstGeom prst="rect">
            <a:avLst/>
          </a:prstGeom>
          <a:blipFill>
            <a:blip r:embed="rId2" cstate="print"/>
            <a:stretch>
              <a:fillRect/>
            </a:stretch>
          </a:blipFill>
        </p:spPr>
        <p:txBody>
          <a:bodyPr wrap="square" lIns="0" tIns="0" rIns="0" bIns="0" rtlCol="0"/>
          <a:lstStyle/>
          <a:p>
            <a:endParaRPr sz="2400"/>
          </a:p>
        </p:txBody>
      </p:sp>
      <p:sp>
        <p:nvSpPr>
          <p:cNvPr id="25" name="object 25">
            <a:extLst>
              <a:ext uri="{FF2B5EF4-FFF2-40B4-BE49-F238E27FC236}">
                <a16:creationId xmlns:a16="http://schemas.microsoft.com/office/drawing/2014/main" id="{8DFA86F4-1D0D-9884-7427-14367F917191}"/>
              </a:ext>
            </a:extLst>
          </p:cNvPr>
          <p:cNvSpPr/>
          <p:nvPr/>
        </p:nvSpPr>
        <p:spPr>
          <a:xfrm>
            <a:off x="10627360" y="2078737"/>
            <a:ext cx="1325033" cy="774700"/>
          </a:xfrm>
          <a:custGeom>
            <a:avLst/>
            <a:gdLst/>
            <a:ahLst/>
            <a:cxnLst/>
            <a:rect l="l" t="t" r="r" b="b"/>
            <a:pathLst>
              <a:path w="993775" h="581025">
                <a:moveTo>
                  <a:pt x="0" y="0"/>
                </a:moveTo>
                <a:lnTo>
                  <a:pt x="993648" y="0"/>
                </a:lnTo>
                <a:lnTo>
                  <a:pt x="993648" y="580644"/>
                </a:lnTo>
                <a:lnTo>
                  <a:pt x="0" y="580644"/>
                </a:lnTo>
                <a:lnTo>
                  <a:pt x="0" y="0"/>
                </a:lnTo>
                <a:close/>
              </a:path>
            </a:pathLst>
          </a:custGeom>
          <a:ln w="9144">
            <a:solidFill>
              <a:srgbClr val="313131"/>
            </a:solidFill>
          </a:ln>
        </p:spPr>
        <p:txBody>
          <a:bodyPr wrap="square" lIns="0" tIns="0" rIns="0" bIns="0" rtlCol="0"/>
          <a:lstStyle/>
          <a:p>
            <a:endParaRPr sz="2400"/>
          </a:p>
        </p:txBody>
      </p:sp>
      <p:sp>
        <p:nvSpPr>
          <p:cNvPr id="26" name="object 26">
            <a:extLst>
              <a:ext uri="{FF2B5EF4-FFF2-40B4-BE49-F238E27FC236}">
                <a16:creationId xmlns:a16="http://schemas.microsoft.com/office/drawing/2014/main" id="{E4C1C85A-848A-3B30-83C0-49C9BD82EBDB}"/>
              </a:ext>
            </a:extLst>
          </p:cNvPr>
          <p:cNvSpPr txBox="1"/>
          <p:nvPr/>
        </p:nvSpPr>
        <p:spPr>
          <a:xfrm>
            <a:off x="7002272" y="1519936"/>
            <a:ext cx="5094393" cy="1326132"/>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73"/>
              </a:spcBef>
            </a:pPr>
            <a:endParaRPr sz="1867">
              <a:latin typeface="Times New Roman"/>
              <a:cs typeface="Times New Roman"/>
            </a:endParaRPr>
          </a:p>
          <a:p>
            <a:pPr marL="3762493" marR="257380" indent="-14393" algn="just"/>
            <a:r>
              <a:rPr sz="1600" spc="53" dirty="0">
                <a:solidFill>
                  <a:srgbClr val="313131"/>
                </a:solidFill>
                <a:latin typeface="Tahoma"/>
                <a:cs typeface="Tahoma"/>
              </a:rPr>
              <a:t>Also</a:t>
            </a:r>
            <a:r>
              <a:rPr sz="1600" spc="-133" dirty="0">
                <a:solidFill>
                  <a:srgbClr val="313131"/>
                </a:solidFill>
                <a:latin typeface="Tahoma"/>
                <a:cs typeface="Tahoma"/>
              </a:rPr>
              <a:t> </a:t>
            </a:r>
            <a:r>
              <a:rPr sz="1600" spc="40" dirty="0">
                <a:solidFill>
                  <a:srgbClr val="313131"/>
                </a:solidFill>
                <a:latin typeface="Tahoma"/>
                <a:cs typeface="Tahoma"/>
              </a:rPr>
              <a:t>known  </a:t>
            </a:r>
            <a:r>
              <a:rPr sz="1600" spc="33" dirty="0">
                <a:solidFill>
                  <a:srgbClr val="313131"/>
                </a:solidFill>
                <a:latin typeface="Tahoma"/>
                <a:cs typeface="Tahoma"/>
              </a:rPr>
              <a:t>as </a:t>
            </a:r>
            <a:r>
              <a:rPr sz="1600" spc="20" dirty="0">
                <a:solidFill>
                  <a:srgbClr val="313131"/>
                </a:solidFill>
                <a:latin typeface="Tahoma"/>
                <a:cs typeface="Tahoma"/>
              </a:rPr>
              <a:t>One-Hot  </a:t>
            </a:r>
            <a:r>
              <a:rPr sz="1600" dirty="0">
                <a:solidFill>
                  <a:srgbClr val="313131"/>
                </a:solidFill>
                <a:latin typeface="Tahoma"/>
                <a:cs typeface="Tahoma"/>
              </a:rPr>
              <a:t>Encoding!</a:t>
            </a:r>
            <a:endParaRPr sz="1600">
              <a:latin typeface="Tahoma"/>
              <a:cs typeface="Tahoma"/>
            </a:endParaRPr>
          </a:p>
        </p:txBody>
      </p:sp>
      <p:sp>
        <p:nvSpPr>
          <p:cNvPr id="27" name="object 27">
            <a:extLst>
              <a:ext uri="{FF2B5EF4-FFF2-40B4-BE49-F238E27FC236}">
                <a16:creationId xmlns:a16="http://schemas.microsoft.com/office/drawing/2014/main" id="{6B9AB17D-86E5-6F6A-9C60-B2771AB2EC52}"/>
              </a:ext>
            </a:extLst>
          </p:cNvPr>
          <p:cNvSpPr/>
          <p:nvPr/>
        </p:nvSpPr>
        <p:spPr>
          <a:xfrm>
            <a:off x="7002272" y="1519936"/>
            <a:ext cx="5094393" cy="1583267"/>
          </a:xfrm>
          <a:custGeom>
            <a:avLst/>
            <a:gdLst/>
            <a:ahLst/>
            <a:cxnLst/>
            <a:rect l="l" t="t" r="r" b="b"/>
            <a:pathLst>
              <a:path w="3820795" h="1187450">
                <a:moveTo>
                  <a:pt x="0" y="0"/>
                </a:moveTo>
                <a:lnTo>
                  <a:pt x="3820667" y="0"/>
                </a:lnTo>
                <a:lnTo>
                  <a:pt x="3820667" y="1187196"/>
                </a:lnTo>
                <a:lnTo>
                  <a:pt x="0" y="1187196"/>
                </a:lnTo>
                <a:lnTo>
                  <a:pt x="0" y="0"/>
                </a:lnTo>
                <a:close/>
              </a:path>
            </a:pathLst>
          </a:custGeom>
          <a:solidFill>
            <a:srgbClr val="FFFF00">
              <a:alpha val="30194"/>
            </a:srgbClr>
          </a:solidFill>
        </p:spPr>
        <p:txBody>
          <a:bodyPr wrap="square" lIns="0" tIns="0" rIns="0" bIns="0" rtlCol="0"/>
          <a:lstStyle/>
          <a:p>
            <a:endParaRPr sz="2400"/>
          </a:p>
        </p:txBody>
      </p:sp>
      <p:sp>
        <p:nvSpPr>
          <p:cNvPr id="28" name="object 28">
            <a:extLst>
              <a:ext uri="{FF2B5EF4-FFF2-40B4-BE49-F238E27FC236}">
                <a16:creationId xmlns:a16="http://schemas.microsoft.com/office/drawing/2014/main" id="{C1D45C6B-20C3-DC10-D5BF-F70C10A329CA}"/>
              </a:ext>
            </a:extLst>
          </p:cNvPr>
          <p:cNvSpPr/>
          <p:nvPr/>
        </p:nvSpPr>
        <p:spPr>
          <a:xfrm>
            <a:off x="7091679" y="3206497"/>
            <a:ext cx="4419599" cy="1499615"/>
          </a:xfrm>
          <a:prstGeom prst="rect">
            <a:avLst/>
          </a:prstGeom>
          <a:blipFill>
            <a:blip r:embed="rId3" cstate="print"/>
            <a:stretch>
              <a:fillRect/>
            </a:stretch>
          </a:blipFill>
        </p:spPr>
        <p:txBody>
          <a:bodyPr wrap="square" lIns="0" tIns="0" rIns="0" bIns="0" rtlCol="0"/>
          <a:lstStyle/>
          <a:p>
            <a:endParaRPr sz="2400"/>
          </a:p>
        </p:txBody>
      </p:sp>
      <p:sp>
        <p:nvSpPr>
          <p:cNvPr id="29" name="object 29">
            <a:extLst>
              <a:ext uri="{FF2B5EF4-FFF2-40B4-BE49-F238E27FC236}">
                <a16:creationId xmlns:a16="http://schemas.microsoft.com/office/drawing/2014/main" id="{420EDCAC-D8D6-6A4B-3C18-3FD243BB06F9}"/>
              </a:ext>
            </a:extLst>
          </p:cNvPr>
          <p:cNvSpPr/>
          <p:nvPr/>
        </p:nvSpPr>
        <p:spPr>
          <a:xfrm>
            <a:off x="7002271" y="3180080"/>
            <a:ext cx="4509347" cy="1583267"/>
          </a:xfrm>
          <a:custGeom>
            <a:avLst/>
            <a:gdLst/>
            <a:ahLst/>
            <a:cxnLst/>
            <a:rect l="l" t="t" r="r" b="b"/>
            <a:pathLst>
              <a:path w="3382009" h="1187450">
                <a:moveTo>
                  <a:pt x="0" y="0"/>
                </a:moveTo>
                <a:lnTo>
                  <a:pt x="3381755" y="0"/>
                </a:lnTo>
                <a:lnTo>
                  <a:pt x="3381755" y="1187196"/>
                </a:lnTo>
                <a:lnTo>
                  <a:pt x="0" y="1187196"/>
                </a:lnTo>
                <a:lnTo>
                  <a:pt x="0" y="0"/>
                </a:lnTo>
                <a:close/>
              </a:path>
            </a:pathLst>
          </a:custGeom>
          <a:solidFill>
            <a:srgbClr val="2CCFFF">
              <a:alpha val="30194"/>
            </a:srgbClr>
          </a:solidFill>
        </p:spPr>
        <p:txBody>
          <a:bodyPr wrap="square" lIns="0" tIns="0" rIns="0" bIns="0" rtlCol="0"/>
          <a:lstStyle/>
          <a:p>
            <a:endParaRPr sz="2400"/>
          </a:p>
        </p:txBody>
      </p:sp>
      <p:sp>
        <p:nvSpPr>
          <p:cNvPr id="30" name="object 30">
            <a:extLst>
              <a:ext uri="{FF2B5EF4-FFF2-40B4-BE49-F238E27FC236}">
                <a16:creationId xmlns:a16="http://schemas.microsoft.com/office/drawing/2014/main" id="{E7A47CCB-DE85-02F7-3F7F-5B94CE9CD4A5}"/>
              </a:ext>
            </a:extLst>
          </p:cNvPr>
          <p:cNvSpPr txBox="1"/>
          <p:nvPr/>
        </p:nvSpPr>
        <p:spPr>
          <a:xfrm>
            <a:off x="6895384" y="6502490"/>
            <a:ext cx="3129280" cy="123111"/>
          </a:xfrm>
          <a:prstGeom prst="rect">
            <a:avLst/>
          </a:prstGeom>
        </p:spPr>
        <p:txBody>
          <a:bodyPr vert="horz" wrap="square" lIns="0" tIns="0" rIns="0" bIns="0" rtlCol="0">
            <a:spAutoFit/>
          </a:bodyPr>
          <a:lstStyle/>
          <a:p>
            <a:pPr marL="16933"/>
            <a:r>
              <a:rPr sz="800" spc="-13" dirty="0">
                <a:solidFill>
                  <a:srgbClr val="959595"/>
                </a:solidFill>
                <a:latin typeface="Tahoma"/>
                <a:cs typeface="Tahoma"/>
              </a:rPr>
              <a:t>https://de.mathworks.com/help/stats/dummy-indicator-variables.html</a:t>
            </a:r>
            <a:endParaRPr sz="800">
              <a:latin typeface="Tahoma"/>
              <a:cs typeface="Tahoma"/>
            </a:endParaRPr>
          </a:p>
        </p:txBody>
      </p:sp>
      <p:sp>
        <p:nvSpPr>
          <p:cNvPr id="31" name="object 31">
            <a:extLst>
              <a:ext uri="{FF2B5EF4-FFF2-40B4-BE49-F238E27FC236}">
                <a16:creationId xmlns:a16="http://schemas.microsoft.com/office/drawing/2014/main" id="{5A169D71-E715-16D7-909C-6635B23CD659}"/>
              </a:ext>
            </a:extLst>
          </p:cNvPr>
          <p:cNvSpPr/>
          <p:nvPr/>
        </p:nvSpPr>
        <p:spPr>
          <a:xfrm>
            <a:off x="7091679" y="4866639"/>
            <a:ext cx="2539999" cy="1473199"/>
          </a:xfrm>
          <a:prstGeom prst="rect">
            <a:avLst/>
          </a:prstGeom>
          <a:blipFill>
            <a:blip r:embed="rId4" cstate="print"/>
            <a:stretch>
              <a:fillRect/>
            </a:stretch>
          </a:blipFill>
        </p:spPr>
        <p:txBody>
          <a:bodyPr wrap="square" lIns="0" tIns="0" rIns="0" bIns="0" rtlCol="0"/>
          <a:lstStyle/>
          <a:p>
            <a:endParaRPr sz="2400"/>
          </a:p>
        </p:txBody>
      </p:sp>
      <p:sp>
        <p:nvSpPr>
          <p:cNvPr id="32" name="object 32">
            <a:extLst>
              <a:ext uri="{FF2B5EF4-FFF2-40B4-BE49-F238E27FC236}">
                <a16:creationId xmlns:a16="http://schemas.microsoft.com/office/drawing/2014/main" id="{1F6523F0-5043-0EF2-4736-D967C74F89B8}"/>
              </a:ext>
            </a:extLst>
          </p:cNvPr>
          <p:cNvSpPr/>
          <p:nvPr/>
        </p:nvSpPr>
        <p:spPr>
          <a:xfrm>
            <a:off x="7002272" y="4874768"/>
            <a:ext cx="2645833" cy="1581573"/>
          </a:xfrm>
          <a:custGeom>
            <a:avLst/>
            <a:gdLst/>
            <a:ahLst/>
            <a:cxnLst/>
            <a:rect l="l" t="t" r="r" b="b"/>
            <a:pathLst>
              <a:path w="1984375" h="1186179">
                <a:moveTo>
                  <a:pt x="0" y="0"/>
                </a:moveTo>
                <a:lnTo>
                  <a:pt x="1984248" y="0"/>
                </a:lnTo>
                <a:lnTo>
                  <a:pt x="1984248" y="1185672"/>
                </a:lnTo>
                <a:lnTo>
                  <a:pt x="0" y="1185672"/>
                </a:lnTo>
                <a:lnTo>
                  <a:pt x="0" y="0"/>
                </a:lnTo>
                <a:close/>
              </a:path>
            </a:pathLst>
          </a:custGeom>
          <a:solidFill>
            <a:srgbClr val="92D050">
              <a:alpha val="30194"/>
            </a:srgbClr>
          </a:solidFill>
        </p:spPr>
        <p:txBody>
          <a:bodyPr wrap="square" lIns="0" tIns="0" rIns="0" bIns="0" rtlCol="0"/>
          <a:lstStyle/>
          <a:p>
            <a:endParaRPr sz="2400"/>
          </a:p>
        </p:txBody>
      </p:sp>
      <p:sp>
        <p:nvSpPr>
          <p:cNvPr id="33" name="object 33">
            <a:extLst>
              <a:ext uri="{FF2B5EF4-FFF2-40B4-BE49-F238E27FC236}">
                <a16:creationId xmlns:a16="http://schemas.microsoft.com/office/drawing/2014/main" id="{69813F99-46C7-E2D6-1375-CF93FFD8BFFC}"/>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latin typeface="Tahoma"/>
                <a:cs typeface="Tahoma"/>
              </a:rPr>
              <a:t>Step </a:t>
            </a:r>
            <a:r>
              <a:rPr sz="1333" spc="-40" dirty="0">
                <a:latin typeface="Tahoma"/>
                <a:cs typeface="Tahoma"/>
              </a:rPr>
              <a:t>1: </a:t>
            </a:r>
            <a:r>
              <a:rPr sz="1333" spc="13" dirty="0">
                <a:latin typeface="Tahoma"/>
                <a:cs typeface="Tahoma"/>
              </a:rPr>
              <a:t>Select </a:t>
            </a:r>
            <a:r>
              <a:rPr sz="1333" spc="-7" dirty="0">
                <a:latin typeface="Tahoma"/>
                <a:cs typeface="Tahoma"/>
              </a:rPr>
              <a:t>Data  </a:t>
            </a:r>
            <a:r>
              <a:rPr sz="1333" spc="33" dirty="0">
                <a:latin typeface="Tahoma"/>
                <a:cs typeface="Tahoma"/>
              </a:rPr>
              <a:t>Step </a:t>
            </a:r>
            <a:r>
              <a:rPr sz="1333" spc="-40" dirty="0">
                <a:latin typeface="Tahoma"/>
                <a:cs typeface="Tahoma"/>
              </a:rPr>
              <a:t>2: </a:t>
            </a:r>
            <a:r>
              <a:rPr sz="1333" dirty="0">
                <a:latin typeface="Tahoma"/>
                <a:cs typeface="Tahoma"/>
              </a:rPr>
              <a:t>Preprocess</a:t>
            </a:r>
            <a:r>
              <a:rPr sz="1333" spc="-167" dirty="0">
                <a:latin typeface="Tahoma"/>
                <a:cs typeface="Tahoma"/>
              </a:rPr>
              <a:t> </a:t>
            </a:r>
            <a:r>
              <a:rPr sz="1333" spc="-7" dirty="0">
                <a:latin typeface="Tahoma"/>
                <a:cs typeface="Tahoma"/>
              </a:rPr>
              <a:t>Data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3" name="Slide Number Placeholder 2">
            <a:extLst>
              <a:ext uri="{FF2B5EF4-FFF2-40B4-BE49-F238E27FC236}">
                <a16:creationId xmlns:a16="http://schemas.microsoft.com/office/drawing/2014/main" id="{0ACEDC22-E88C-F593-DDED-58E554D357C3}"/>
              </a:ext>
            </a:extLst>
          </p:cNvPr>
          <p:cNvSpPr>
            <a:spLocks noGrp="1"/>
          </p:cNvSpPr>
          <p:nvPr>
            <p:ph type="sldNum" sz="quarter" idx="7"/>
          </p:nvPr>
        </p:nvSpPr>
        <p:spPr/>
        <p:txBody>
          <a:bodyPr/>
          <a:lstStyle/>
          <a:p>
            <a:fld id="{B6F15528-21DE-4FAA-801E-634DDDAF4B2B}" type="slidenum">
              <a:rPr lang="en-DK" smtClean="0"/>
              <a:t>26</a:t>
            </a:fld>
            <a:endParaRPr lang="en-DK"/>
          </a:p>
        </p:txBody>
      </p:sp>
    </p:spTree>
    <p:extLst>
      <p:ext uri="{BB962C8B-B14F-4D97-AF65-F5344CB8AC3E}">
        <p14:creationId xmlns:p14="http://schemas.microsoft.com/office/powerpoint/2010/main" val="312693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80A3F-760B-C10F-E78F-D0A116598E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0FBE14-DFDB-453A-76DF-F1E9DC19A785}"/>
              </a:ext>
            </a:extLst>
          </p:cNvPr>
          <p:cNvSpPr txBox="1"/>
          <p:nvPr/>
        </p:nvSpPr>
        <p:spPr>
          <a:xfrm>
            <a:off x="701212" y="1615143"/>
            <a:ext cx="3882813" cy="2661434"/>
          </a:xfrm>
          <a:prstGeom prst="rect">
            <a:avLst/>
          </a:prstGeom>
        </p:spPr>
        <p:txBody>
          <a:bodyPr vert="horz" wrap="square" lIns="0" tIns="0" rIns="0" bIns="0" rtlCol="0">
            <a:spAutoFit/>
          </a:bodyPr>
          <a:lstStyle/>
          <a:p>
            <a:pPr marL="16933" marR="6773">
              <a:lnSpc>
                <a:spcPct val="119300"/>
              </a:lnSpc>
            </a:pPr>
            <a:r>
              <a:rPr sz="1867" spc="-13" dirty="0">
                <a:solidFill>
                  <a:srgbClr val="313131"/>
                </a:solidFill>
                <a:latin typeface="Arial" panose="020B0604020202020204" pitchFamily="34" charset="0"/>
                <a:cs typeface="Arial" panose="020B0604020202020204" pitchFamily="34" charset="0"/>
              </a:rPr>
              <a:t>Data</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transformation</a:t>
            </a:r>
            <a:r>
              <a:rPr sz="1867" spc="-18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changes</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relative  </a:t>
            </a:r>
            <a:r>
              <a:rPr sz="1867" spc="20" dirty="0">
                <a:solidFill>
                  <a:srgbClr val="313131"/>
                </a:solidFill>
                <a:latin typeface="Arial" panose="020B0604020202020204" pitchFamily="34" charset="0"/>
                <a:cs typeface="Arial" panose="020B0604020202020204" pitchFamily="34" charset="0"/>
              </a:rPr>
              <a:t>differences </a:t>
            </a:r>
            <a:r>
              <a:rPr sz="1867" spc="-20" dirty="0">
                <a:solidFill>
                  <a:srgbClr val="313131"/>
                </a:solidFill>
                <a:latin typeface="Arial" panose="020B0604020202020204" pitchFamily="34" charset="0"/>
                <a:cs typeface="Arial" panose="020B0604020202020204" pitchFamily="34" charset="0"/>
              </a:rPr>
              <a:t>among </a:t>
            </a:r>
            <a:r>
              <a:rPr sz="1867" spc="7" dirty="0">
                <a:solidFill>
                  <a:srgbClr val="313131"/>
                </a:solidFill>
                <a:latin typeface="Arial" panose="020B0604020202020204" pitchFamily="34" charset="0"/>
                <a:cs typeface="Arial" panose="020B0604020202020204" pitchFamily="34" charset="0"/>
              </a:rPr>
              <a:t>individual</a:t>
            </a:r>
            <a:r>
              <a:rPr sz="1867" spc="-4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13"/>
              </a:spcBef>
            </a:pPr>
            <a:r>
              <a:rPr sz="1867" spc="-7" dirty="0">
                <a:solidFill>
                  <a:srgbClr val="313131"/>
                </a:solidFill>
                <a:latin typeface="Arial" panose="020B0604020202020204" pitchFamily="34" charset="0"/>
                <a:cs typeface="Arial" panose="020B0604020202020204" pitchFamily="34" charset="0"/>
              </a:rPr>
              <a:t>Types </a:t>
            </a:r>
            <a:r>
              <a:rPr sz="1867" spc="40" dirty="0">
                <a:solidFill>
                  <a:srgbClr val="313131"/>
                </a:solidFill>
                <a:latin typeface="Arial" panose="020B0604020202020204" pitchFamily="34" charset="0"/>
                <a:cs typeface="Arial" panose="020B0604020202020204" pitchFamily="34" charset="0"/>
              </a:rPr>
              <a:t>of</a:t>
            </a:r>
            <a:r>
              <a:rPr sz="1867" spc="-2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transformation:</a:t>
            </a:r>
            <a:endParaRPr sz="1867" dirty="0">
              <a:latin typeface="Arial" panose="020B0604020202020204" pitchFamily="34" charset="0"/>
              <a:cs typeface="Arial" panose="020B0604020202020204" pitchFamily="34" charset="0"/>
            </a:endParaRPr>
          </a:p>
          <a:p>
            <a:pPr marL="256534" marR="586725" indent="-240447">
              <a:lnSpc>
                <a:spcPct val="119300"/>
              </a:lnSpc>
              <a:spcBef>
                <a:spcPts val="793"/>
              </a:spcBef>
            </a:pPr>
            <a:r>
              <a:rPr sz="1867" dirty="0">
                <a:solidFill>
                  <a:srgbClr val="B00639"/>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Linear: </a:t>
            </a:r>
            <a:r>
              <a:rPr sz="1867" spc="53" dirty="0">
                <a:solidFill>
                  <a:srgbClr val="313131"/>
                </a:solidFill>
                <a:latin typeface="Arial" panose="020B0604020202020204" pitchFamily="34" charset="0"/>
                <a:cs typeface="Arial" panose="020B0604020202020204" pitchFamily="34" charset="0"/>
              </a:rPr>
              <a:t>By </a:t>
            </a:r>
            <a:r>
              <a:rPr sz="1867" spc="-7" dirty="0">
                <a:solidFill>
                  <a:srgbClr val="313131"/>
                </a:solidFill>
                <a:latin typeface="Arial" panose="020B0604020202020204" pitchFamily="34" charset="0"/>
                <a:cs typeface="Arial" panose="020B0604020202020204" pitchFamily="34" charset="0"/>
              </a:rPr>
              <a:t>adding </a:t>
            </a:r>
            <a:r>
              <a:rPr sz="1867" spc="7" dirty="0">
                <a:solidFill>
                  <a:srgbClr val="313131"/>
                </a:solidFill>
                <a:latin typeface="Arial" panose="020B0604020202020204" pitchFamily="34" charset="0"/>
                <a:cs typeface="Arial" panose="020B0604020202020204" pitchFamily="34" charset="0"/>
              </a:rPr>
              <a:t>constant</a:t>
            </a:r>
            <a:r>
              <a:rPr sz="1867" spc="-3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  </a:t>
            </a:r>
            <a:r>
              <a:rPr sz="1867" spc="13" dirty="0">
                <a:solidFill>
                  <a:srgbClr val="313131"/>
                </a:solidFill>
                <a:latin typeface="Arial" panose="020B0604020202020204" pitchFamily="34" charset="0"/>
                <a:cs typeface="Arial" panose="020B0604020202020204" pitchFamily="34" charset="0"/>
              </a:rPr>
              <a:t>multiplying </a:t>
            </a:r>
            <a:r>
              <a:rPr sz="1867" spc="20" dirty="0">
                <a:solidFill>
                  <a:srgbClr val="313131"/>
                </a:solidFill>
                <a:latin typeface="Arial" panose="020B0604020202020204" pitchFamily="34" charset="0"/>
                <a:cs typeface="Arial" panose="020B0604020202020204" pitchFamily="34" charset="0"/>
              </a:rPr>
              <a:t>by</a:t>
            </a:r>
            <a:r>
              <a:rPr sz="1867" spc="-339"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constant</a:t>
            </a:r>
            <a:endParaRPr sz="1867" dirty="0">
              <a:latin typeface="Arial" panose="020B0604020202020204" pitchFamily="34" charset="0"/>
              <a:cs typeface="Arial" panose="020B0604020202020204" pitchFamily="34" charset="0"/>
            </a:endParaRPr>
          </a:p>
          <a:p>
            <a:pPr marL="256534" marR="394537" indent="-240447">
              <a:lnSpc>
                <a:spcPct val="119300"/>
              </a:lnSpc>
              <a:spcBef>
                <a:spcPts val="780"/>
              </a:spcBef>
            </a:pPr>
            <a:r>
              <a:rPr sz="186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Non-linear: </a:t>
            </a:r>
            <a:r>
              <a:rPr sz="1867" spc="-13" dirty="0">
                <a:solidFill>
                  <a:srgbClr val="313131"/>
                </a:solidFill>
                <a:latin typeface="Arial" panose="020B0604020202020204" pitchFamily="34" charset="0"/>
                <a:cs typeface="Arial" panose="020B0604020202020204" pitchFamily="34" charset="0"/>
              </a:rPr>
              <a:t>log-transformation,  square-root </a:t>
            </a:r>
            <a:r>
              <a:rPr sz="1867" dirty="0">
                <a:solidFill>
                  <a:srgbClr val="313131"/>
                </a:solidFill>
                <a:latin typeface="Arial" panose="020B0604020202020204" pitchFamily="34" charset="0"/>
                <a:cs typeface="Arial" panose="020B0604020202020204" pitchFamily="34" charset="0"/>
              </a:rPr>
              <a:t>transformation</a:t>
            </a:r>
            <a:r>
              <a:rPr sz="1867" spc="-40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etc.</a:t>
            </a:r>
            <a:endParaRPr sz="1867"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37FD9DCD-2473-28FE-961F-7E3D383CF479}"/>
              </a:ext>
            </a:extLst>
          </p:cNvPr>
          <p:cNvSpPr txBox="1">
            <a:spLocks noGrp="1"/>
          </p:cNvSpPr>
          <p:nvPr>
            <p:ph type="title"/>
          </p:nvPr>
        </p:nvSpPr>
        <p:spPr>
          <a:xfrm>
            <a:off x="461435" y="268216"/>
            <a:ext cx="7434765" cy="553998"/>
          </a:xfrm>
          <a:prstGeom prst="rect">
            <a:avLst/>
          </a:prstGeom>
        </p:spPr>
        <p:txBody>
          <a:bodyPr vert="horz" wrap="square" lIns="0" tIns="0" rIns="0" bIns="0" rtlCol="0" anchor="ctr">
            <a:spAutoFit/>
          </a:bodyPr>
          <a:lstStyle/>
          <a:p>
            <a:pPr marL="16933" algn="ctr">
              <a:lnSpc>
                <a:spcPct val="100000"/>
              </a:lnSpc>
            </a:pPr>
            <a:r>
              <a:rPr sz="3600" spc="-27" dirty="0">
                <a:solidFill>
                  <a:schemeClr val="tx1"/>
                </a:solidFill>
                <a:latin typeface="Arial" panose="020B0604020202020204" pitchFamily="34" charset="0"/>
                <a:cs typeface="Arial" panose="020B0604020202020204" pitchFamily="34" charset="0"/>
              </a:rPr>
              <a:t>Transformed</a:t>
            </a:r>
            <a:r>
              <a:rPr sz="3600" spc="-260" dirty="0">
                <a:solidFill>
                  <a:schemeClr val="tx1"/>
                </a:solidFill>
                <a:latin typeface="Arial" panose="020B0604020202020204" pitchFamily="34" charset="0"/>
                <a:cs typeface="Arial" panose="020B0604020202020204" pitchFamily="34" charset="0"/>
              </a:rPr>
              <a:t> </a:t>
            </a:r>
            <a:r>
              <a:rPr sz="3600" spc="40" dirty="0">
                <a:solidFill>
                  <a:schemeClr val="tx1"/>
                </a:solidFill>
                <a:latin typeface="Arial" panose="020B0604020202020204" pitchFamily="34" charset="0"/>
                <a:cs typeface="Arial" panose="020B0604020202020204" pitchFamily="34" charset="0"/>
              </a:rPr>
              <a:t>Attributes</a:t>
            </a:r>
          </a:p>
        </p:txBody>
      </p:sp>
      <p:sp>
        <p:nvSpPr>
          <p:cNvPr id="4" name="object 4">
            <a:extLst>
              <a:ext uri="{FF2B5EF4-FFF2-40B4-BE49-F238E27FC236}">
                <a16:creationId xmlns:a16="http://schemas.microsoft.com/office/drawing/2014/main" id="{3EB29FDD-4533-5639-7622-CF05D3194A96}"/>
              </a:ext>
            </a:extLst>
          </p:cNvPr>
          <p:cNvSpPr/>
          <p:nvPr/>
        </p:nvSpPr>
        <p:spPr>
          <a:xfrm>
            <a:off x="5232401" y="1611377"/>
            <a:ext cx="6673087" cy="3334511"/>
          </a:xfrm>
          <a:prstGeom prst="rect">
            <a:avLst/>
          </a:prstGeom>
          <a:blipFill>
            <a:blip r:embed="rId2" cstate="print"/>
            <a:stretch>
              <a:fillRect/>
            </a:stretch>
          </a:blipFill>
        </p:spPr>
        <p:txBody>
          <a:bodyPr wrap="square" lIns="0" tIns="0" rIns="0" bIns="0" rtlCol="0"/>
          <a:lstStyle/>
          <a:p>
            <a:endParaRPr sz="2400"/>
          </a:p>
        </p:txBody>
      </p:sp>
      <p:sp>
        <p:nvSpPr>
          <p:cNvPr id="5" name="object 5">
            <a:extLst>
              <a:ext uri="{FF2B5EF4-FFF2-40B4-BE49-F238E27FC236}">
                <a16:creationId xmlns:a16="http://schemas.microsoft.com/office/drawing/2014/main" id="{256BFB41-9342-362C-EBC7-BFEBA1F22F6F}"/>
              </a:ext>
            </a:extLst>
          </p:cNvPr>
          <p:cNvSpPr/>
          <p:nvPr/>
        </p:nvSpPr>
        <p:spPr>
          <a:xfrm>
            <a:off x="5232400" y="1605281"/>
            <a:ext cx="3214827" cy="3336543"/>
          </a:xfrm>
          <a:prstGeom prst="rect">
            <a:avLst/>
          </a:prstGeom>
          <a:blipFill>
            <a:blip r:embed="rId3" cstate="print"/>
            <a:stretch>
              <a:fillRect/>
            </a:stretch>
          </a:blipFill>
        </p:spPr>
        <p:txBody>
          <a:bodyPr wrap="square" lIns="0" tIns="0" rIns="0" bIns="0" rtlCol="0"/>
          <a:lstStyle/>
          <a:p>
            <a:endParaRPr sz="2400"/>
          </a:p>
        </p:txBody>
      </p:sp>
      <p:sp>
        <p:nvSpPr>
          <p:cNvPr id="6" name="object 6">
            <a:extLst>
              <a:ext uri="{FF2B5EF4-FFF2-40B4-BE49-F238E27FC236}">
                <a16:creationId xmlns:a16="http://schemas.microsoft.com/office/drawing/2014/main" id="{553E4AA0-7A24-9AF1-5D5E-D60B7A9B2769}"/>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chemeClr val="tx1">
                    <a:lumMod val="95000"/>
                    <a:lumOff val="5000"/>
                  </a:schemeClr>
                </a:solidFill>
                <a:latin typeface="Tahoma"/>
                <a:cs typeface="Tahoma"/>
              </a:rPr>
              <a:t>Step </a:t>
            </a:r>
            <a:r>
              <a:rPr sz="1333" spc="-40" dirty="0">
                <a:solidFill>
                  <a:schemeClr val="tx1">
                    <a:lumMod val="95000"/>
                    <a:lumOff val="5000"/>
                  </a:schemeClr>
                </a:solidFill>
                <a:latin typeface="Tahoma"/>
                <a:cs typeface="Tahoma"/>
              </a:rPr>
              <a:t>1: </a:t>
            </a:r>
            <a:r>
              <a:rPr sz="1333" spc="13" dirty="0">
                <a:solidFill>
                  <a:schemeClr val="tx1">
                    <a:lumMod val="95000"/>
                    <a:lumOff val="5000"/>
                  </a:schemeClr>
                </a:solidFill>
                <a:latin typeface="Tahoma"/>
                <a:cs typeface="Tahoma"/>
              </a:rPr>
              <a:t>Select </a:t>
            </a:r>
            <a:r>
              <a:rPr sz="1333" spc="-7" dirty="0">
                <a:solidFill>
                  <a:schemeClr val="tx1">
                    <a:lumMod val="95000"/>
                    <a:lumOff val="5000"/>
                  </a:schemeClr>
                </a:solidFill>
                <a:latin typeface="Tahoma"/>
                <a:cs typeface="Tahoma"/>
              </a:rPr>
              <a:t>Data  </a:t>
            </a:r>
            <a:r>
              <a:rPr sz="1333" spc="33" dirty="0">
                <a:solidFill>
                  <a:schemeClr val="tx1">
                    <a:lumMod val="95000"/>
                    <a:lumOff val="5000"/>
                  </a:schemeClr>
                </a:solidFill>
                <a:latin typeface="Tahoma"/>
                <a:cs typeface="Tahoma"/>
              </a:rPr>
              <a:t>Step </a:t>
            </a:r>
            <a:r>
              <a:rPr sz="1333" spc="-40" dirty="0">
                <a:solidFill>
                  <a:schemeClr val="tx1">
                    <a:lumMod val="95000"/>
                    <a:lumOff val="5000"/>
                  </a:schemeClr>
                </a:solidFill>
                <a:latin typeface="Tahoma"/>
                <a:cs typeface="Tahoma"/>
              </a:rPr>
              <a:t>2: </a:t>
            </a:r>
            <a:r>
              <a:rPr sz="1333" dirty="0">
                <a:solidFill>
                  <a:schemeClr val="tx1">
                    <a:lumMod val="95000"/>
                    <a:lumOff val="5000"/>
                  </a:schemeClr>
                </a:solidFill>
                <a:latin typeface="Tahoma"/>
                <a:cs typeface="Tahoma"/>
              </a:rPr>
              <a:t>Preprocess</a:t>
            </a:r>
            <a:r>
              <a:rPr sz="1333" spc="-167" dirty="0">
                <a:solidFill>
                  <a:schemeClr val="tx1">
                    <a:lumMod val="95000"/>
                    <a:lumOff val="5000"/>
                  </a:schemeClr>
                </a:solidFill>
                <a:latin typeface="Tahoma"/>
                <a:cs typeface="Tahoma"/>
              </a:rPr>
              <a:t> </a:t>
            </a:r>
            <a:r>
              <a:rPr sz="1333" spc="-7" dirty="0">
                <a:solidFill>
                  <a:schemeClr val="tx1">
                    <a:lumMod val="95000"/>
                    <a:lumOff val="5000"/>
                  </a:schemeClr>
                </a:solidFill>
                <a:latin typeface="Tahoma"/>
                <a:cs typeface="Tahoma"/>
              </a:rPr>
              <a:t>Data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7" name="object 7">
            <a:extLst>
              <a:ext uri="{FF2B5EF4-FFF2-40B4-BE49-F238E27FC236}">
                <a16:creationId xmlns:a16="http://schemas.microsoft.com/office/drawing/2014/main" id="{CBDF3A90-E5B8-ECD6-3827-F890EDFC3474}"/>
              </a:ext>
            </a:extLst>
          </p:cNvPr>
          <p:cNvSpPr txBox="1"/>
          <p:nvPr/>
        </p:nvSpPr>
        <p:spPr>
          <a:xfrm>
            <a:off x="7240564" y="4832076"/>
            <a:ext cx="4580467" cy="123111"/>
          </a:xfrm>
          <a:prstGeom prst="rect">
            <a:avLst/>
          </a:prstGeom>
        </p:spPr>
        <p:txBody>
          <a:bodyPr vert="horz" wrap="square" lIns="0" tIns="0" rIns="0" bIns="0" rtlCol="0">
            <a:spAutoFit/>
          </a:bodyPr>
          <a:lstStyle/>
          <a:p>
            <a:pPr marL="16933"/>
            <a:r>
              <a:rPr sz="800" spc="-7" dirty="0">
                <a:solidFill>
                  <a:srgbClr val="959595"/>
                </a:solidFill>
                <a:latin typeface="Tahoma"/>
                <a:cs typeface="Tahoma"/>
              </a:rPr>
              <a:t>https://www.davidzeleny.net/anadat-r/doku.php/en:data_preparation</a:t>
            </a:r>
            <a:endParaRPr sz="800" dirty="0">
              <a:latin typeface="Tahoma"/>
              <a:cs typeface="Tahoma"/>
            </a:endParaRPr>
          </a:p>
        </p:txBody>
      </p:sp>
      <p:sp>
        <p:nvSpPr>
          <p:cNvPr id="8" name="Slide Number Placeholder 7">
            <a:extLst>
              <a:ext uri="{FF2B5EF4-FFF2-40B4-BE49-F238E27FC236}">
                <a16:creationId xmlns:a16="http://schemas.microsoft.com/office/drawing/2014/main" id="{C8A2974D-0242-BB1E-310C-0D2562292CA6}"/>
              </a:ext>
            </a:extLst>
          </p:cNvPr>
          <p:cNvSpPr>
            <a:spLocks noGrp="1"/>
          </p:cNvSpPr>
          <p:nvPr>
            <p:ph type="sldNum" sz="quarter" idx="7"/>
          </p:nvPr>
        </p:nvSpPr>
        <p:spPr/>
        <p:txBody>
          <a:bodyPr/>
          <a:lstStyle/>
          <a:p>
            <a:fld id="{B6F15528-21DE-4FAA-801E-634DDDAF4B2B}" type="slidenum">
              <a:rPr lang="en-DK" smtClean="0"/>
              <a:t>27</a:t>
            </a:fld>
            <a:endParaRPr lang="en-DK"/>
          </a:p>
        </p:txBody>
      </p:sp>
    </p:spTree>
    <p:extLst>
      <p:ext uri="{BB962C8B-B14F-4D97-AF65-F5344CB8AC3E}">
        <p14:creationId xmlns:p14="http://schemas.microsoft.com/office/powerpoint/2010/main" val="1804295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F60C9-7678-28AC-D15E-DA1A7AAADC9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BB6B478-C647-6455-6B5B-59A95D612330}"/>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7" name="object 7">
            <a:extLst>
              <a:ext uri="{FF2B5EF4-FFF2-40B4-BE49-F238E27FC236}">
                <a16:creationId xmlns:a16="http://schemas.microsoft.com/office/drawing/2014/main" id="{1876D041-AADA-EB53-64A9-0B993A417C3B}"/>
              </a:ext>
            </a:extLst>
          </p:cNvPr>
          <p:cNvSpPr txBox="1"/>
          <p:nvPr/>
        </p:nvSpPr>
        <p:spPr>
          <a:xfrm>
            <a:off x="701212" y="1615997"/>
            <a:ext cx="3425613" cy="1331262"/>
          </a:xfrm>
          <a:prstGeom prst="rect">
            <a:avLst/>
          </a:prstGeom>
        </p:spPr>
        <p:txBody>
          <a:bodyPr vert="horz" wrap="square" lIns="0" tIns="0" rIns="0" bIns="0" rtlCol="0">
            <a:spAutoFit/>
          </a:bodyPr>
          <a:lstStyle/>
          <a:p>
            <a:pPr marL="16933" marR="6773">
              <a:lnSpc>
                <a:spcPct val="119000"/>
              </a:lnSpc>
            </a:pPr>
            <a:r>
              <a:rPr sz="1867" spc="13" dirty="0">
                <a:solidFill>
                  <a:srgbClr val="313131"/>
                </a:solidFill>
                <a:latin typeface="Arial" panose="020B0604020202020204" pitchFamily="34" charset="0"/>
                <a:cs typeface="Arial" panose="020B0604020202020204" pitchFamily="34" charset="0"/>
              </a:rPr>
              <a:t>log</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transformation</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6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suitable</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  strongly </a:t>
            </a:r>
            <a:r>
              <a:rPr sz="1867" dirty="0">
                <a:solidFill>
                  <a:srgbClr val="313131"/>
                </a:solidFill>
                <a:latin typeface="Arial" panose="020B0604020202020204" pitchFamily="34" charset="0"/>
                <a:cs typeface="Arial" panose="020B0604020202020204" pitchFamily="34" charset="0"/>
              </a:rPr>
              <a:t>right-skewed </a:t>
            </a:r>
            <a:r>
              <a:rPr sz="1867" spc="-33" dirty="0">
                <a:solidFill>
                  <a:srgbClr val="313131"/>
                </a:solidFill>
                <a:latin typeface="Arial" panose="020B0604020202020204" pitchFamily="34" charset="0"/>
                <a:cs typeface="Arial" panose="020B0604020202020204" pitchFamily="34" charset="0"/>
              </a:rPr>
              <a:t>data, </a:t>
            </a:r>
            <a:r>
              <a:rPr sz="1867" spc="20" dirty="0">
                <a:solidFill>
                  <a:srgbClr val="313131"/>
                </a:solidFill>
                <a:latin typeface="Arial" panose="020B0604020202020204" pitchFamily="34" charset="0"/>
                <a:cs typeface="Arial" panose="020B0604020202020204" pitchFamily="34" charset="0"/>
              </a:rPr>
              <a:t>sqrt  </a:t>
            </a:r>
            <a:r>
              <a:rPr sz="1867" dirty="0">
                <a:solidFill>
                  <a:srgbClr val="313131"/>
                </a:solidFill>
                <a:latin typeface="Arial" panose="020B0604020202020204" pitchFamily="34" charset="0"/>
                <a:cs typeface="Arial" panose="020B0604020202020204" pitchFamily="34" charset="0"/>
              </a:rPr>
              <a:t>transformation </a:t>
            </a:r>
            <a:r>
              <a:rPr sz="1867" spc="33" dirty="0">
                <a:solidFill>
                  <a:srgbClr val="313131"/>
                </a:solidFill>
                <a:latin typeface="Arial" panose="020B0604020202020204" pitchFamily="34" charset="0"/>
                <a:cs typeface="Arial" panose="020B0604020202020204" pitchFamily="34" charset="0"/>
              </a:rPr>
              <a:t>is </a:t>
            </a:r>
            <a:r>
              <a:rPr sz="1867" spc="20" dirty="0">
                <a:solidFill>
                  <a:srgbClr val="313131"/>
                </a:solidFill>
                <a:latin typeface="Arial" panose="020B0604020202020204" pitchFamily="34" charset="0"/>
                <a:cs typeface="Arial" panose="020B0604020202020204" pitchFamily="34" charset="0"/>
              </a:rPr>
              <a:t>suitable </a:t>
            </a:r>
            <a:r>
              <a:rPr sz="1867" spc="13" dirty="0">
                <a:solidFill>
                  <a:srgbClr val="313131"/>
                </a:solidFill>
                <a:latin typeface="Arial" panose="020B0604020202020204" pitchFamily="34" charset="0"/>
                <a:cs typeface="Arial" panose="020B0604020202020204" pitchFamily="34" charset="0"/>
              </a:rPr>
              <a:t>for  </a:t>
            </a:r>
            <a:r>
              <a:rPr sz="1867" spc="33" dirty="0">
                <a:solidFill>
                  <a:srgbClr val="313131"/>
                </a:solidFill>
                <a:latin typeface="Arial" panose="020B0604020202020204" pitchFamily="34" charset="0"/>
                <a:cs typeface="Arial" panose="020B0604020202020204" pitchFamily="34" charset="0"/>
              </a:rPr>
              <a:t>slightly </a:t>
            </a:r>
            <a:r>
              <a:rPr sz="1867" dirty="0">
                <a:solidFill>
                  <a:srgbClr val="313131"/>
                </a:solidFill>
                <a:latin typeface="Arial" panose="020B0604020202020204" pitchFamily="34" charset="0"/>
                <a:cs typeface="Arial" panose="020B0604020202020204" pitchFamily="34" charset="0"/>
              </a:rPr>
              <a:t>right-skewed</a:t>
            </a:r>
            <a:r>
              <a:rPr sz="1867" spc="-40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CB4BA154-5E48-08FF-A3F0-2CABAF123A70}"/>
              </a:ext>
            </a:extLst>
          </p:cNvPr>
          <p:cNvSpPr txBox="1">
            <a:spLocks noGrp="1"/>
          </p:cNvSpPr>
          <p:nvPr>
            <p:ph type="title"/>
          </p:nvPr>
        </p:nvSpPr>
        <p:spPr>
          <a:xfrm>
            <a:off x="461435" y="471413"/>
            <a:ext cx="7563103" cy="553998"/>
          </a:xfrm>
          <a:prstGeom prst="rect">
            <a:avLst/>
          </a:prstGeom>
        </p:spPr>
        <p:txBody>
          <a:bodyPr vert="horz" wrap="square" lIns="0" tIns="0" rIns="0" bIns="0" rtlCol="0" anchor="ctr">
            <a:spAutoFit/>
          </a:bodyPr>
          <a:lstStyle/>
          <a:p>
            <a:pPr marL="16933" marR="6773">
              <a:lnSpc>
                <a:spcPct val="100000"/>
              </a:lnSpc>
            </a:pPr>
            <a:r>
              <a:rPr sz="3600" spc="-27">
                <a:latin typeface="Arial" panose="020B0604020202020204" pitchFamily="34" charset="0"/>
                <a:cs typeface="Arial" panose="020B0604020202020204" pitchFamily="34" charset="0"/>
              </a:rPr>
              <a:t>Transformed</a:t>
            </a:r>
            <a:r>
              <a:rPr sz="3600" spc="-253">
                <a:latin typeface="Arial" panose="020B0604020202020204" pitchFamily="34" charset="0"/>
                <a:cs typeface="Arial" panose="020B0604020202020204" pitchFamily="34" charset="0"/>
              </a:rPr>
              <a:t> </a:t>
            </a:r>
            <a:r>
              <a:rPr sz="3600" spc="40">
                <a:latin typeface="Arial" panose="020B0604020202020204" pitchFamily="34" charset="0"/>
                <a:cs typeface="Arial" panose="020B0604020202020204" pitchFamily="34" charset="0"/>
              </a:rPr>
              <a:t>Attributes</a:t>
            </a:r>
            <a:endParaRPr sz="3600" spc="-33" dirty="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E69AEC10-51A1-6208-517E-FEE7AFD2EBE4}"/>
              </a:ext>
            </a:extLst>
          </p:cNvPr>
          <p:cNvSpPr/>
          <p:nvPr/>
        </p:nvSpPr>
        <p:spPr>
          <a:xfrm>
            <a:off x="4155441" y="1495553"/>
            <a:ext cx="7563103" cy="2521711"/>
          </a:xfrm>
          <a:prstGeom prst="rect">
            <a:avLst/>
          </a:prstGeom>
          <a:blipFill>
            <a:blip r:embed="rId2" cstate="print"/>
            <a:stretch>
              <a:fillRect/>
            </a:stretch>
          </a:blipFill>
        </p:spPr>
        <p:txBody>
          <a:bodyPr wrap="square" lIns="0" tIns="0" rIns="0" bIns="0" rtlCol="0"/>
          <a:lstStyle/>
          <a:p>
            <a:endParaRPr sz="2400"/>
          </a:p>
        </p:txBody>
      </p:sp>
      <p:sp>
        <p:nvSpPr>
          <p:cNvPr id="13" name="object 13">
            <a:extLst>
              <a:ext uri="{FF2B5EF4-FFF2-40B4-BE49-F238E27FC236}">
                <a16:creationId xmlns:a16="http://schemas.microsoft.com/office/drawing/2014/main" id="{597CBD10-2BEA-0AB9-EF02-E5CBF483A21E}"/>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latin typeface="Tahoma"/>
                <a:cs typeface="Tahoma"/>
              </a:rPr>
              <a:t>Step </a:t>
            </a:r>
            <a:r>
              <a:rPr sz="1333" spc="-40" dirty="0">
                <a:latin typeface="Tahoma"/>
                <a:cs typeface="Tahoma"/>
              </a:rPr>
              <a:t>2: </a:t>
            </a:r>
            <a:r>
              <a:rPr sz="1333" dirty="0">
                <a:latin typeface="Tahoma"/>
                <a:cs typeface="Tahoma"/>
              </a:rPr>
              <a:t>Preprocess</a:t>
            </a:r>
            <a:r>
              <a:rPr sz="1333" spc="-167" dirty="0">
                <a:latin typeface="Tahoma"/>
                <a:cs typeface="Tahoma"/>
              </a:rPr>
              <a:t> </a:t>
            </a:r>
            <a:r>
              <a:rPr sz="1333" spc="-7" dirty="0">
                <a:latin typeface="Tahoma"/>
                <a:cs typeface="Tahoma"/>
              </a:rPr>
              <a:t>Data</a:t>
            </a:r>
            <a:r>
              <a:rPr sz="1333" spc="-7" dirty="0">
                <a:solidFill>
                  <a:srgbClr val="B00639"/>
                </a:solidFill>
                <a:latin typeface="Tahoma"/>
                <a:cs typeface="Tahoma"/>
              </a:rPr>
              <a:t>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3" name="TextBox 2">
            <a:extLst>
              <a:ext uri="{FF2B5EF4-FFF2-40B4-BE49-F238E27FC236}">
                <a16:creationId xmlns:a16="http://schemas.microsoft.com/office/drawing/2014/main" id="{8F5C4704-13A8-0295-E105-635A3FE44AC0}"/>
              </a:ext>
            </a:extLst>
          </p:cNvPr>
          <p:cNvSpPr txBox="1"/>
          <p:nvPr/>
        </p:nvSpPr>
        <p:spPr>
          <a:xfrm>
            <a:off x="701212" y="4487406"/>
            <a:ext cx="8640960" cy="369332"/>
          </a:xfrm>
          <a:prstGeom prst="rect">
            <a:avLst/>
          </a:prstGeom>
          <a:noFill/>
        </p:spPr>
        <p:txBody>
          <a:bodyPr wrap="square">
            <a:spAutoFit/>
          </a:bodyPr>
          <a:lstStyle/>
          <a:p>
            <a:r>
              <a:rPr lang="en-US">
                <a:hlinkClick r:id="rId3"/>
              </a:rPr>
              <a:t>https://www.kaggle.com/code/aimack/how-to-handle-skewed-distribution</a:t>
            </a:r>
            <a:r>
              <a:rPr lang="en-US"/>
              <a:t> </a:t>
            </a:r>
          </a:p>
        </p:txBody>
      </p:sp>
      <p:sp>
        <p:nvSpPr>
          <p:cNvPr id="5" name="Slide Number Placeholder 4">
            <a:extLst>
              <a:ext uri="{FF2B5EF4-FFF2-40B4-BE49-F238E27FC236}">
                <a16:creationId xmlns:a16="http://schemas.microsoft.com/office/drawing/2014/main" id="{0B5925BE-4B72-46CF-EAD0-66E2DF864B39}"/>
              </a:ext>
            </a:extLst>
          </p:cNvPr>
          <p:cNvSpPr>
            <a:spLocks noGrp="1"/>
          </p:cNvSpPr>
          <p:nvPr>
            <p:ph type="sldNum" sz="quarter" idx="12"/>
          </p:nvPr>
        </p:nvSpPr>
        <p:spPr/>
        <p:txBody>
          <a:bodyPr/>
          <a:lstStyle/>
          <a:p>
            <a:pPr>
              <a:defRPr/>
            </a:pPr>
            <a:fld id="{85D4D257-4F1A-5B4F-8BE3-C5A8F8A780E1}" type="slidenum">
              <a:rPr lang="en-US" smtClean="0"/>
              <a:pPr>
                <a:defRPr/>
              </a:pPr>
              <a:t>28</a:t>
            </a:fld>
            <a:endParaRPr lang="en-US" dirty="0"/>
          </a:p>
        </p:txBody>
      </p:sp>
    </p:spTree>
    <p:extLst>
      <p:ext uri="{BB962C8B-B14F-4D97-AF65-F5344CB8AC3E}">
        <p14:creationId xmlns:p14="http://schemas.microsoft.com/office/powerpoint/2010/main" val="1562677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5634565" cy="410433"/>
          </a:xfrm>
          <a:prstGeom prst="rect">
            <a:avLst/>
          </a:prstGeom>
        </p:spPr>
        <p:txBody>
          <a:bodyPr vert="horz" wrap="square" lIns="0" tIns="0" rIns="0" bIns="0" rtlCol="0">
            <a:spAutoFit/>
          </a:bodyPr>
          <a:lstStyle/>
          <a:p>
            <a:pPr marL="16933" algn="ctr"/>
            <a:r>
              <a:rPr sz="2667" dirty="0">
                <a:latin typeface="Arial" panose="020B0604020202020204" pitchFamily="34" charset="0"/>
                <a:cs typeface="Arial" panose="020B0604020202020204" pitchFamily="34" charset="0"/>
              </a:rPr>
              <a:t>Min-Max</a:t>
            </a:r>
            <a:r>
              <a:rPr sz="2667" spc="-227" dirty="0">
                <a:latin typeface="Arial" panose="020B0604020202020204" pitchFamily="34" charset="0"/>
                <a:cs typeface="Arial" panose="020B0604020202020204" pitchFamily="34" charset="0"/>
              </a:rPr>
              <a:t> </a:t>
            </a:r>
            <a:r>
              <a:rPr sz="2667" dirty="0">
                <a:latin typeface="Arial" panose="020B0604020202020204" pitchFamily="34" charset="0"/>
                <a:cs typeface="Arial" panose="020B0604020202020204" pitchFamily="34" charset="0"/>
              </a:rPr>
              <a:t>Scaling</a:t>
            </a:r>
          </a:p>
        </p:txBody>
      </p:sp>
      <p:sp>
        <p:nvSpPr>
          <p:cNvPr id="6" name="object 6"/>
          <p:cNvSpPr txBox="1"/>
          <p:nvPr/>
        </p:nvSpPr>
        <p:spPr>
          <a:xfrm>
            <a:off x="701205" y="2605216"/>
            <a:ext cx="5351780" cy="2437975"/>
          </a:xfrm>
          <a:prstGeom prst="rect">
            <a:avLst/>
          </a:prstGeom>
        </p:spPr>
        <p:txBody>
          <a:bodyPr vert="horz" wrap="square" lIns="0" tIns="0" rIns="0" bIns="0" rtlCol="0">
            <a:spAutoFit/>
          </a:bodyPr>
          <a:lstStyle/>
          <a:p>
            <a:pPr marL="16933" marR="120224">
              <a:lnSpc>
                <a:spcPct val="119300"/>
              </a:lnSpc>
            </a:pPr>
            <a:r>
              <a:rPr sz="1867" spc="20" dirty="0">
                <a:solidFill>
                  <a:srgbClr val="313131"/>
                </a:solidFill>
                <a:latin typeface="Tahoma"/>
                <a:cs typeface="Tahoma"/>
              </a:rPr>
              <a:t>Let</a:t>
            </a:r>
            <a:r>
              <a:rPr lang="da-DK" sz="1867" spc="-133" dirty="0">
                <a:solidFill>
                  <a:srgbClr val="313131"/>
                </a:solidFill>
                <a:latin typeface="Tahoma"/>
                <a:cs typeface="Tahoma"/>
              </a:rPr>
              <a:t> x </a:t>
            </a:r>
            <a:r>
              <a:rPr sz="1867" dirty="0">
                <a:solidFill>
                  <a:srgbClr val="313131"/>
                </a:solidFill>
                <a:latin typeface="Tahoma"/>
                <a:cs typeface="Tahoma"/>
              </a:rPr>
              <a:t>be</a:t>
            </a:r>
            <a:r>
              <a:rPr sz="1867" spc="-107" dirty="0">
                <a:solidFill>
                  <a:srgbClr val="313131"/>
                </a:solidFill>
                <a:latin typeface="Tahoma"/>
                <a:cs typeface="Tahoma"/>
              </a:rPr>
              <a:t> </a:t>
            </a:r>
            <a:r>
              <a:rPr sz="1867" spc="-7" dirty="0">
                <a:solidFill>
                  <a:srgbClr val="313131"/>
                </a:solidFill>
                <a:latin typeface="Tahoma"/>
                <a:cs typeface="Tahoma"/>
              </a:rPr>
              <a:t>an</a:t>
            </a:r>
            <a:r>
              <a:rPr sz="1867" spc="-120" dirty="0">
                <a:solidFill>
                  <a:srgbClr val="313131"/>
                </a:solidFill>
                <a:latin typeface="Tahoma"/>
                <a:cs typeface="Tahoma"/>
              </a:rPr>
              <a:t> </a:t>
            </a:r>
            <a:r>
              <a:rPr sz="1867" spc="7" dirty="0">
                <a:solidFill>
                  <a:srgbClr val="313131"/>
                </a:solidFill>
                <a:latin typeface="Tahoma"/>
                <a:cs typeface="Tahoma"/>
              </a:rPr>
              <a:t>individual</a:t>
            </a:r>
            <a:r>
              <a:rPr sz="1867" spc="-14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13" dirty="0">
                <a:solidFill>
                  <a:srgbClr val="313131"/>
                </a:solidFill>
                <a:latin typeface="Tahoma"/>
                <a:cs typeface="Tahoma"/>
              </a:rPr>
              <a:t>value</a:t>
            </a:r>
            <a:r>
              <a:rPr sz="1867" spc="-160" dirty="0">
                <a:solidFill>
                  <a:srgbClr val="313131"/>
                </a:solidFill>
                <a:latin typeface="Tahoma"/>
                <a:cs typeface="Tahoma"/>
              </a:rPr>
              <a:t> </a:t>
            </a:r>
            <a:r>
              <a:rPr sz="1867" spc="-100" dirty="0">
                <a:solidFill>
                  <a:srgbClr val="313131"/>
                </a:solidFill>
                <a:latin typeface="Tahoma"/>
                <a:cs typeface="Tahoma"/>
              </a:rPr>
              <a:t>(i.e.,</a:t>
            </a:r>
            <a:r>
              <a:rPr sz="1867" spc="-113" dirty="0">
                <a:solidFill>
                  <a:srgbClr val="313131"/>
                </a:solidFill>
                <a:latin typeface="Tahoma"/>
                <a:cs typeface="Tahoma"/>
              </a:rPr>
              <a:t> </a:t>
            </a:r>
            <a:r>
              <a:rPr sz="1867" spc="-13" dirty="0">
                <a:solidFill>
                  <a:srgbClr val="313131"/>
                </a:solidFill>
                <a:latin typeface="Tahoma"/>
                <a:cs typeface="Tahoma"/>
              </a:rPr>
              <a:t>a</a:t>
            </a:r>
            <a:r>
              <a:rPr sz="1867" spc="-127" dirty="0">
                <a:solidFill>
                  <a:srgbClr val="313131"/>
                </a:solidFill>
                <a:latin typeface="Tahoma"/>
                <a:cs typeface="Tahoma"/>
              </a:rPr>
              <a:t> </a:t>
            </a:r>
            <a:r>
              <a:rPr sz="1867" spc="13" dirty="0">
                <a:solidFill>
                  <a:srgbClr val="313131"/>
                </a:solidFill>
                <a:latin typeface="Tahoma"/>
                <a:cs typeface="Tahoma"/>
              </a:rPr>
              <a:t>value</a:t>
            </a:r>
            <a:r>
              <a:rPr sz="1867" spc="-160" dirty="0">
                <a:solidFill>
                  <a:srgbClr val="313131"/>
                </a:solidFill>
                <a:latin typeface="Tahoma"/>
                <a:cs typeface="Tahoma"/>
              </a:rPr>
              <a:t> </a:t>
            </a:r>
            <a:r>
              <a:rPr sz="1867" spc="40" dirty="0">
                <a:solidFill>
                  <a:srgbClr val="313131"/>
                </a:solidFill>
                <a:latin typeface="Tahoma"/>
                <a:cs typeface="Tahoma"/>
              </a:rPr>
              <a:t>of  the</a:t>
            </a:r>
            <a:r>
              <a:rPr sz="1867" spc="-152" dirty="0">
                <a:solidFill>
                  <a:srgbClr val="313131"/>
                </a:solidFill>
                <a:latin typeface="Tahoma"/>
                <a:cs typeface="Tahoma"/>
              </a:rPr>
              <a:t> </a:t>
            </a:r>
            <a:r>
              <a:rPr sz="1867" spc="13" dirty="0">
                <a:solidFill>
                  <a:srgbClr val="313131"/>
                </a:solidFill>
                <a:latin typeface="Tahoma"/>
                <a:cs typeface="Tahoma"/>
              </a:rPr>
              <a:t>feature</a:t>
            </a:r>
            <a:r>
              <a:rPr sz="1867" spc="-167" dirty="0">
                <a:solidFill>
                  <a:srgbClr val="313131"/>
                </a:solidFill>
                <a:latin typeface="Tahoma"/>
                <a:cs typeface="Tahoma"/>
              </a:rPr>
              <a:t> </a:t>
            </a:r>
            <a:r>
              <a:rPr sz="1867" spc="13" dirty="0">
                <a:solidFill>
                  <a:srgbClr val="313131"/>
                </a:solidFill>
                <a:latin typeface="Tahoma"/>
                <a:cs typeface="Tahoma"/>
              </a:rPr>
              <a:t>in</a:t>
            </a:r>
            <a:r>
              <a:rPr sz="1867" spc="-147" dirty="0">
                <a:solidFill>
                  <a:srgbClr val="313131"/>
                </a:solidFill>
                <a:latin typeface="Tahoma"/>
                <a:cs typeface="Tahoma"/>
              </a:rPr>
              <a:t> </a:t>
            </a:r>
            <a:r>
              <a:rPr sz="1867" dirty="0">
                <a:solidFill>
                  <a:srgbClr val="313131"/>
                </a:solidFill>
                <a:latin typeface="Tahoma"/>
                <a:cs typeface="Tahoma"/>
              </a:rPr>
              <a:t>some</a:t>
            </a:r>
            <a:r>
              <a:rPr sz="1867" spc="-167"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13" dirty="0">
                <a:solidFill>
                  <a:srgbClr val="313131"/>
                </a:solidFill>
                <a:latin typeface="Tahoma"/>
                <a:cs typeface="Tahoma"/>
              </a:rPr>
              <a:t>point)</a:t>
            </a:r>
            <a:r>
              <a:rPr lang="da-DK" sz="1867" spc="-13" dirty="0">
                <a:solidFill>
                  <a:srgbClr val="313131"/>
                </a:solidFill>
                <a:latin typeface="Tahoma"/>
                <a:cs typeface="Tahoma"/>
              </a:rPr>
              <a:t> and let min(x) and max(x), </a:t>
            </a:r>
            <a:r>
              <a:rPr sz="1867" dirty="0">
                <a:solidFill>
                  <a:srgbClr val="313131"/>
                </a:solidFill>
                <a:latin typeface="Tahoma"/>
                <a:cs typeface="Tahoma"/>
              </a:rPr>
              <a:t>respectively, be </a:t>
            </a:r>
            <a:r>
              <a:rPr sz="1867" spc="40" dirty="0">
                <a:solidFill>
                  <a:srgbClr val="313131"/>
                </a:solidFill>
                <a:latin typeface="Tahoma"/>
                <a:cs typeface="Tahoma"/>
              </a:rPr>
              <a:t>the </a:t>
            </a:r>
            <a:r>
              <a:rPr sz="1867" spc="-27" dirty="0">
                <a:solidFill>
                  <a:srgbClr val="313131"/>
                </a:solidFill>
                <a:latin typeface="Tahoma"/>
                <a:cs typeface="Tahoma"/>
              </a:rPr>
              <a:t>minimum  </a:t>
            </a:r>
            <a:r>
              <a:rPr sz="1867" spc="-13" dirty="0">
                <a:solidFill>
                  <a:srgbClr val="313131"/>
                </a:solidFill>
                <a:latin typeface="Tahoma"/>
                <a:cs typeface="Tahoma"/>
              </a:rPr>
              <a:t>and</a:t>
            </a:r>
            <a:r>
              <a:rPr sz="1867" spc="-127" dirty="0">
                <a:solidFill>
                  <a:srgbClr val="313131"/>
                </a:solidFill>
                <a:latin typeface="Tahoma"/>
                <a:cs typeface="Tahoma"/>
              </a:rPr>
              <a:t> </a:t>
            </a:r>
            <a:r>
              <a:rPr sz="1867" spc="-20" dirty="0">
                <a:solidFill>
                  <a:srgbClr val="313131"/>
                </a:solidFill>
                <a:latin typeface="Tahoma"/>
                <a:cs typeface="Tahoma"/>
              </a:rPr>
              <a:t>maximum</a:t>
            </a:r>
            <a:r>
              <a:rPr sz="1867" spc="-160" dirty="0">
                <a:solidFill>
                  <a:srgbClr val="313131"/>
                </a:solidFill>
                <a:latin typeface="Tahoma"/>
                <a:cs typeface="Tahoma"/>
              </a:rPr>
              <a:t> </a:t>
            </a:r>
            <a:r>
              <a:rPr sz="1867" spc="13" dirty="0">
                <a:solidFill>
                  <a:srgbClr val="313131"/>
                </a:solidFill>
                <a:latin typeface="Tahoma"/>
                <a:cs typeface="Tahoma"/>
              </a:rPr>
              <a:t>values</a:t>
            </a:r>
            <a:r>
              <a:rPr sz="1867" spc="-16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40" dirty="0">
                <a:solidFill>
                  <a:srgbClr val="313131"/>
                </a:solidFill>
                <a:latin typeface="Tahoma"/>
                <a:cs typeface="Tahoma"/>
              </a:rPr>
              <a:t>this</a:t>
            </a:r>
            <a:r>
              <a:rPr sz="1867" spc="-133"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over</a:t>
            </a:r>
            <a:r>
              <a:rPr sz="1867" spc="-152"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7" dirty="0">
                <a:solidFill>
                  <a:srgbClr val="313131"/>
                </a:solidFill>
                <a:latin typeface="Tahoma"/>
                <a:cs typeface="Tahoma"/>
              </a:rPr>
              <a:t>entire  dataset</a:t>
            </a:r>
            <a:endParaRPr sz="1867" dirty="0">
              <a:latin typeface="Tahoma"/>
              <a:cs typeface="Tahoma"/>
            </a:endParaRPr>
          </a:p>
          <a:p>
            <a:pPr marL="16933">
              <a:spcBef>
                <a:spcPts val="1207"/>
              </a:spcBef>
            </a:pPr>
            <a:r>
              <a:rPr sz="1867" spc="-7" dirty="0">
                <a:solidFill>
                  <a:srgbClr val="313131"/>
                </a:solidFill>
                <a:latin typeface="Tahoma"/>
                <a:cs typeface="Tahoma"/>
              </a:rPr>
              <a:t>Min-max</a:t>
            </a:r>
            <a:r>
              <a:rPr sz="1867" spc="-147" dirty="0">
                <a:solidFill>
                  <a:srgbClr val="313131"/>
                </a:solidFill>
                <a:latin typeface="Tahoma"/>
                <a:cs typeface="Tahoma"/>
              </a:rPr>
              <a:t> </a:t>
            </a:r>
            <a:r>
              <a:rPr sz="1867" spc="13" dirty="0">
                <a:solidFill>
                  <a:srgbClr val="313131"/>
                </a:solidFill>
                <a:latin typeface="Tahoma"/>
                <a:cs typeface="Tahoma"/>
              </a:rPr>
              <a:t>scaling</a:t>
            </a:r>
            <a:r>
              <a:rPr sz="1867" spc="-152" dirty="0">
                <a:solidFill>
                  <a:srgbClr val="313131"/>
                </a:solidFill>
                <a:latin typeface="Tahoma"/>
                <a:cs typeface="Tahoma"/>
              </a:rPr>
              <a:t> </a:t>
            </a:r>
            <a:r>
              <a:rPr sz="1867" spc="20" dirty="0">
                <a:solidFill>
                  <a:srgbClr val="313131"/>
                </a:solidFill>
                <a:latin typeface="Tahoma"/>
                <a:cs typeface="Tahoma"/>
              </a:rPr>
              <a:t>squeezes</a:t>
            </a:r>
            <a:r>
              <a:rPr sz="1867" spc="-152" dirty="0">
                <a:solidFill>
                  <a:srgbClr val="313131"/>
                </a:solidFill>
                <a:latin typeface="Tahoma"/>
                <a:cs typeface="Tahoma"/>
              </a:rPr>
              <a:t> </a:t>
            </a:r>
            <a:r>
              <a:rPr sz="1867" spc="-60" dirty="0">
                <a:solidFill>
                  <a:srgbClr val="313131"/>
                </a:solidFill>
                <a:latin typeface="Tahoma"/>
                <a:cs typeface="Tahoma"/>
              </a:rPr>
              <a:t>(or</a:t>
            </a:r>
            <a:r>
              <a:rPr sz="1867" spc="-133" dirty="0">
                <a:solidFill>
                  <a:srgbClr val="313131"/>
                </a:solidFill>
                <a:latin typeface="Tahoma"/>
                <a:cs typeface="Tahoma"/>
              </a:rPr>
              <a:t> </a:t>
            </a:r>
            <a:r>
              <a:rPr sz="1867" spc="-7" dirty="0">
                <a:solidFill>
                  <a:srgbClr val="313131"/>
                </a:solidFill>
                <a:latin typeface="Tahoma"/>
                <a:cs typeface="Tahoma"/>
              </a:rPr>
              <a:t>stretches)</a:t>
            </a:r>
            <a:r>
              <a:rPr sz="1867" spc="-160" dirty="0">
                <a:solidFill>
                  <a:srgbClr val="313131"/>
                </a:solidFill>
                <a:latin typeface="Tahoma"/>
                <a:cs typeface="Tahoma"/>
              </a:rPr>
              <a:t> </a:t>
            </a:r>
            <a:r>
              <a:rPr sz="1867" spc="13" dirty="0">
                <a:solidFill>
                  <a:srgbClr val="313131"/>
                </a:solidFill>
                <a:latin typeface="Tahoma"/>
                <a:cs typeface="Tahoma"/>
              </a:rPr>
              <a:t>all</a:t>
            </a:r>
            <a:r>
              <a:rPr sz="1867" spc="-140" dirty="0">
                <a:solidFill>
                  <a:srgbClr val="313131"/>
                </a:solidFill>
                <a:latin typeface="Tahoma"/>
                <a:cs typeface="Tahoma"/>
              </a:rPr>
              <a:t> </a:t>
            </a:r>
            <a:r>
              <a:rPr sz="1867" spc="7" dirty="0">
                <a:solidFill>
                  <a:srgbClr val="313131"/>
                </a:solidFill>
                <a:latin typeface="Tahoma"/>
                <a:cs typeface="Tahoma"/>
              </a:rPr>
              <a:t>feature</a:t>
            </a:r>
            <a:r>
              <a:rPr lang="da-DK" sz="1867" spc="7" dirty="0">
                <a:solidFill>
                  <a:srgbClr val="313131"/>
                </a:solidFill>
                <a:latin typeface="Tahoma"/>
                <a:cs typeface="Tahoma"/>
              </a:rPr>
              <a:t> </a:t>
            </a:r>
            <a:r>
              <a:rPr lang="en-US" sz="1867" spc="20" dirty="0">
                <a:solidFill>
                  <a:srgbClr val="313131"/>
                </a:solidFill>
                <a:latin typeface="Tahoma"/>
                <a:cs typeface="Tahoma"/>
              </a:rPr>
              <a:t>values</a:t>
            </a:r>
            <a:r>
              <a:rPr lang="en-US" sz="1867" spc="-193" dirty="0">
                <a:solidFill>
                  <a:srgbClr val="313131"/>
                </a:solidFill>
                <a:latin typeface="Tahoma"/>
                <a:cs typeface="Tahoma"/>
              </a:rPr>
              <a:t> </a:t>
            </a:r>
            <a:r>
              <a:rPr lang="en-US" sz="1867" spc="33" dirty="0">
                <a:solidFill>
                  <a:srgbClr val="313131"/>
                </a:solidFill>
                <a:latin typeface="Tahoma"/>
                <a:cs typeface="Tahoma"/>
              </a:rPr>
              <a:t>to</a:t>
            </a:r>
            <a:r>
              <a:rPr lang="en-US" sz="1867" spc="-133" dirty="0">
                <a:solidFill>
                  <a:srgbClr val="313131"/>
                </a:solidFill>
                <a:latin typeface="Tahoma"/>
                <a:cs typeface="Tahoma"/>
              </a:rPr>
              <a:t> </a:t>
            </a:r>
            <a:r>
              <a:rPr lang="en-US" sz="1867" dirty="0">
                <a:solidFill>
                  <a:srgbClr val="313131"/>
                </a:solidFill>
                <a:latin typeface="Tahoma"/>
                <a:cs typeface="Tahoma"/>
              </a:rPr>
              <a:t>be</a:t>
            </a:r>
            <a:r>
              <a:rPr lang="en-US" sz="1867" spc="-133" dirty="0">
                <a:solidFill>
                  <a:srgbClr val="313131"/>
                </a:solidFill>
                <a:latin typeface="Tahoma"/>
                <a:cs typeface="Tahoma"/>
              </a:rPr>
              <a:t> </a:t>
            </a:r>
            <a:r>
              <a:rPr lang="en-US" sz="1867" spc="40" dirty="0">
                <a:solidFill>
                  <a:srgbClr val="313131"/>
                </a:solidFill>
                <a:latin typeface="Tahoma"/>
                <a:cs typeface="Tahoma"/>
              </a:rPr>
              <a:t>within</a:t>
            </a:r>
            <a:r>
              <a:rPr lang="en-US" sz="1867" spc="-152" dirty="0">
                <a:solidFill>
                  <a:srgbClr val="313131"/>
                </a:solidFill>
                <a:latin typeface="Tahoma"/>
                <a:cs typeface="Tahoma"/>
              </a:rPr>
              <a:t> </a:t>
            </a:r>
            <a:r>
              <a:rPr lang="en-US" sz="1867" spc="40" dirty="0">
                <a:solidFill>
                  <a:srgbClr val="313131"/>
                </a:solidFill>
                <a:latin typeface="Tahoma"/>
                <a:cs typeface="Tahoma"/>
              </a:rPr>
              <a:t>the</a:t>
            </a:r>
            <a:r>
              <a:rPr lang="en-US" sz="1867" spc="-147" dirty="0">
                <a:solidFill>
                  <a:srgbClr val="313131"/>
                </a:solidFill>
                <a:latin typeface="Tahoma"/>
                <a:cs typeface="Tahoma"/>
              </a:rPr>
              <a:t> </a:t>
            </a:r>
            <a:r>
              <a:rPr lang="en-US" sz="1867" spc="-13" dirty="0">
                <a:solidFill>
                  <a:srgbClr val="313131"/>
                </a:solidFill>
                <a:latin typeface="Tahoma"/>
                <a:cs typeface="Tahoma"/>
              </a:rPr>
              <a:t>range</a:t>
            </a:r>
            <a:r>
              <a:rPr lang="en-US" sz="1867" spc="-147" dirty="0">
                <a:solidFill>
                  <a:srgbClr val="313131"/>
                </a:solidFill>
                <a:latin typeface="Tahoma"/>
                <a:cs typeface="Tahoma"/>
              </a:rPr>
              <a:t> </a:t>
            </a:r>
            <a:r>
              <a:rPr lang="en-US" sz="1867" spc="40" dirty="0">
                <a:solidFill>
                  <a:srgbClr val="313131"/>
                </a:solidFill>
                <a:latin typeface="Tahoma"/>
                <a:cs typeface="Tahoma"/>
              </a:rPr>
              <a:t>of</a:t>
            </a:r>
            <a:r>
              <a:rPr lang="en-US" sz="1867" spc="-147" dirty="0">
                <a:solidFill>
                  <a:srgbClr val="313131"/>
                </a:solidFill>
                <a:latin typeface="Tahoma"/>
                <a:cs typeface="Tahoma"/>
              </a:rPr>
              <a:t> </a:t>
            </a:r>
            <a:r>
              <a:rPr lang="en-US" sz="1867" spc="-53" dirty="0">
                <a:solidFill>
                  <a:srgbClr val="313131"/>
                </a:solidFill>
                <a:latin typeface="Tahoma"/>
                <a:cs typeface="Tahoma"/>
              </a:rPr>
              <a:t>[0,</a:t>
            </a:r>
            <a:r>
              <a:rPr lang="en-US" sz="1867" spc="-120" dirty="0">
                <a:solidFill>
                  <a:srgbClr val="313131"/>
                </a:solidFill>
                <a:latin typeface="Tahoma"/>
                <a:cs typeface="Tahoma"/>
              </a:rPr>
              <a:t> </a:t>
            </a:r>
            <a:r>
              <a:rPr lang="en-US" sz="1867" dirty="0">
                <a:solidFill>
                  <a:srgbClr val="313131"/>
                </a:solidFill>
                <a:latin typeface="Tahoma"/>
                <a:cs typeface="Tahoma"/>
              </a:rPr>
              <a:t>1]</a:t>
            </a:r>
            <a:endParaRPr lang="en-US" sz="1867" dirty="0">
              <a:latin typeface="Tahoma"/>
              <a:cs typeface="Tahoma"/>
            </a:endParaRPr>
          </a:p>
        </p:txBody>
      </p:sp>
      <p:sp>
        <p:nvSpPr>
          <p:cNvPr id="7" name="object 7"/>
          <p:cNvSpPr txBox="1"/>
          <p:nvPr/>
        </p:nvSpPr>
        <p:spPr>
          <a:xfrm>
            <a:off x="7881172" y="4321873"/>
            <a:ext cx="2106507" cy="369332"/>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Feature </a:t>
            </a:r>
            <a:r>
              <a:rPr sz="800" dirty="0">
                <a:solidFill>
                  <a:srgbClr val="959595"/>
                </a:solidFill>
                <a:latin typeface="Tahoma"/>
                <a:cs typeface="Tahoma"/>
              </a:rPr>
              <a:t>Engineering </a:t>
            </a:r>
            <a:r>
              <a:rPr sz="800" spc="7" dirty="0">
                <a:solidFill>
                  <a:srgbClr val="959595"/>
                </a:solidFill>
                <a:latin typeface="Tahoma"/>
                <a:cs typeface="Tahoma"/>
              </a:rPr>
              <a:t>for </a:t>
            </a:r>
            <a:r>
              <a:rPr sz="800" spc="-7" dirty="0">
                <a:solidFill>
                  <a:srgbClr val="959595"/>
                </a:solidFill>
                <a:latin typeface="Tahoma"/>
                <a:cs typeface="Tahoma"/>
              </a:rPr>
              <a:t>Machine </a:t>
            </a:r>
            <a:r>
              <a:rPr sz="800" dirty="0">
                <a:solidFill>
                  <a:srgbClr val="959595"/>
                </a:solidFill>
                <a:latin typeface="Tahoma"/>
                <a:cs typeface="Tahoma"/>
              </a:rPr>
              <a:t>Learning  Principles </a:t>
            </a:r>
            <a:r>
              <a:rPr sz="800" spc="-7" dirty="0">
                <a:solidFill>
                  <a:srgbClr val="959595"/>
                </a:solidFill>
                <a:latin typeface="Tahoma"/>
                <a:cs typeface="Tahoma"/>
              </a:rPr>
              <a:t>and </a:t>
            </a:r>
            <a:r>
              <a:rPr sz="800" dirty="0">
                <a:solidFill>
                  <a:srgbClr val="959595"/>
                </a:solidFill>
                <a:latin typeface="Tahoma"/>
                <a:cs typeface="Tahoma"/>
              </a:rPr>
              <a:t>Techniques </a:t>
            </a:r>
            <a:r>
              <a:rPr sz="800" spc="7" dirty="0">
                <a:solidFill>
                  <a:srgbClr val="959595"/>
                </a:solidFill>
                <a:latin typeface="Tahoma"/>
                <a:cs typeface="Tahoma"/>
              </a:rPr>
              <a:t>for </a:t>
            </a:r>
            <a:r>
              <a:rPr sz="800" spc="-7" dirty="0">
                <a:solidFill>
                  <a:srgbClr val="959595"/>
                </a:solidFill>
                <a:latin typeface="Tahoma"/>
                <a:cs typeface="Tahoma"/>
              </a:rPr>
              <a:t>Data </a:t>
            </a:r>
            <a:r>
              <a:rPr sz="800" spc="7" dirty="0">
                <a:solidFill>
                  <a:srgbClr val="959595"/>
                </a:solidFill>
                <a:latin typeface="Tahoma"/>
                <a:cs typeface="Tahoma"/>
              </a:rPr>
              <a:t>Scientists  Alice</a:t>
            </a:r>
            <a:r>
              <a:rPr sz="800" spc="-60" dirty="0">
                <a:solidFill>
                  <a:srgbClr val="959595"/>
                </a:solidFill>
                <a:latin typeface="Tahoma"/>
                <a:cs typeface="Tahoma"/>
              </a:rPr>
              <a:t> </a:t>
            </a:r>
            <a:r>
              <a:rPr sz="800" spc="7" dirty="0">
                <a:solidFill>
                  <a:srgbClr val="959595"/>
                </a:solidFill>
                <a:latin typeface="Tahoma"/>
                <a:cs typeface="Tahoma"/>
              </a:rPr>
              <a:t>Zheng</a:t>
            </a:r>
            <a:r>
              <a:rPr sz="800" spc="-60" dirty="0">
                <a:solidFill>
                  <a:srgbClr val="959595"/>
                </a:solidFill>
                <a:latin typeface="Tahoma"/>
                <a:cs typeface="Tahoma"/>
              </a:rPr>
              <a:t> </a:t>
            </a:r>
            <a:r>
              <a:rPr sz="800" spc="-7" dirty="0">
                <a:solidFill>
                  <a:srgbClr val="959595"/>
                </a:solidFill>
                <a:latin typeface="Tahoma"/>
                <a:cs typeface="Tahoma"/>
              </a:rPr>
              <a:t>and</a:t>
            </a:r>
            <a:r>
              <a:rPr sz="800" spc="-60" dirty="0">
                <a:solidFill>
                  <a:srgbClr val="959595"/>
                </a:solidFill>
                <a:latin typeface="Tahoma"/>
                <a:cs typeface="Tahoma"/>
              </a:rPr>
              <a:t> </a:t>
            </a:r>
            <a:r>
              <a:rPr sz="800" spc="-7" dirty="0">
                <a:solidFill>
                  <a:srgbClr val="959595"/>
                </a:solidFill>
                <a:latin typeface="Tahoma"/>
                <a:cs typeface="Tahoma"/>
              </a:rPr>
              <a:t>Amanda</a:t>
            </a:r>
            <a:r>
              <a:rPr sz="800" spc="-87" dirty="0">
                <a:solidFill>
                  <a:srgbClr val="959595"/>
                </a:solidFill>
                <a:latin typeface="Tahoma"/>
                <a:cs typeface="Tahoma"/>
              </a:rPr>
              <a:t> </a:t>
            </a:r>
            <a:r>
              <a:rPr sz="800" spc="-20" dirty="0">
                <a:solidFill>
                  <a:srgbClr val="959595"/>
                </a:solidFill>
                <a:latin typeface="Tahoma"/>
                <a:cs typeface="Tahoma"/>
              </a:rPr>
              <a:t>Casari,</a:t>
            </a:r>
            <a:r>
              <a:rPr sz="800" spc="-67" dirty="0">
                <a:solidFill>
                  <a:srgbClr val="959595"/>
                </a:solidFill>
                <a:latin typeface="Tahoma"/>
                <a:cs typeface="Tahoma"/>
              </a:rPr>
              <a:t> </a:t>
            </a:r>
            <a:r>
              <a:rPr sz="800" spc="-13" dirty="0">
                <a:solidFill>
                  <a:srgbClr val="959595"/>
                </a:solidFill>
                <a:latin typeface="Tahoma"/>
                <a:cs typeface="Tahoma"/>
              </a:rPr>
              <a:t>O’Reilly,</a:t>
            </a:r>
            <a:r>
              <a:rPr sz="800" spc="-20" dirty="0">
                <a:solidFill>
                  <a:srgbClr val="959595"/>
                </a:solidFill>
                <a:latin typeface="Tahoma"/>
                <a:cs typeface="Tahoma"/>
              </a:rPr>
              <a:t> </a:t>
            </a:r>
            <a:r>
              <a:rPr sz="800" spc="40" dirty="0">
                <a:solidFill>
                  <a:srgbClr val="959595"/>
                </a:solidFill>
                <a:latin typeface="Tahoma"/>
                <a:cs typeface="Tahoma"/>
              </a:rPr>
              <a:t>2018</a:t>
            </a:r>
            <a:endParaRPr sz="800">
              <a:latin typeface="Tahoma"/>
              <a:cs typeface="Tahoma"/>
            </a:endParaRPr>
          </a:p>
        </p:txBody>
      </p:sp>
      <p:sp>
        <p:nvSpPr>
          <p:cNvPr id="8" name="object 8"/>
          <p:cNvSpPr/>
          <p:nvPr/>
        </p:nvSpPr>
        <p:spPr>
          <a:xfrm>
            <a:off x="7871969" y="1578863"/>
            <a:ext cx="3804713" cy="2684269"/>
          </a:xfrm>
          <a:prstGeom prst="rect">
            <a:avLst/>
          </a:prstGeom>
          <a:blipFill>
            <a:blip r:embed="rId2" cstate="print"/>
            <a:stretch>
              <a:fillRect/>
            </a:stretch>
          </a:blipFill>
        </p:spPr>
        <p:txBody>
          <a:bodyPr wrap="square" lIns="0" tIns="0" rIns="0" bIns="0" rtlCol="0"/>
          <a:lstStyle/>
          <a:p>
            <a:endParaRPr sz="2400"/>
          </a:p>
        </p:txBody>
      </p:sp>
      <p:sp>
        <p:nvSpPr>
          <p:cNvPr id="16" name="object 1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21" name="Picture 20">
            <a:extLst>
              <a:ext uri="{FF2B5EF4-FFF2-40B4-BE49-F238E27FC236}">
                <a16:creationId xmlns:a16="http://schemas.microsoft.com/office/drawing/2014/main" id="{0EB62939-94F8-4A26-93CA-09BC94D9927F}"/>
              </a:ext>
            </a:extLst>
          </p:cNvPr>
          <p:cNvPicPr>
            <a:picLocks noChangeAspect="1"/>
          </p:cNvPicPr>
          <p:nvPr/>
        </p:nvPicPr>
        <p:blipFill>
          <a:blip r:embed="rId3"/>
          <a:stretch>
            <a:fillRect/>
          </a:stretch>
        </p:blipFill>
        <p:spPr>
          <a:xfrm>
            <a:off x="1559496" y="1578863"/>
            <a:ext cx="3447868" cy="903508"/>
          </a:xfrm>
          <a:prstGeom prst="rect">
            <a:avLst/>
          </a:prstGeom>
        </p:spPr>
      </p:pic>
      <p:sp>
        <p:nvSpPr>
          <p:cNvPr id="3" name="Slide Number Placeholder 2">
            <a:extLst>
              <a:ext uri="{FF2B5EF4-FFF2-40B4-BE49-F238E27FC236}">
                <a16:creationId xmlns:a16="http://schemas.microsoft.com/office/drawing/2014/main" id="{927F8BCE-3011-A9E4-9565-F6FCD447B19D}"/>
              </a:ext>
            </a:extLst>
          </p:cNvPr>
          <p:cNvSpPr>
            <a:spLocks noGrp="1"/>
          </p:cNvSpPr>
          <p:nvPr>
            <p:ph type="sldNum" sz="quarter" idx="12"/>
          </p:nvPr>
        </p:nvSpPr>
        <p:spPr/>
        <p:txBody>
          <a:bodyPr/>
          <a:lstStyle/>
          <a:p>
            <a:pPr>
              <a:defRPr/>
            </a:pPr>
            <a:fld id="{920AF2D8-10AB-A049-8099-BCC130F93D8A}" type="slidenum">
              <a:rPr lang="en-US" smtClean="0"/>
              <a:pPr>
                <a:defRPr/>
              </a:pPr>
              <a:t>29</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2869" y="2061997"/>
            <a:ext cx="980440" cy="299085"/>
          </a:xfrm>
          <a:custGeom>
            <a:avLst/>
            <a:gdLst/>
            <a:ahLst/>
            <a:cxnLst/>
            <a:rect l="l" t="t" r="r" b="b"/>
            <a:pathLst>
              <a:path w="980439" h="299085">
                <a:moveTo>
                  <a:pt x="0" y="298507"/>
                </a:moveTo>
                <a:lnTo>
                  <a:pt x="19165" y="231748"/>
                </a:lnTo>
                <a:lnTo>
                  <a:pt x="62101" y="169518"/>
                </a:lnTo>
                <a:lnTo>
                  <a:pt x="91264" y="140759"/>
                </a:lnTo>
                <a:lnTo>
                  <a:pt x="124906" y="113921"/>
                </a:lnTo>
                <a:lnTo>
                  <a:pt x="162539" y="89269"/>
                </a:lnTo>
                <a:lnTo>
                  <a:pt x="203676" y="67065"/>
                </a:lnTo>
                <a:lnTo>
                  <a:pt x="247829" y="47573"/>
                </a:lnTo>
                <a:lnTo>
                  <a:pt x="294511" y="31056"/>
                </a:lnTo>
                <a:lnTo>
                  <a:pt x="343232" y="17776"/>
                </a:lnTo>
                <a:lnTo>
                  <a:pt x="393506" y="7998"/>
                </a:lnTo>
                <a:lnTo>
                  <a:pt x="444845" y="1985"/>
                </a:lnTo>
                <a:lnTo>
                  <a:pt x="496761" y="0"/>
                </a:lnTo>
                <a:lnTo>
                  <a:pt x="548767" y="2305"/>
                </a:lnTo>
                <a:lnTo>
                  <a:pt x="601336" y="9181"/>
                </a:lnTo>
                <a:lnTo>
                  <a:pt x="653043" y="20319"/>
                </a:lnTo>
                <a:lnTo>
                  <a:pt x="703425" y="35365"/>
                </a:lnTo>
                <a:lnTo>
                  <a:pt x="752024" y="53961"/>
                </a:lnTo>
                <a:lnTo>
                  <a:pt x="798379" y="75751"/>
                </a:lnTo>
                <a:lnTo>
                  <a:pt x="842030" y="100379"/>
                </a:lnTo>
                <a:lnTo>
                  <a:pt x="882518" y="127489"/>
                </a:lnTo>
                <a:lnTo>
                  <a:pt x="919383" y="156725"/>
                </a:lnTo>
                <a:lnTo>
                  <a:pt x="952164" y="187730"/>
                </a:lnTo>
                <a:lnTo>
                  <a:pt x="980401" y="220148"/>
                </a:lnTo>
              </a:path>
            </a:pathLst>
          </a:custGeom>
          <a:ln w="38100">
            <a:solidFill>
              <a:srgbClr val="6D6D6D"/>
            </a:solidFill>
          </a:ln>
        </p:spPr>
        <p:txBody>
          <a:bodyPr wrap="square" lIns="0" tIns="0" rIns="0" bIns="0" rtlCol="0"/>
          <a:lstStyle/>
          <a:p>
            <a:endParaRPr/>
          </a:p>
        </p:txBody>
      </p:sp>
      <p:sp>
        <p:nvSpPr>
          <p:cNvPr id="3" name="object 3"/>
          <p:cNvSpPr/>
          <p:nvPr/>
        </p:nvSpPr>
        <p:spPr>
          <a:xfrm>
            <a:off x="7737252" y="2232219"/>
            <a:ext cx="179705" cy="212090"/>
          </a:xfrm>
          <a:custGeom>
            <a:avLst/>
            <a:gdLst/>
            <a:ahLst/>
            <a:cxnLst/>
            <a:rect l="l" t="t" r="r" b="b"/>
            <a:pathLst>
              <a:path w="179704" h="212089">
                <a:moveTo>
                  <a:pt x="179285" y="0"/>
                </a:moveTo>
                <a:lnTo>
                  <a:pt x="0" y="64401"/>
                </a:lnTo>
                <a:lnTo>
                  <a:pt x="154051" y="211480"/>
                </a:lnTo>
                <a:lnTo>
                  <a:pt x="179285" y="0"/>
                </a:lnTo>
                <a:close/>
              </a:path>
            </a:pathLst>
          </a:custGeom>
          <a:solidFill>
            <a:srgbClr val="6D6D6D"/>
          </a:solidFill>
        </p:spPr>
        <p:txBody>
          <a:bodyPr wrap="square" lIns="0" tIns="0" rIns="0" bIns="0" rtlCol="0"/>
          <a:lstStyle/>
          <a:p>
            <a:endParaRPr/>
          </a:p>
        </p:txBody>
      </p:sp>
      <p:sp>
        <p:nvSpPr>
          <p:cNvPr id="4" name="object 4"/>
          <p:cNvSpPr txBox="1">
            <a:spLocks noGrp="1"/>
          </p:cNvSpPr>
          <p:nvPr>
            <p:ph type="title"/>
          </p:nvPr>
        </p:nvSpPr>
        <p:spPr>
          <a:xfrm>
            <a:off x="1870078" y="548680"/>
            <a:ext cx="8479219" cy="553998"/>
          </a:xfrm>
          <a:prstGeom prst="rect">
            <a:avLst/>
          </a:prstGeom>
        </p:spPr>
        <p:txBody>
          <a:bodyPr vert="horz" wrap="square" lIns="0" tIns="0" rIns="0" bIns="0" rtlCol="0" anchor="ctr">
            <a:spAutoFit/>
          </a:bodyPr>
          <a:lstStyle/>
          <a:p>
            <a:pPr marL="12700" algn="ctr">
              <a:lnSpc>
                <a:spcPct val="100000"/>
              </a:lnSpc>
            </a:pPr>
            <a:r>
              <a:rPr sz="3600" spc="80" dirty="0">
                <a:solidFill>
                  <a:schemeClr val="tx1"/>
                </a:solidFill>
                <a:latin typeface="Arial" panose="020B0604020202020204" pitchFamily="34" charset="0"/>
                <a:cs typeface="Arial" panose="020B0604020202020204" pitchFamily="34" charset="0"/>
              </a:rPr>
              <a:t>Process </a:t>
            </a:r>
            <a:r>
              <a:rPr sz="3600" dirty="0">
                <a:solidFill>
                  <a:schemeClr val="tx1"/>
                </a:solidFill>
                <a:latin typeface="Arial" panose="020B0604020202020204" pitchFamily="34" charset="0"/>
                <a:cs typeface="Arial" panose="020B0604020202020204" pitchFamily="34" charset="0"/>
              </a:rPr>
              <a:t>Model </a:t>
            </a:r>
            <a:r>
              <a:rPr sz="3600" spc="40" dirty="0">
                <a:solidFill>
                  <a:schemeClr val="tx1"/>
                </a:solidFill>
                <a:latin typeface="Arial" panose="020B0604020202020204" pitchFamily="34" charset="0"/>
                <a:cs typeface="Arial" panose="020B0604020202020204" pitchFamily="34" charset="0"/>
              </a:rPr>
              <a:t>for </a:t>
            </a:r>
            <a:r>
              <a:rPr sz="3600" spc="-5" dirty="0">
                <a:solidFill>
                  <a:schemeClr val="tx1"/>
                </a:solidFill>
                <a:latin typeface="Arial" panose="020B0604020202020204" pitchFamily="34" charset="0"/>
                <a:cs typeface="Arial" panose="020B0604020202020204" pitchFamily="34" charset="0"/>
              </a:rPr>
              <a:t>ML</a:t>
            </a:r>
            <a:endParaRPr sz="3600" spc="80" dirty="0">
              <a:solidFill>
                <a:schemeClr val="tx1"/>
              </a:solidFill>
              <a:latin typeface="Arial" panose="020B0604020202020204" pitchFamily="34" charset="0"/>
              <a:cs typeface="Arial" panose="020B0604020202020204" pitchFamily="34" charset="0"/>
            </a:endParaRPr>
          </a:p>
        </p:txBody>
      </p:sp>
      <p:sp>
        <p:nvSpPr>
          <p:cNvPr id="5" name="object 5"/>
          <p:cNvSpPr/>
          <p:nvPr/>
        </p:nvSpPr>
        <p:spPr>
          <a:xfrm>
            <a:off x="2004061"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6" name="object 6"/>
          <p:cNvSpPr/>
          <p:nvPr/>
        </p:nvSpPr>
        <p:spPr>
          <a:xfrm>
            <a:off x="2004061"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7" name="object 7"/>
          <p:cNvSpPr txBox="1"/>
          <p:nvPr/>
        </p:nvSpPr>
        <p:spPr>
          <a:xfrm>
            <a:off x="2069916" y="3427389"/>
            <a:ext cx="1191895" cy="1385570"/>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Business</a:t>
            </a:r>
            <a:r>
              <a:rPr sz="1000" spc="-45" dirty="0">
                <a:solidFill>
                  <a:srgbClr val="313131"/>
                </a:solidFill>
                <a:latin typeface="Verdana"/>
                <a:cs typeface="Verdana"/>
              </a:rPr>
              <a:t> </a:t>
            </a:r>
            <a:r>
              <a:rPr sz="1000" spc="-5" dirty="0">
                <a:solidFill>
                  <a:srgbClr val="313131"/>
                </a:solidFill>
                <a:latin typeface="Verdana"/>
                <a:cs typeface="Verdana"/>
              </a:rPr>
              <a:t>metrics</a:t>
            </a:r>
            <a:endParaRPr sz="1000">
              <a:latin typeface="Verdana"/>
              <a:cs typeface="Verdana"/>
            </a:endParaRPr>
          </a:p>
          <a:p>
            <a:pPr marL="104139" marR="359410" indent="-91440">
              <a:spcBef>
                <a:spcPts val="600"/>
              </a:spcBef>
              <a:buClr>
                <a:srgbClr val="C00000"/>
              </a:buClr>
              <a:buFont typeface="Wingdings"/>
              <a:buChar char=""/>
              <a:tabLst>
                <a:tab pos="104775" algn="l"/>
              </a:tabLst>
            </a:pPr>
            <a:r>
              <a:rPr sz="1000" spc="-5" dirty="0">
                <a:solidFill>
                  <a:srgbClr val="313131"/>
                </a:solidFill>
                <a:latin typeface="Verdana"/>
                <a:cs typeface="Verdana"/>
              </a:rPr>
              <a:t>A</a:t>
            </a:r>
            <a:r>
              <a:rPr sz="1000" spc="-10" dirty="0">
                <a:solidFill>
                  <a:srgbClr val="313131"/>
                </a:solidFill>
                <a:latin typeface="Verdana"/>
                <a:cs typeface="Verdana"/>
              </a:rPr>
              <a:t>cc</a:t>
            </a:r>
            <a:r>
              <a:rPr sz="1000" spc="-15" dirty="0">
                <a:solidFill>
                  <a:srgbClr val="313131"/>
                </a:solidFill>
                <a:latin typeface="Verdana"/>
                <a:cs typeface="Verdana"/>
              </a:rPr>
              <a:t>e</a:t>
            </a:r>
            <a:r>
              <a:rPr sz="1000" spc="-5" dirty="0">
                <a:solidFill>
                  <a:srgbClr val="313131"/>
                </a:solidFill>
                <a:latin typeface="Verdana"/>
                <a:cs typeface="Verdana"/>
              </a:rPr>
              <a:t>pta</a:t>
            </a:r>
            <a:r>
              <a:rPr sz="1000" dirty="0">
                <a:solidFill>
                  <a:srgbClr val="313131"/>
                </a:solidFill>
                <a:latin typeface="Verdana"/>
                <a:cs typeface="Verdana"/>
              </a:rPr>
              <a:t>n</a:t>
            </a:r>
            <a:r>
              <a:rPr sz="1000" spc="-10" dirty="0">
                <a:solidFill>
                  <a:srgbClr val="313131"/>
                </a:solidFill>
                <a:latin typeface="Verdana"/>
                <a:cs typeface="Verdana"/>
              </a:rPr>
              <a:t>ce  </a:t>
            </a:r>
            <a:r>
              <a:rPr sz="1000" spc="-5" dirty="0">
                <a:solidFill>
                  <a:srgbClr val="313131"/>
                </a:solidFill>
                <a:latin typeface="Verdana"/>
                <a:cs typeface="Verdana"/>
              </a:rPr>
              <a:t>criteria</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70" dirty="0">
                <a:solidFill>
                  <a:srgbClr val="313131"/>
                </a:solidFill>
                <a:latin typeface="Verdana"/>
                <a:cs typeface="Verdana"/>
              </a:rPr>
              <a:t> </a:t>
            </a:r>
            <a:r>
              <a:rPr sz="1000" spc="-5" dirty="0">
                <a:solidFill>
                  <a:srgbClr val="313131"/>
                </a:solidFill>
                <a:latin typeface="Verdana"/>
                <a:cs typeface="Verdana"/>
              </a:rPr>
              <a:t>protection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Ethics</a:t>
            </a:r>
            <a:endParaRPr sz="1000">
              <a:latin typeface="Verdana"/>
              <a:cs typeface="Verdana"/>
            </a:endParaRPr>
          </a:p>
          <a:p>
            <a:pPr marL="104139" marR="120014" indent="-91440">
              <a:spcBef>
                <a:spcPts val="600"/>
              </a:spcBef>
              <a:buClr>
                <a:srgbClr val="C00000"/>
              </a:buClr>
              <a:buFont typeface="Wingdings"/>
              <a:buChar char=""/>
              <a:tabLst>
                <a:tab pos="104775" algn="l"/>
              </a:tabLst>
            </a:pPr>
            <a:r>
              <a:rPr sz="1000" spc="-20" dirty="0">
                <a:solidFill>
                  <a:srgbClr val="313131"/>
                </a:solidFill>
                <a:latin typeface="Verdana"/>
                <a:cs typeface="Verdana"/>
              </a:rPr>
              <a:t>I</a:t>
            </a:r>
            <a:r>
              <a:rPr sz="1000" dirty="0">
                <a:solidFill>
                  <a:srgbClr val="313131"/>
                </a:solidFill>
                <a:latin typeface="Verdana"/>
                <a:cs typeface="Verdana"/>
              </a:rPr>
              <a:t>n</a:t>
            </a:r>
            <a:r>
              <a:rPr sz="1000" spc="-5" dirty="0">
                <a:solidFill>
                  <a:srgbClr val="313131"/>
                </a:solidFill>
                <a:latin typeface="Verdana"/>
                <a:cs typeface="Verdana"/>
              </a:rPr>
              <a:t>t</a:t>
            </a:r>
            <a:r>
              <a:rPr sz="1000" spc="-15" dirty="0">
                <a:solidFill>
                  <a:srgbClr val="313131"/>
                </a:solidFill>
                <a:latin typeface="Verdana"/>
                <a:cs typeface="Verdana"/>
              </a:rPr>
              <a:t>er</a:t>
            </a:r>
            <a:r>
              <a:rPr sz="1000" spc="-5" dirty="0">
                <a:solidFill>
                  <a:srgbClr val="313131"/>
                </a:solidFill>
                <a:latin typeface="Verdana"/>
                <a:cs typeface="Verdana"/>
              </a:rPr>
              <a:t>p</a:t>
            </a:r>
            <a:r>
              <a:rPr sz="1000" spc="-10" dirty="0">
                <a:solidFill>
                  <a:srgbClr val="313131"/>
                </a:solidFill>
                <a:latin typeface="Verdana"/>
                <a:cs typeface="Verdana"/>
              </a:rPr>
              <a:t>r</a:t>
            </a:r>
            <a:r>
              <a:rPr sz="1000" spc="-15" dirty="0">
                <a:solidFill>
                  <a:srgbClr val="313131"/>
                </a:solidFill>
                <a:latin typeface="Verdana"/>
                <a:cs typeface="Verdana"/>
              </a:rPr>
              <a:t>e</a:t>
            </a:r>
            <a:r>
              <a:rPr sz="1000" spc="-5" dirty="0">
                <a:solidFill>
                  <a:srgbClr val="313131"/>
                </a:solidFill>
                <a:latin typeface="Verdana"/>
                <a:cs typeface="Verdana"/>
              </a:rPr>
              <a:t>tab</a:t>
            </a:r>
            <a:r>
              <a:rPr sz="1000" dirty="0">
                <a:solidFill>
                  <a:srgbClr val="313131"/>
                </a:solidFill>
                <a:latin typeface="Verdana"/>
                <a:cs typeface="Verdana"/>
              </a:rPr>
              <a:t>ili</a:t>
            </a:r>
            <a:r>
              <a:rPr sz="1000" spc="-5" dirty="0">
                <a:solidFill>
                  <a:srgbClr val="313131"/>
                </a:solidFill>
                <a:latin typeface="Verdana"/>
                <a:cs typeface="Verdana"/>
              </a:rPr>
              <a:t>ty  requirements</a:t>
            </a:r>
            <a:endParaRPr sz="1000">
              <a:latin typeface="Verdana"/>
              <a:cs typeface="Verdana"/>
            </a:endParaRPr>
          </a:p>
        </p:txBody>
      </p:sp>
      <p:sp>
        <p:nvSpPr>
          <p:cNvPr id="8" name="object 8"/>
          <p:cNvSpPr/>
          <p:nvPr/>
        </p:nvSpPr>
        <p:spPr>
          <a:xfrm>
            <a:off x="2042161" y="2442162"/>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9" name="object 9"/>
          <p:cNvSpPr/>
          <p:nvPr/>
        </p:nvSpPr>
        <p:spPr>
          <a:xfrm>
            <a:off x="2042161" y="2442162"/>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0" name="object 10"/>
          <p:cNvSpPr txBox="1"/>
          <p:nvPr/>
        </p:nvSpPr>
        <p:spPr>
          <a:xfrm>
            <a:off x="2147421" y="2512282"/>
            <a:ext cx="91694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Requirements</a:t>
            </a:r>
            <a:endParaRPr sz="1200">
              <a:latin typeface="Calibri"/>
              <a:cs typeface="Calibri"/>
            </a:endParaRPr>
          </a:p>
        </p:txBody>
      </p:sp>
      <p:sp>
        <p:nvSpPr>
          <p:cNvPr id="11" name="object 11"/>
          <p:cNvSpPr txBox="1"/>
          <p:nvPr/>
        </p:nvSpPr>
        <p:spPr>
          <a:xfrm>
            <a:off x="2333349" y="2695162"/>
            <a:ext cx="546100"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An</a:t>
            </a:r>
            <a:r>
              <a:rPr sz="1200" b="1" spc="-5" dirty="0">
                <a:solidFill>
                  <a:srgbClr val="FFFFFF"/>
                </a:solidFill>
                <a:latin typeface="Calibri"/>
                <a:cs typeface="Calibri"/>
              </a:rPr>
              <a:t>a</a:t>
            </a:r>
            <a:r>
              <a:rPr sz="1200" b="1" spc="5" dirty="0">
                <a:solidFill>
                  <a:srgbClr val="FFFFFF"/>
                </a:solidFill>
                <a:latin typeface="Calibri"/>
                <a:cs typeface="Calibri"/>
              </a:rPr>
              <a:t>l</a:t>
            </a:r>
            <a:r>
              <a:rPr sz="1200" b="1" spc="-5" dirty="0">
                <a:solidFill>
                  <a:srgbClr val="FFFFFF"/>
                </a:solidFill>
                <a:latin typeface="Calibri"/>
                <a:cs typeface="Calibri"/>
              </a:rPr>
              <a:t>y</a:t>
            </a:r>
            <a:r>
              <a:rPr sz="1200" b="1" dirty="0">
                <a:solidFill>
                  <a:srgbClr val="FFFFFF"/>
                </a:solidFill>
                <a:latin typeface="Calibri"/>
                <a:cs typeface="Calibri"/>
              </a:rPr>
              <a:t>s</a:t>
            </a:r>
            <a:r>
              <a:rPr sz="1200" b="1" spc="5" dirty="0">
                <a:solidFill>
                  <a:srgbClr val="FFFFFF"/>
                </a:solidFill>
                <a:latin typeface="Calibri"/>
                <a:cs typeface="Calibri"/>
              </a:rPr>
              <a:t>is</a:t>
            </a:r>
            <a:endParaRPr sz="1200">
              <a:latin typeface="Calibri"/>
              <a:cs typeface="Calibri"/>
            </a:endParaRPr>
          </a:p>
        </p:txBody>
      </p:sp>
      <p:sp>
        <p:nvSpPr>
          <p:cNvPr id="12" name="object 12"/>
          <p:cNvSpPr/>
          <p:nvPr/>
        </p:nvSpPr>
        <p:spPr>
          <a:xfrm>
            <a:off x="3371090"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13" name="object 13"/>
          <p:cNvSpPr/>
          <p:nvPr/>
        </p:nvSpPr>
        <p:spPr>
          <a:xfrm>
            <a:off x="3371090"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14" name="object 14"/>
          <p:cNvSpPr txBox="1"/>
          <p:nvPr/>
        </p:nvSpPr>
        <p:spPr>
          <a:xfrm>
            <a:off x="3447750" y="3579791"/>
            <a:ext cx="1170940" cy="852169"/>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Data</a:t>
            </a:r>
            <a:r>
              <a:rPr sz="1000" spc="-50" dirty="0">
                <a:solidFill>
                  <a:srgbClr val="313131"/>
                </a:solidFill>
                <a:latin typeface="Verdana"/>
                <a:cs typeface="Verdana"/>
              </a:rPr>
              <a:t> </a:t>
            </a:r>
            <a:r>
              <a:rPr sz="1000" spc="-5" dirty="0">
                <a:solidFill>
                  <a:srgbClr val="313131"/>
                </a:solidFill>
                <a:latin typeface="Verdana"/>
                <a:cs typeface="Verdana"/>
              </a:rPr>
              <a:t>collection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ETL</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45" dirty="0">
                <a:solidFill>
                  <a:srgbClr val="313131"/>
                </a:solidFill>
                <a:latin typeface="Verdana"/>
                <a:cs typeface="Verdana"/>
              </a:rPr>
              <a:t> </a:t>
            </a:r>
            <a:r>
              <a:rPr sz="1000" spc="-5" dirty="0">
                <a:solidFill>
                  <a:srgbClr val="313131"/>
                </a:solidFill>
                <a:latin typeface="Verdana"/>
                <a:cs typeface="Verdana"/>
              </a:rPr>
              <a:t>integration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De-identification</a:t>
            </a:r>
            <a:endParaRPr sz="1000">
              <a:latin typeface="Verdana"/>
              <a:cs typeface="Verdana"/>
            </a:endParaRPr>
          </a:p>
        </p:txBody>
      </p:sp>
      <p:sp>
        <p:nvSpPr>
          <p:cNvPr id="15" name="object 15"/>
          <p:cNvSpPr/>
          <p:nvPr/>
        </p:nvSpPr>
        <p:spPr>
          <a:xfrm>
            <a:off x="3406141" y="2442162"/>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16" name="object 16"/>
          <p:cNvSpPr/>
          <p:nvPr/>
        </p:nvSpPr>
        <p:spPr>
          <a:xfrm>
            <a:off x="3406141" y="2442162"/>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7" name="object 17"/>
          <p:cNvSpPr txBox="1"/>
          <p:nvPr/>
        </p:nvSpPr>
        <p:spPr>
          <a:xfrm>
            <a:off x="3808139" y="2512282"/>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18" name="object 18"/>
          <p:cNvSpPr txBox="1"/>
          <p:nvPr/>
        </p:nvSpPr>
        <p:spPr>
          <a:xfrm>
            <a:off x="3599353" y="2695162"/>
            <a:ext cx="739775"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Acqu</a:t>
            </a:r>
            <a:r>
              <a:rPr sz="1200" b="1" spc="5" dirty="0">
                <a:solidFill>
                  <a:srgbClr val="FFFFFF"/>
                </a:solidFill>
                <a:latin typeface="Calibri"/>
                <a:cs typeface="Calibri"/>
              </a:rPr>
              <a:t>i</a:t>
            </a:r>
            <a:r>
              <a:rPr sz="1200" b="1" dirty="0">
                <a:solidFill>
                  <a:srgbClr val="FFFFFF"/>
                </a:solidFill>
                <a:latin typeface="Calibri"/>
                <a:cs typeface="Calibri"/>
              </a:rPr>
              <a:t>s</a:t>
            </a:r>
            <a:r>
              <a:rPr sz="1200" b="1" spc="5" dirty="0">
                <a:solidFill>
                  <a:srgbClr val="FFFFFF"/>
                </a:solidFill>
                <a:latin typeface="Calibri"/>
                <a:cs typeface="Calibri"/>
              </a:rPr>
              <a:t>i</a:t>
            </a:r>
            <a:r>
              <a:rPr sz="1200" b="1" dirty="0">
                <a:solidFill>
                  <a:srgbClr val="FFFFFF"/>
                </a:solidFill>
                <a:latin typeface="Calibri"/>
                <a:cs typeface="Calibri"/>
              </a:rPr>
              <a:t>t</a:t>
            </a:r>
            <a:r>
              <a:rPr sz="1200" b="1" spc="5" dirty="0">
                <a:solidFill>
                  <a:srgbClr val="FFFFFF"/>
                </a:solidFill>
                <a:latin typeface="Calibri"/>
                <a:cs typeface="Calibri"/>
              </a:rPr>
              <a:t>i</a:t>
            </a:r>
            <a:r>
              <a:rPr sz="1200" b="1" dirty="0">
                <a:solidFill>
                  <a:srgbClr val="FFFFFF"/>
                </a:solidFill>
                <a:latin typeface="Calibri"/>
                <a:cs typeface="Calibri"/>
              </a:rPr>
              <a:t>on</a:t>
            </a:r>
            <a:endParaRPr sz="1200">
              <a:latin typeface="Calibri"/>
              <a:cs typeface="Calibri"/>
            </a:endParaRPr>
          </a:p>
        </p:txBody>
      </p:sp>
      <p:sp>
        <p:nvSpPr>
          <p:cNvPr id="19" name="object 19"/>
          <p:cNvSpPr/>
          <p:nvPr/>
        </p:nvSpPr>
        <p:spPr>
          <a:xfrm>
            <a:off x="4741164"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0" name="object 20"/>
          <p:cNvSpPr/>
          <p:nvPr/>
        </p:nvSpPr>
        <p:spPr>
          <a:xfrm>
            <a:off x="4741164"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1" name="object 21"/>
          <p:cNvSpPr txBox="1"/>
          <p:nvPr/>
        </p:nvSpPr>
        <p:spPr>
          <a:xfrm>
            <a:off x="4943721" y="3351189"/>
            <a:ext cx="913765" cy="1614170"/>
          </a:xfrm>
          <a:prstGeom prst="rect">
            <a:avLst/>
          </a:prstGeom>
        </p:spPr>
        <p:txBody>
          <a:bodyPr vert="horz" wrap="square" lIns="0" tIns="0" rIns="0" bIns="0" rtlCol="0">
            <a:spAutoFit/>
          </a:bodyPr>
          <a:lstStyle/>
          <a:p>
            <a:pPr marL="149225" indent="-136525">
              <a:buClr>
                <a:srgbClr val="C00000"/>
              </a:buClr>
              <a:buFont typeface="Wingdings"/>
              <a:buChar char=""/>
              <a:tabLst>
                <a:tab pos="149860" algn="l"/>
              </a:tabLst>
            </a:pPr>
            <a:r>
              <a:rPr sz="1000" spc="-5" dirty="0">
                <a:solidFill>
                  <a:schemeClr val="accent6">
                    <a:lumMod val="75000"/>
                  </a:schemeClr>
                </a:solidFill>
                <a:latin typeface="Verdana"/>
                <a:cs typeface="Verdana"/>
              </a:rPr>
              <a:t>Exploration</a:t>
            </a:r>
            <a:endParaRPr sz="1000">
              <a:solidFill>
                <a:schemeClr val="accent6">
                  <a:lumMod val="75000"/>
                </a:schemeClr>
              </a:solidFill>
              <a:latin typeface="Verdana"/>
              <a:cs typeface="Verdana"/>
            </a:endParaRPr>
          </a:p>
          <a:p>
            <a:pPr marL="149225" marR="12700" indent="-136525">
              <a:spcBef>
                <a:spcPts val="600"/>
              </a:spcBef>
              <a:buClr>
                <a:srgbClr val="C00000"/>
              </a:buClr>
              <a:buFont typeface="Wingdings"/>
              <a:buChar char=""/>
              <a:tabLst>
                <a:tab pos="149860" algn="l"/>
              </a:tabLst>
            </a:pPr>
            <a:r>
              <a:rPr sz="1000" dirty="0">
                <a:solidFill>
                  <a:schemeClr val="accent6">
                    <a:lumMod val="75000"/>
                  </a:schemeClr>
                </a:solidFill>
                <a:latin typeface="Verdana"/>
                <a:cs typeface="Verdana"/>
              </a:rPr>
              <a:t>Quality  </a:t>
            </a:r>
            <a:r>
              <a:rPr sz="1000" spc="-5" dirty="0">
                <a:solidFill>
                  <a:schemeClr val="accent6">
                    <a:lumMod val="75000"/>
                  </a:schemeClr>
                </a:solidFill>
                <a:latin typeface="Verdana"/>
                <a:cs typeface="Verdana"/>
              </a:rPr>
              <a:t>a</a:t>
            </a:r>
            <a:r>
              <a:rPr sz="1000" spc="-10" dirty="0">
                <a:solidFill>
                  <a:schemeClr val="accent6">
                    <a:lumMod val="75000"/>
                  </a:schemeClr>
                </a:solidFill>
                <a:latin typeface="Verdana"/>
                <a:cs typeface="Verdana"/>
              </a:rPr>
              <a:t>ss</a:t>
            </a:r>
            <a:r>
              <a:rPr sz="1000" spc="-15" dirty="0">
                <a:solidFill>
                  <a:schemeClr val="accent6">
                    <a:lumMod val="75000"/>
                  </a:schemeClr>
                </a:solidFill>
                <a:latin typeface="Verdana"/>
                <a:cs typeface="Verdana"/>
              </a:rPr>
              <a:t>e</a:t>
            </a:r>
            <a:r>
              <a:rPr sz="1000" spc="-10" dirty="0">
                <a:solidFill>
                  <a:schemeClr val="accent6">
                    <a:lumMod val="75000"/>
                  </a:schemeClr>
                </a:solidFill>
                <a:latin typeface="Verdana"/>
                <a:cs typeface="Verdana"/>
              </a:rPr>
              <a:t>ss</a:t>
            </a:r>
            <a:r>
              <a:rPr sz="1000" spc="-5" dirty="0">
                <a:solidFill>
                  <a:schemeClr val="accent6">
                    <a:lumMod val="75000"/>
                  </a:schemeClr>
                </a:solidFill>
                <a:latin typeface="Verdana"/>
                <a:cs typeface="Verdana"/>
              </a:rPr>
              <a:t>m</a:t>
            </a:r>
            <a:r>
              <a:rPr sz="1000" spc="-15" dirty="0">
                <a:solidFill>
                  <a:schemeClr val="accent6">
                    <a:lumMod val="75000"/>
                  </a:schemeClr>
                </a:solidFill>
                <a:latin typeface="Verdana"/>
                <a:cs typeface="Verdana"/>
              </a:rPr>
              <a:t>e</a:t>
            </a:r>
            <a:r>
              <a:rPr sz="1000" spc="5" dirty="0">
                <a:solidFill>
                  <a:schemeClr val="accent6">
                    <a:lumMod val="75000"/>
                  </a:schemeClr>
                </a:solidFill>
                <a:latin typeface="Verdana"/>
                <a:cs typeface="Verdana"/>
              </a:rPr>
              <a:t>n</a:t>
            </a:r>
            <a:r>
              <a:rPr sz="1000" spc="-5" dirty="0">
                <a:solidFill>
                  <a:schemeClr val="accent6">
                    <a:lumMod val="75000"/>
                  </a:schemeClr>
                </a:solidFill>
                <a:latin typeface="Verdana"/>
                <a:cs typeface="Verdana"/>
              </a:rPr>
              <a:t>t</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dirty="0">
                <a:solidFill>
                  <a:schemeClr val="accent6">
                    <a:lumMod val="75000"/>
                  </a:schemeClr>
                </a:solidFill>
                <a:latin typeface="Verdana"/>
                <a:cs typeface="Verdana"/>
              </a:rPr>
              <a:t>Cleansing</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Labeling</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Imputation</a:t>
            </a:r>
            <a:endParaRPr sz="1000">
              <a:solidFill>
                <a:schemeClr val="accent6">
                  <a:lumMod val="75000"/>
                </a:schemeClr>
              </a:solidFill>
              <a:latin typeface="Verdana"/>
              <a:cs typeface="Verdana"/>
            </a:endParaRPr>
          </a:p>
          <a:p>
            <a:pPr marL="149225" marR="5080"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Feature  </a:t>
            </a:r>
            <a:r>
              <a:rPr sz="1000" spc="-15" dirty="0">
                <a:solidFill>
                  <a:schemeClr val="accent6">
                    <a:lumMod val="75000"/>
                  </a:schemeClr>
                </a:solidFill>
                <a:latin typeface="Verdana"/>
                <a:cs typeface="Verdana"/>
              </a:rPr>
              <a:t>e</a:t>
            </a:r>
            <a:r>
              <a:rPr sz="1000" dirty="0">
                <a:solidFill>
                  <a:schemeClr val="accent6">
                    <a:lumMod val="75000"/>
                  </a:schemeClr>
                </a:solidFill>
                <a:latin typeface="Verdana"/>
                <a:cs typeface="Verdana"/>
              </a:rPr>
              <a:t>n</a:t>
            </a:r>
            <a:r>
              <a:rPr sz="1000" spc="-5" dirty="0">
                <a:solidFill>
                  <a:schemeClr val="accent6">
                    <a:lumMod val="75000"/>
                  </a:schemeClr>
                </a:solidFill>
                <a:latin typeface="Verdana"/>
                <a:cs typeface="Verdana"/>
              </a:rPr>
              <a:t>g</a:t>
            </a:r>
            <a:r>
              <a:rPr sz="1000" dirty="0">
                <a:solidFill>
                  <a:schemeClr val="accent6">
                    <a:lumMod val="75000"/>
                  </a:schemeClr>
                </a:solidFill>
                <a:latin typeface="Verdana"/>
                <a:cs typeface="Verdana"/>
              </a:rPr>
              <a:t>in</a:t>
            </a:r>
            <a:r>
              <a:rPr sz="1000" spc="-15" dirty="0">
                <a:solidFill>
                  <a:schemeClr val="accent6">
                    <a:lumMod val="75000"/>
                  </a:schemeClr>
                </a:solidFill>
                <a:latin typeface="Verdana"/>
                <a:cs typeface="Verdana"/>
              </a:rPr>
              <a:t>ee</a:t>
            </a:r>
            <a:r>
              <a:rPr sz="1000" spc="-10" dirty="0">
                <a:solidFill>
                  <a:schemeClr val="accent6">
                    <a:lumMod val="75000"/>
                  </a:schemeClr>
                </a:solidFill>
                <a:latin typeface="Verdana"/>
                <a:cs typeface="Verdana"/>
              </a:rPr>
              <a:t>r</a:t>
            </a:r>
            <a:r>
              <a:rPr sz="1000" dirty="0">
                <a:solidFill>
                  <a:schemeClr val="accent6">
                    <a:lumMod val="75000"/>
                  </a:schemeClr>
                </a:solidFill>
                <a:latin typeface="Verdana"/>
                <a:cs typeface="Verdana"/>
              </a:rPr>
              <a:t>in</a:t>
            </a:r>
            <a:r>
              <a:rPr sz="1000" spc="-5" dirty="0">
                <a:solidFill>
                  <a:schemeClr val="accent6">
                    <a:lumMod val="75000"/>
                  </a:schemeClr>
                </a:solidFill>
                <a:latin typeface="Verdana"/>
                <a:cs typeface="Verdana"/>
              </a:rPr>
              <a:t>g</a:t>
            </a:r>
            <a:endParaRPr sz="1000">
              <a:solidFill>
                <a:schemeClr val="accent6">
                  <a:lumMod val="75000"/>
                </a:schemeClr>
              </a:solidFill>
              <a:latin typeface="Verdana"/>
              <a:cs typeface="Verdana"/>
            </a:endParaRPr>
          </a:p>
        </p:txBody>
      </p:sp>
      <p:sp>
        <p:nvSpPr>
          <p:cNvPr id="22" name="object 22"/>
          <p:cNvSpPr/>
          <p:nvPr/>
        </p:nvSpPr>
        <p:spPr>
          <a:xfrm>
            <a:off x="4777742"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23" name="object 23"/>
          <p:cNvSpPr/>
          <p:nvPr/>
        </p:nvSpPr>
        <p:spPr>
          <a:xfrm>
            <a:off x="4777742"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24" name="object 24"/>
          <p:cNvSpPr txBox="1"/>
          <p:nvPr/>
        </p:nvSpPr>
        <p:spPr>
          <a:xfrm>
            <a:off x="5179374" y="2512280"/>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25" name="object 25"/>
          <p:cNvSpPr txBox="1"/>
          <p:nvPr/>
        </p:nvSpPr>
        <p:spPr>
          <a:xfrm>
            <a:off x="4950774" y="2695160"/>
            <a:ext cx="77978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Preparation</a:t>
            </a:r>
            <a:endParaRPr sz="1200">
              <a:latin typeface="Calibri"/>
              <a:cs typeface="Calibri"/>
            </a:endParaRPr>
          </a:p>
        </p:txBody>
      </p:sp>
      <p:sp>
        <p:nvSpPr>
          <p:cNvPr id="26" name="object 26"/>
          <p:cNvSpPr/>
          <p:nvPr/>
        </p:nvSpPr>
        <p:spPr>
          <a:xfrm>
            <a:off x="6118859"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7" name="object 27"/>
          <p:cNvSpPr/>
          <p:nvPr/>
        </p:nvSpPr>
        <p:spPr>
          <a:xfrm>
            <a:off x="6118859"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8" name="object 28"/>
          <p:cNvSpPr txBox="1"/>
          <p:nvPr/>
        </p:nvSpPr>
        <p:spPr>
          <a:xfrm>
            <a:off x="6172402" y="3427389"/>
            <a:ext cx="1208405" cy="1385570"/>
          </a:xfrm>
          <a:prstGeom prst="rect">
            <a:avLst/>
          </a:prstGeom>
        </p:spPr>
        <p:txBody>
          <a:bodyPr vert="horz" wrap="square" lIns="0" tIns="0" rIns="0" bIns="0" rtlCol="0">
            <a:spAutoFit/>
          </a:bodyPr>
          <a:lstStyle/>
          <a:p>
            <a:pPr marL="104139" marR="473075" indent="-91440">
              <a:buClr>
                <a:srgbClr val="C00000"/>
              </a:buClr>
              <a:buFont typeface="Wingdings"/>
              <a:buChar char=""/>
              <a:tabLst>
                <a:tab pos="104775" algn="l"/>
              </a:tabLst>
            </a:pPr>
            <a:r>
              <a:rPr sz="1000" spc="-5" dirty="0">
                <a:solidFill>
                  <a:srgbClr val="313131"/>
                </a:solidFill>
                <a:latin typeface="Verdana"/>
                <a:cs typeface="Verdana"/>
              </a:rPr>
              <a:t>A</a:t>
            </a:r>
            <a:r>
              <a:rPr sz="1000" dirty="0">
                <a:solidFill>
                  <a:srgbClr val="313131"/>
                </a:solidFill>
                <a:latin typeface="Verdana"/>
                <a:cs typeface="Verdana"/>
              </a:rPr>
              <a:t>l</a:t>
            </a:r>
            <a:r>
              <a:rPr sz="1000" spc="-5" dirty="0">
                <a:solidFill>
                  <a:srgbClr val="313131"/>
                </a:solidFill>
                <a:latin typeface="Verdana"/>
                <a:cs typeface="Verdana"/>
              </a:rPr>
              <a:t>g</a:t>
            </a:r>
            <a:r>
              <a:rPr sz="1000" spc="-10" dirty="0">
                <a:solidFill>
                  <a:srgbClr val="313131"/>
                </a:solidFill>
                <a:latin typeface="Verdana"/>
                <a:cs typeface="Verdana"/>
              </a:rPr>
              <a:t>or</a:t>
            </a:r>
            <a:r>
              <a:rPr sz="1000" dirty="0">
                <a:solidFill>
                  <a:srgbClr val="313131"/>
                </a:solidFill>
                <a:latin typeface="Verdana"/>
                <a:cs typeface="Verdana"/>
              </a:rPr>
              <a:t>i</a:t>
            </a:r>
            <a:r>
              <a:rPr sz="1000" spc="-5" dirty="0">
                <a:solidFill>
                  <a:srgbClr val="313131"/>
                </a:solidFill>
                <a:latin typeface="Verdana"/>
                <a:cs typeface="Verdana"/>
              </a:rPr>
              <a:t>t</a:t>
            </a:r>
            <a:r>
              <a:rPr sz="1000" dirty="0">
                <a:solidFill>
                  <a:srgbClr val="313131"/>
                </a:solidFill>
                <a:latin typeface="Verdana"/>
                <a:cs typeface="Verdana"/>
              </a:rPr>
              <a:t>h</a:t>
            </a:r>
            <a:r>
              <a:rPr sz="1000" spc="-5" dirty="0">
                <a:solidFill>
                  <a:srgbClr val="313131"/>
                </a:solidFill>
                <a:latin typeface="Verdana"/>
                <a:cs typeface="Verdana"/>
              </a:rPr>
              <a:t>m  selection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chemeClr val="accent6">
                    <a:lumMod val="75000"/>
                  </a:schemeClr>
                </a:solidFill>
                <a:latin typeface="Verdana"/>
                <a:cs typeface="Verdana"/>
              </a:rPr>
              <a:t>Feature</a:t>
            </a:r>
            <a:r>
              <a:rPr sz="1000" spc="-60" dirty="0">
                <a:solidFill>
                  <a:schemeClr val="accent6">
                    <a:lumMod val="75000"/>
                  </a:schemeClr>
                </a:solidFill>
                <a:latin typeface="Verdana"/>
                <a:cs typeface="Verdana"/>
              </a:rPr>
              <a:t> </a:t>
            </a:r>
            <a:r>
              <a:rPr sz="1000" spc="-5" dirty="0">
                <a:solidFill>
                  <a:schemeClr val="accent6">
                    <a:lumMod val="75000"/>
                  </a:schemeClr>
                </a:solidFill>
                <a:latin typeface="Verdana"/>
                <a:cs typeface="Verdana"/>
              </a:rPr>
              <a:t>selection</a:t>
            </a:r>
            <a:endParaRPr sz="1000">
              <a:solidFill>
                <a:schemeClr val="accent6">
                  <a:lumMod val="75000"/>
                </a:schemeClr>
              </a:solidFill>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5" dirty="0">
                <a:solidFill>
                  <a:srgbClr val="313131"/>
                </a:solidFill>
                <a:latin typeface="Verdana"/>
                <a:cs typeface="Verdana"/>
              </a:rPr>
              <a:t> </a:t>
            </a:r>
            <a:r>
              <a:rPr sz="1000" dirty="0">
                <a:solidFill>
                  <a:srgbClr val="313131"/>
                </a:solidFill>
                <a:latin typeface="Verdana"/>
                <a:cs typeface="Verdana"/>
              </a:rPr>
              <a:t>training</a:t>
            </a:r>
            <a:endParaRPr sz="1000">
              <a:latin typeface="Verdana"/>
              <a:cs typeface="Verdana"/>
            </a:endParaRPr>
          </a:p>
          <a:p>
            <a:pPr marL="104139" marR="57785" indent="-91440">
              <a:spcBef>
                <a:spcPts val="600"/>
              </a:spcBef>
              <a:buClr>
                <a:srgbClr val="C00000"/>
              </a:buClr>
              <a:buFont typeface="Wingdings"/>
              <a:buChar char=""/>
              <a:tabLst>
                <a:tab pos="104775" algn="l"/>
              </a:tabLst>
            </a:pPr>
            <a:r>
              <a:rPr sz="1000" spc="-10" dirty="0">
                <a:solidFill>
                  <a:srgbClr val="313131"/>
                </a:solidFill>
                <a:latin typeface="Verdana"/>
                <a:cs typeface="Verdana"/>
              </a:rPr>
              <a:t>Hy</a:t>
            </a:r>
            <a:r>
              <a:rPr sz="1000" spc="-5" dirty="0">
                <a:solidFill>
                  <a:srgbClr val="313131"/>
                </a:solidFill>
                <a:latin typeface="Verdana"/>
                <a:cs typeface="Verdana"/>
              </a:rPr>
              <a:t>p</a:t>
            </a:r>
            <a:r>
              <a:rPr sz="1000" spc="-15" dirty="0">
                <a:solidFill>
                  <a:srgbClr val="313131"/>
                </a:solidFill>
                <a:latin typeface="Verdana"/>
                <a:cs typeface="Verdana"/>
              </a:rPr>
              <a:t>e</a:t>
            </a:r>
            <a:r>
              <a:rPr sz="1000" spc="-10" dirty="0">
                <a:solidFill>
                  <a:srgbClr val="313131"/>
                </a:solidFill>
                <a:latin typeface="Verdana"/>
                <a:cs typeface="Verdana"/>
              </a:rPr>
              <a:t>r</a:t>
            </a:r>
            <a:r>
              <a:rPr sz="1000" spc="-5" dirty="0">
                <a:solidFill>
                  <a:srgbClr val="313131"/>
                </a:solidFill>
                <a:latin typeface="Verdana"/>
                <a:cs typeface="Verdana"/>
              </a:rPr>
              <a:t>pa</a:t>
            </a:r>
            <a:r>
              <a:rPr sz="1000" spc="-10" dirty="0">
                <a:solidFill>
                  <a:srgbClr val="313131"/>
                </a:solidFill>
                <a:latin typeface="Verdana"/>
                <a:cs typeface="Verdana"/>
              </a:rPr>
              <a:t>r</a:t>
            </a:r>
            <a:r>
              <a:rPr sz="1000" spc="-5" dirty="0">
                <a:solidFill>
                  <a:srgbClr val="313131"/>
                </a:solidFill>
                <a:latin typeface="Verdana"/>
                <a:cs typeface="Verdana"/>
              </a:rPr>
              <a:t>am</a:t>
            </a:r>
            <a:r>
              <a:rPr sz="1000" spc="-15" dirty="0">
                <a:solidFill>
                  <a:srgbClr val="313131"/>
                </a:solidFill>
                <a:latin typeface="Verdana"/>
                <a:cs typeface="Verdana"/>
              </a:rPr>
              <a:t>e</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r  </a:t>
            </a:r>
            <a:r>
              <a:rPr sz="1000" dirty="0">
                <a:solidFill>
                  <a:srgbClr val="313131"/>
                </a:solidFill>
                <a:latin typeface="Verdana"/>
                <a:cs typeface="Verdana"/>
              </a:rPr>
              <a:t>tuning</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0" dirty="0">
                <a:solidFill>
                  <a:srgbClr val="313131"/>
                </a:solidFill>
                <a:latin typeface="Verdana"/>
                <a:cs typeface="Verdana"/>
              </a:rPr>
              <a:t> </a:t>
            </a:r>
            <a:r>
              <a:rPr sz="1000" spc="-5" dirty="0">
                <a:solidFill>
                  <a:srgbClr val="313131"/>
                </a:solidFill>
                <a:latin typeface="Verdana"/>
                <a:cs typeface="Verdana"/>
              </a:rPr>
              <a:t>selection</a:t>
            </a:r>
            <a:endParaRPr sz="1000">
              <a:latin typeface="Verdana"/>
              <a:cs typeface="Verdana"/>
            </a:endParaRPr>
          </a:p>
        </p:txBody>
      </p:sp>
      <p:sp>
        <p:nvSpPr>
          <p:cNvPr id="29" name="object 29"/>
          <p:cNvSpPr/>
          <p:nvPr/>
        </p:nvSpPr>
        <p:spPr>
          <a:xfrm>
            <a:off x="7482840" y="2704290"/>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0" name="object 30"/>
          <p:cNvSpPr/>
          <p:nvPr/>
        </p:nvSpPr>
        <p:spPr>
          <a:xfrm>
            <a:off x="7482840" y="2704290"/>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31" name="object 31"/>
          <p:cNvSpPr txBox="1"/>
          <p:nvPr/>
        </p:nvSpPr>
        <p:spPr>
          <a:xfrm>
            <a:off x="7637547" y="3427389"/>
            <a:ext cx="1006475" cy="1156970"/>
          </a:xfrm>
          <a:prstGeom prst="rect">
            <a:avLst/>
          </a:prstGeom>
        </p:spPr>
        <p:txBody>
          <a:bodyPr vert="horz" wrap="square" lIns="0" tIns="0" rIns="0" bIns="0" rtlCol="0">
            <a:spAutoFit/>
          </a:bodyPr>
          <a:lstStyle/>
          <a:p>
            <a:pPr marL="104139" marR="227329" indent="-91440">
              <a:buClr>
                <a:srgbClr val="C00000"/>
              </a:buClr>
              <a:buFont typeface="Wingdings"/>
              <a:buChar char=""/>
              <a:tabLst>
                <a:tab pos="104775" algn="l"/>
              </a:tabLst>
            </a:pP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  Metrics</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Inspection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Interpretation</a:t>
            </a:r>
            <a:endParaRPr sz="1000">
              <a:latin typeface="Verdana"/>
              <a:cs typeface="Verdana"/>
            </a:endParaRPr>
          </a:p>
          <a:p>
            <a:pPr marL="104139" marR="231775" indent="-91440">
              <a:spcBef>
                <a:spcPts val="600"/>
              </a:spcBef>
              <a:buClr>
                <a:srgbClr val="C00000"/>
              </a:buClr>
              <a:buFont typeface="Wingdings"/>
              <a:buChar char=""/>
              <a:tabLst>
                <a:tab pos="104775" algn="l"/>
              </a:tabLst>
            </a:pPr>
            <a:r>
              <a:rPr sz="1000" spc="-5" dirty="0">
                <a:solidFill>
                  <a:srgbClr val="313131"/>
                </a:solidFill>
                <a:latin typeface="Verdana"/>
                <a:cs typeface="Verdana"/>
              </a:rPr>
              <a:t>Manual  </a:t>
            </a: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p:txBody>
      </p:sp>
      <p:sp>
        <p:nvSpPr>
          <p:cNvPr id="32" name="object 32"/>
          <p:cNvSpPr/>
          <p:nvPr/>
        </p:nvSpPr>
        <p:spPr>
          <a:xfrm>
            <a:off x="7519417"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3" name="object 33"/>
          <p:cNvSpPr/>
          <p:nvPr/>
        </p:nvSpPr>
        <p:spPr>
          <a:xfrm>
            <a:off x="7519417"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34" name="object 34"/>
          <p:cNvSpPr txBox="1"/>
          <p:nvPr/>
        </p:nvSpPr>
        <p:spPr>
          <a:xfrm>
            <a:off x="7734293" y="2603722"/>
            <a:ext cx="69723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Evaluation</a:t>
            </a:r>
            <a:endParaRPr sz="1200">
              <a:latin typeface="Calibri"/>
              <a:cs typeface="Calibri"/>
            </a:endParaRPr>
          </a:p>
        </p:txBody>
      </p:sp>
      <p:sp>
        <p:nvSpPr>
          <p:cNvPr id="35" name="object 35"/>
          <p:cNvSpPr/>
          <p:nvPr/>
        </p:nvSpPr>
        <p:spPr>
          <a:xfrm>
            <a:off x="8854440" y="2704290"/>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6" name="object 36"/>
          <p:cNvSpPr/>
          <p:nvPr/>
        </p:nvSpPr>
        <p:spPr>
          <a:xfrm>
            <a:off x="8854440" y="2704290"/>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ln w="12191">
            <a:solidFill>
              <a:srgbClr val="000000"/>
            </a:solidFill>
          </a:ln>
        </p:spPr>
        <p:txBody>
          <a:bodyPr wrap="square" lIns="0" tIns="0" rIns="0" bIns="0" rtlCol="0"/>
          <a:lstStyle/>
          <a:p>
            <a:endParaRPr/>
          </a:p>
        </p:txBody>
      </p:sp>
      <p:sp>
        <p:nvSpPr>
          <p:cNvPr id="37" name="object 37"/>
          <p:cNvSpPr txBox="1"/>
          <p:nvPr/>
        </p:nvSpPr>
        <p:spPr>
          <a:xfrm>
            <a:off x="8972235" y="3351189"/>
            <a:ext cx="1087755" cy="1537970"/>
          </a:xfrm>
          <a:prstGeom prst="rect">
            <a:avLst/>
          </a:prstGeom>
        </p:spPr>
        <p:txBody>
          <a:bodyPr vert="horz" wrap="square" lIns="0" tIns="0" rIns="0" bIns="0" rtlCol="0">
            <a:spAutoFit/>
          </a:bodyPr>
          <a:lstStyle/>
          <a:p>
            <a:pPr marL="104139" marR="179070" indent="-91440">
              <a:buClr>
                <a:srgbClr val="C00000"/>
              </a:buClr>
              <a:buFont typeface="Wingdings"/>
              <a:buChar char=""/>
              <a:tabLst>
                <a:tab pos="104775" algn="l"/>
              </a:tabLst>
            </a:pPr>
            <a:r>
              <a:rPr sz="1000" spc="-10" dirty="0">
                <a:solidFill>
                  <a:srgbClr val="313131"/>
                </a:solidFill>
                <a:latin typeface="Verdana"/>
                <a:cs typeface="Verdana"/>
              </a:rPr>
              <a:t>Model  co</a:t>
            </a:r>
            <a:r>
              <a:rPr sz="1000" spc="-5" dirty="0">
                <a:solidFill>
                  <a:srgbClr val="313131"/>
                </a:solidFill>
                <a:latin typeface="Verdana"/>
                <a:cs typeface="Verdana"/>
              </a:rPr>
              <a:t>mp</a:t>
            </a:r>
            <a:r>
              <a:rPr sz="1000" spc="-10" dirty="0">
                <a:solidFill>
                  <a:srgbClr val="313131"/>
                </a:solidFill>
                <a:latin typeface="Verdana"/>
                <a:cs typeface="Verdana"/>
              </a:rPr>
              <a:t>r</a:t>
            </a:r>
            <a:r>
              <a:rPr sz="1000" spc="-15" dirty="0">
                <a:solidFill>
                  <a:srgbClr val="313131"/>
                </a:solidFill>
                <a:latin typeface="Verdana"/>
                <a:cs typeface="Verdana"/>
              </a:rPr>
              <a:t>e</a:t>
            </a:r>
            <a:r>
              <a:rPr sz="1000" spc="-10" dirty="0">
                <a:solidFill>
                  <a:srgbClr val="313131"/>
                </a:solidFill>
                <a:latin typeface="Verdana"/>
                <a:cs typeface="Verdana"/>
              </a:rPr>
              <a:t>ss</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marR="317500"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  v</a:t>
            </a:r>
            <a:r>
              <a:rPr sz="1000" spc="-15" dirty="0">
                <a:solidFill>
                  <a:srgbClr val="313131"/>
                </a:solidFill>
                <a:latin typeface="Verdana"/>
                <a:cs typeface="Verdana"/>
              </a:rPr>
              <a:t>e</a:t>
            </a:r>
            <a:r>
              <a:rPr sz="1000" spc="-10" dirty="0">
                <a:solidFill>
                  <a:srgbClr val="313131"/>
                </a:solidFill>
                <a:latin typeface="Verdana"/>
                <a:cs typeface="Verdana"/>
              </a:rPr>
              <a:t>rs</a:t>
            </a:r>
            <a:r>
              <a:rPr sz="1000" dirty="0">
                <a:solidFill>
                  <a:srgbClr val="313131"/>
                </a:solidFill>
                <a:latin typeface="Verdana"/>
                <a:cs typeface="Verdana"/>
              </a:rPr>
              <a:t>i</a:t>
            </a:r>
            <a:r>
              <a:rPr sz="1000" spc="-10" dirty="0">
                <a:solidFill>
                  <a:srgbClr val="313131"/>
                </a:solidFill>
                <a:latin typeface="Verdana"/>
                <a:cs typeface="Verdana"/>
              </a:rPr>
              <a:t>o</a:t>
            </a:r>
            <a:r>
              <a:rPr sz="1000" dirty="0">
                <a:solidFill>
                  <a:srgbClr val="313131"/>
                </a:solidFill>
                <a:latin typeface="Verdana"/>
                <a:cs typeface="Verdana"/>
              </a:rPr>
              <a:t>nin</a:t>
            </a:r>
            <a:r>
              <a:rPr sz="1000" spc="-5" dirty="0">
                <a:solidFill>
                  <a:srgbClr val="313131"/>
                </a:solidFill>
                <a:latin typeface="Verdana"/>
                <a:cs typeface="Verdana"/>
              </a:rPr>
              <a:t>g</a:t>
            </a:r>
            <a:endParaRPr sz="1000">
              <a:latin typeface="Verdana"/>
              <a:cs typeface="Verdana"/>
            </a:endParaRPr>
          </a:p>
          <a:p>
            <a:pPr marL="104139" marR="280670" indent="-91440">
              <a:spcBef>
                <a:spcPts val="600"/>
              </a:spcBef>
              <a:buClr>
                <a:srgbClr val="C00000"/>
              </a:buClr>
              <a:buFont typeface="Wingdings"/>
              <a:buChar char=""/>
              <a:tabLst>
                <a:tab pos="104775" algn="l"/>
              </a:tabLst>
            </a:pPr>
            <a:r>
              <a:rPr sz="1000" spc="-10" dirty="0">
                <a:solidFill>
                  <a:srgbClr val="313131"/>
                </a:solidFill>
                <a:latin typeface="Verdana"/>
                <a:cs typeface="Verdana"/>
              </a:rPr>
              <a:t>Process  </a:t>
            </a:r>
            <a:r>
              <a:rPr sz="1000" dirty="0">
                <a:solidFill>
                  <a:srgbClr val="313131"/>
                </a:solidFill>
                <a:latin typeface="Verdana"/>
                <a:cs typeface="Verdana"/>
              </a:rPr>
              <a:t>in</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g</a:t>
            </a:r>
            <a:r>
              <a:rPr sz="1000" spc="-10" dirty="0">
                <a:solidFill>
                  <a:srgbClr val="313131"/>
                </a:solidFill>
                <a:latin typeface="Verdana"/>
                <a:cs typeface="Verdana"/>
              </a:rPr>
              <a:t>r</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Monitoring</a:t>
            </a:r>
            <a:endParaRPr sz="1000">
              <a:latin typeface="Verdana"/>
              <a:cs typeface="Verdana"/>
            </a:endParaRPr>
          </a:p>
          <a:p>
            <a:pPr marL="104139" indent="-91440">
              <a:spcBef>
                <a:spcPts val="600"/>
              </a:spcBef>
              <a:buClr>
                <a:srgbClr val="C00000"/>
              </a:buClr>
              <a:buFont typeface="Wingdings"/>
              <a:buChar char=""/>
              <a:tabLst>
                <a:tab pos="104775" algn="l"/>
              </a:tabLst>
            </a:pPr>
            <a:r>
              <a:rPr sz="1000" dirty="0">
                <a:solidFill>
                  <a:srgbClr val="313131"/>
                </a:solidFill>
                <a:latin typeface="Verdana"/>
                <a:cs typeface="Verdana"/>
              </a:rPr>
              <a:t>Online</a:t>
            </a:r>
            <a:r>
              <a:rPr sz="1000" spc="-60" dirty="0">
                <a:solidFill>
                  <a:srgbClr val="313131"/>
                </a:solidFill>
                <a:latin typeface="Verdana"/>
                <a:cs typeface="Verdana"/>
              </a:rPr>
              <a:t> </a:t>
            </a:r>
            <a:r>
              <a:rPr sz="1000" spc="-5" dirty="0">
                <a:solidFill>
                  <a:srgbClr val="313131"/>
                </a:solidFill>
                <a:latin typeface="Verdana"/>
                <a:cs typeface="Verdana"/>
              </a:rPr>
              <a:t>learning</a:t>
            </a:r>
            <a:endParaRPr sz="1000">
              <a:latin typeface="Verdana"/>
              <a:cs typeface="Verdana"/>
            </a:endParaRPr>
          </a:p>
        </p:txBody>
      </p:sp>
      <p:sp>
        <p:nvSpPr>
          <p:cNvPr id="38" name="object 38"/>
          <p:cNvSpPr/>
          <p:nvPr/>
        </p:nvSpPr>
        <p:spPr>
          <a:xfrm>
            <a:off x="8891018"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9" name="object 39"/>
          <p:cNvSpPr/>
          <p:nvPr/>
        </p:nvSpPr>
        <p:spPr>
          <a:xfrm>
            <a:off x="8891018"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40" name="object 40"/>
          <p:cNvSpPr txBox="1"/>
          <p:nvPr/>
        </p:nvSpPr>
        <p:spPr>
          <a:xfrm>
            <a:off x="9050632" y="2603722"/>
            <a:ext cx="80708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Deployment</a:t>
            </a:r>
            <a:endParaRPr sz="1200">
              <a:latin typeface="Calibri"/>
              <a:cs typeface="Calibri"/>
            </a:endParaRPr>
          </a:p>
        </p:txBody>
      </p:sp>
      <p:sp>
        <p:nvSpPr>
          <p:cNvPr id="41" name="object 41"/>
          <p:cNvSpPr/>
          <p:nvPr/>
        </p:nvSpPr>
        <p:spPr>
          <a:xfrm>
            <a:off x="2710433" y="2089356"/>
            <a:ext cx="970280" cy="342900"/>
          </a:xfrm>
          <a:custGeom>
            <a:avLst/>
            <a:gdLst/>
            <a:ahLst/>
            <a:cxnLst/>
            <a:rect l="l" t="t" r="r" b="b"/>
            <a:pathLst>
              <a:path w="970280"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2" name="object 42"/>
          <p:cNvSpPr/>
          <p:nvPr/>
        </p:nvSpPr>
        <p:spPr>
          <a:xfrm>
            <a:off x="3585887" y="2211757"/>
            <a:ext cx="173355" cy="213360"/>
          </a:xfrm>
          <a:custGeom>
            <a:avLst/>
            <a:gdLst/>
            <a:ahLst/>
            <a:cxnLst/>
            <a:rect l="l" t="t" r="r" b="b"/>
            <a:pathLst>
              <a:path w="173355"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3" name="object 43"/>
          <p:cNvSpPr/>
          <p:nvPr/>
        </p:nvSpPr>
        <p:spPr>
          <a:xfrm>
            <a:off x="4144517" y="2089356"/>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4" name="object 44"/>
          <p:cNvSpPr/>
          <p:nvPr/>
        </p:nvSpPr>
        <p:spPr>
          <a:xfrm>
            <a:off x="5019971" y="2211757"/>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5" name="object 45"/>
          <p:cNvSpPr/>
          <p:nvPr/>
        </p:nvSpPr>
        <p:spPr>
          <a:xfrm>
            <a:off x="5535929" y="2098500"/>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6" name="object 46"/>
          <p:cNvSpPr/>
          <p:nvPr/>
        </p:nvSpPr>
        <p:spPr>
          <a:xfrm>
            <a:off x="6411383" y="2220901"/>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7" name="object 47"/>
          <p:cNvSpPr/>
          <p:nvPr/>
        </p:nvSpPr>
        <p:spPr>
          <a:xfrm>
            <a:off x="8321802" y="2106121"/>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8" name="object 48"/>
          <p:cNvSpPr/>
          <p:nvPr/>
        </p:nvSpPr>
        <p:spPr>
          <a:xfrm>
            <a:off x="9197255" y="2228521"/>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9" name="object 49"/>
          <p:cNvSpPr/>
          <p:nvPr/>
        </p:nvSpPr>
        <p:spPr>
          <a:xfrm>
            <a:off x="6711398" y="1825326"/>
            <a:ext cx="1257935" cy="581025"/>
          </a:xfrm>
          <a:custGeom>
            <a:avLst/>
            <a:gdLst/>
            <a:ahLst/>
            <a:cxnLst/>
            <a:rect l="l" t="t" r="r" b="b"/>
            <a:pathLst>
              <a:path w="1257935" h="581025">
                <a:moveTo>
                  <a:pt x="1257477" y="581025"/>
                </a:moveTo>
                <a:lnTo>
                  <a:pt x="1255313" y="539554"/>
                </a:lnTo>
                <a:lnTo>
                  <a:pt x="1248961" y="498272"/>
                </a:lnTo>
                <a:lnTo>
                  <a:pt x="1238629" y="457366"/>
                </a:lnTo>
                <a:lnTo>
                  <a:pt x="1224527" y="417025"/>
                </a:lnTo>
                <a:lnTo>
                  <a:pt x="1206866" y="377437"/>
                </a:lnTo>
                <a:lnTo>
                  <a:pt x="1185853" y="338790"/>
                </a:lnTo>
                <a:lnTo>
                  <a:pt x="1161699" y="301272"/>
                </a:lnTo>
                <a:lnTo>
                  <a:pt x="1134613" y="265071"/>
                </a:lnTo>
                <a:lnTo>
                  <a:pt x="1104805" y="230377"/>
                </a:lnTo>
                <a:lnTo>
                  <a:pt x="1072483" y="197376"/>
                </a:lnTo>
                <a:lnTo>
                  <a:pt x="1037858" y="166258"/>
                </a:lnTo>
                <a:lnTo>
                  <a:pt x="1001139" y="137209"/>
                </a:lnTo>
                <a:lnTo>
                  <a:pt x="962535" y="110420"/>
                </a:lnTo>
                <a:lnTo>
                  <a:pt x="922256" y="86077"/>
                </a:lnTo>
                <a:lnTo>
                  <a:pt x="880510" y="64370"/>
                </a:lnTo>
                <a:lnTo>
                  <a:pt x="837509" y="45485"/>
                </a:lnTo>
                <a:lnTo>
                  <a:pt x="793460" y="29612"/>
                </a:lnTo>
                <a:lnTo>
                  <a:pt x="748574" y="16939"/>
                </a:lnTo>
                <a:lnTo>
                  <a:pt x="703059" y="7654"/>
                </a:lnTo>
                <a:lnTo>
                  <a:pt x="657126" y="1944"/>
                </a:lnTo>
                <a:lnTo>
                  <a:pt x="610984" y="0"/>
                </a:lnTo>
                <a:lnTo>
                  <a:pt x="562416" y="2124"/>
                </a:lnTo>
                <a:lnTo>
                  <a:pt x="514093" y="8355"/>
                </a:lnTo>
                <a:lnTo>
                  <a:pt x="466258" y="18474"/>
                </a:lnTo>
                <a:lnTo>
                  <a:pt x="419155" y="32265"/>
                </a:lnTo>
                <a:lnTo>
                  <a:pt x="373030" y="49511"/>
                </a:lnTo>
                <a:lnTo>
                  <a:pt x="328127" y="69997"/>
                </a:lnTo>
                <a:lnTo>
                  <a:pt x="284688" y="93504"/>
                </a:lnTo>
                <a:lnTo>
                  <a:pt x="242960" y="119818"/>
                </a:lnTo>
                <a:lnTo>
                  <a:pt x="203186" y="148720"/>
                </a:lnTo>
                <a:lnTo>
                  <a:pt x="165610" y="179995"/>
                </a:lnTo>
                <a:lnTo>
                  <a:pt x="130477" y="213425"/>
                </a:lnTo>
                <a:lnTo>
                  <a:pt x="98030" y="248795"/>
                </a:lnTo>
                <a:lnTo>
                  <a:pt x="68515" y="285887"/>
                </a:lnTo>
                <a:lnTo>
                  <a:pt x="42176" y="324485"/>
                </a:lnTo>
                <a:lnTo>
                  <a:pt x="19256" y="364373"/>
                </a:lnTo>
                <a:lnTo>
                  <a:pt x="0" y="405333"/>
                </a:lnTo>
              </a:path>
            </a:pathLst>
          </a:custGeom>
          <a:ln w="38100">
            <a:solidFill>
              <a:srgbClr val="6D6D6D"/>
            </a:solidFill>
          </a:ln>
        </p:spPr>
        <p:txBody>
          <a:bodyPr wrap="square" lIns="0" tIns="0" rIns="0" bIns="0" rtlCol="0"/>
          <a:lstStyle/>
          <a:p>
            <a:endParaRPr/>
          </a:p>
        </p:txBody>
      </p:sp>
      <p:sp>
        <p:nvSpPr>
          <p:cNvPr id="50" name="object 50"/>
          <p:cNvSpPr/>
          <p:nvPr/>
        </p:nvSpPr>
        <p:spPr>
          <a:xfrm>
            <a:off x="6622074" y="2192654"/>
            <a:ext cx="186690" cy="206375"/>
          </a:xfrm>
          <a:custGeom>
            <a:avLst/>
            <a:gdLst/>
            <a:ahLst/>
            <a:cxnLst/>
            <a:rect l="l" t="t" r="r" b="b"/>
            <a:pathLst>
              <a:path w="186689" h="206375">
                <a:moveTo>
                  <a:pt x="0" y="0"/>
                </a:moveTo>
                <a:lnTo>
                  <a:pt x="53809" y="206082"/>
                </a:lnTo>
                <a:lnTo>
                  <a:pt x="186385" y="39382"/>
                </a:lnTo>
                <a:lnTo>
                  <a:pt x="0" y="0"/>
                </a:lnTo>
                <a:close/>
              </a:path>
            </a:pathLst>
          </a:custGeom>
          <a:solidFill>
            <a:srgbClr val="6D6D6D"/>
          </a:solidFill>
        </p:spPr>
        <p:txBody>
          <a:bodyPr wrap="square" lIns="0" tIns="0" rIns="0" bIns="0" rtlCol="0"/>
          <a:lstStyle/>
          <a:p>
            <a:endParaRPr/>
          </a:p>
        </p:txBody>
      </p:sp>
      <p:sp>
        <p:nvSpPr>
          <p:cNvPr id="51" name="object 51"/>
          <p:cNvSpPr/>
          <p:nvPr/>
        </p:nvSpPr>
        <p:spPr>
          <a:xfrm>
            <a:off x="5412485" y="1560574"/>
            <a:ext cx="2711450" cy="883919"/>
          </a:xfrm>
          <a:custGeom>
            <a:avLst/>
            <a:gdLst/>
            <a:ahLst/>
            <a:cxnLst/>
            <a:rect l="l" t="t" r="r" b="b"/>
            <a:pathLst>
              <a:path w="2711450" h="883919">
                <a:moveTo>
                  <a:pt x="0" y="883526"/>
                </a:moveTo>
                <a:lnTo>
                  <a:pt x="5600" y="813837"/>
                </a:lnTo>
                <a:lnTo>
                  <a:pt x="22001" y="744535"/>
                </a:lnTo>
                <a:lnTo>
                  <a:pt x="48602" y="676006"/>
                </a:lnTo>
                <a:lnTo>
                  <a:pt x="84805" y="608637"/>
                </a:lnTo>
                <a:lnTo>
                  <a:pt x="106318" y="575508"/>
                </a:lnTo>
                <a:lnTo>
                  <a:pt x="130007" y="542813"/>
                </a:lnTo>
                <a:lnTo>
                  <a:pt x="155796" y="510602"/>
                </a:lnTo>
                <a:lnTo>
                  <a:pt x="183611" y="478922"/>
                </a:lnTo>
                <a:lnTo>
                  <a:pt x="213375" y="447822"/>
                </a:lnTo>
                <a:lnTo>
                  <a:pt x="245014" y="417350"/>
                </a:lnTo>
                <a:lnTo>
                  <a:pt x="278454" y="387554"/>
                </a:lnTo>
                <a:lnTo>
                  <a:pt x="313619" y="358483"/>
                </a:lnTo>
                <a:lnTo>
                  <a:pt x="350433" y="330184"/>
                </a:lnTo>
                <a:lnTo>
                  <a:pt x="388823" y="302707"/>
                </a:lnTo>
                <a:lnTo>
                  <a:pt x="428713" y="276099"/>
                </a:lnTo>
                <a:lnTo>
                  <a:pt x="470029" y="250409"/>
                </a:lnTo>
                <a:lnTo>
                  <a:pt x="512694" y="225685"/>
                </a:lnTo>
                <a:lnTo>
                  <a:pt x="556634" y="201976"/>
                </a:lnTo>
                <a:lnTo>
                  <a:pt x="601775" y="179329"/>
                </a:lnTo>
                <a:lnTo>
                  <a:pt x="648040" y="157793"/>
                </a:lnTo>
                <a:lnTo>
                  <a:pt x="695356" y="137417"/>
                </a:lnTo>
                <a:lnTo>
                  <a:pt x="743647" y="118248"/>
                </a:lnTo>
                <a:lnTo>
                  <a:pt x="792837" y="100335"/>
                </a:lnTo>
                <a:lnTo>
                  <a:pt x="842853" y="83727"/>
                </a:lnTo>
                <a:lnTo>
                  <a:pt x="893619" y="68471"/>
                </a:lnTo>
                <a:lnTo>
                  <a:pt x="945060" y="54615"/>
                </a:lnTo>
                <a:lnTo>
                  <a:pt x="997102" y="42209"/>
                </a:lnTo>
                <a:lnTo>
                  <a:pt x="1049668" y="31301"/>
                </a:lnTo>
                <a:lnTo>
                  <a:pt x="1102684" y="21938"/>
                </a:lnTo>
                <a:lnTo>
                  <a:pt x="1156076" y="14169"/>
                </a:lnTo>
                <a:lnTo>
                  <a:pt x="1209767" y="8042"/>
                </a:lnTo>
                <a:lnTo>
                  <a:pt x="1263683" y="3606"/>
                </a:lnTo>
                <a:lnTo>
                  <a:pt x="1317750" y="909"/>
                </a:lnTo>
                <a:lnTo>
                  <a:pt x="1371892" y="0"/>
                </a:lnTo>
                <a:lnTo>
                  <a:pt x="1426192" y="906"/>
                </a:lnTo>
                <a:lnTo>
                  <a:pt x="1480417" y="3591"/>
                </a:lnTo>
                <a:lnTo>
                  <a:pt x="1534491" y="8009"/>
                </a:lnTo>
                <a:lnTo>
                  <a:pt x="1588338" y="14110"/>
                </a:lnTo>
                <a:lnTo>
                  <a:pt x="1641882" y="21846"/>
                </a:lnTo>
                <a:lnTo>
                  <a:pt x="1695048" y="31168"/>
                </a:lnTo>
                <a:lnTo>
                  <a:pt x="1747760" y="42030"/>
                </a:lnTo>
                <a:lnTo>
                  <a:pt x="1799942" y="54381"/>
                </a:lnTo>
                <a:lnTo>
                  <a:pt x="1851519" y="68175"/>
                </a:lnTo>
                <a:lnTo>
                  <a:pt x="1902415" y="83363"/>
                </a:lnTo>
                <a:lnTo>
                  <a:pt x="1952554" y="99896"/>
                </a:lnTo>
                <a:lnTo>
                  <a:pt x="2001861" y="117727"/>
                </a:lnTo>
                <a:lnTo>
                  <a:pt x="2050260" y="136807"/>
                </a:lnTo>
                <a:lnTo>
                  <a:pt x="2097675" y="157087"/>
                </a:lnTo>
                <a:lnTo>
                  <a:pt x="2144031" y="178521"/>
                </a:lnTo>
                <a:lnTo>
                  <a:pt x="2189251" y="201058"/>
                </a:lnTo>
                <a:lnTo>
                  <a:pt x="2233261" y="224652"/>
                </a:lnTo>
                <a:lnTo>
                  <a:pt x="2275985" y="249254"/>
                </a:lnTo>
                <a:lnTo>
                  <a:pt x="2317346" y="274815"/>
                </a:lnTo>
                <a:lnTo>
                  <a:pt x="2357270" y="301287"/>
                </a:lnTo>
                <a:lnTo>
                  <a:pt x="2395680" y="328623"/>
                </a:lnTo>
                <a:lnTo>
                  <a:pt x="2432501" y="356774"/>
                </a:lnTo>
                <a:lnTo>
                  <a:pt x="2467657" y="385691"/>
                </a:lnTo>
                <a:lnTo>
                  <a:pt x="2501072" y="415326"/>
                </a:lnTo>
                <a:lnTo>
                  <a:pt x="2532672" y="445632"/>
                </a:lnTo>
                <a:lnTo>
                  <a:pt x="2562380" y="476559"/>
                </a:lnTo>
                <a:lnTo>
                  <a:pt x="2590120" y="508061"/>
                </a:lnTo>
                <a:lnTo>
                  <a:pt x="2615817" y="540087"/>
                </a:lnTo>
                <a:lnTo>
                  <a:pt x="2639395" y="572591"/>
                </a:lnTo>
                <a:lnTo>
                  <a:pt x="2660778" y="605523"/>
                </a:lnTo>
                <a:lnTo>
                  <a:pt x="2679892" y="638836"/>
                </a:lnTo>
                <a:lnTo>
                  <a:pt x="2696659" y="672482"/>
                </a:lnTo>
                <a:lnTo>
                  <a:pt x="2711005" y="706412"/>
                </a:lnTo>
              </a:path>
            </a:pathLst>
          </a:custGeom>
          <a:ln w="38100">
            <a:solidFill>
              <a:srgbClr val="6D6D6D"/>
            </a:solidFill>
          </a:ln>
        </p:spPr>
        <p:txBody>
          <a:bodyPr wrap="square" lIns="0" tIns="0" rIns="0" bIns="0" rtlCol="0"/>
          <a:lstStyle/>
          <a:p>
            <a:endParaRPr/>
          </a:p>
        </p:txBody>
      </p:sp>
      <p:sp>
        <p:nvSpPr>
          <p:cNvPr id="52" name="object 52"/>
          <p:cNvSpPr/>
          <p:nvPr/>
        </p:nvSpPr>
        <p:spPr>
          <a:xfrm>
            <a:off x="8026356" y="2230111"/>
            <a:ext cx="187325" cy="205740"/>
          </a:xfrm>
          <a:custGeom>
            <a:avLst/>
            <a:gdLst/>
            <a:ahLst/>
            <a:cxnLst/>
            <a:rect l="l" t="t" r="r" b="b"/>
            <a:pathLst>
              <a:path w="187325" h="205739">
                <a:moveTo>
                  <a:pt x="186982" y="0"/>
                </a:moveTo>
                <a:lnTo>
                  <a:pt x="0" y="36410"/>
                </a:lnTo>
                <a:lnTo>
                  <a:pt x="129908" y="205193"/>
                </a:lnTo>
                <a:lnTo>
                  <a:pt x="186982" y="0"/>
                </a:lnTo>
                <a:close/>
              </a:path>
            </a:pathLst>
          </a:custGeom>
          <a:solidFill>
            <a:srgbClr val="6D6D6D"/>
          </a:solidFill>
        </p:spPr>
        <p:txBody>
          <a:bodyPr wrap="square" lIns="0" tIns="0" rIns="0" bIns="0" rtlCol="0"/>
          <a:lstStyle/>
          <a:p>
            <a:endParaRPr/>
          </a:p>
        </p:txBody>
      </p:sp>
      <p:sp>
        <p:nvSpPr>
          <p:cNvPr id="53" name="object 53"/>
          <p:cNvSpPr/>
          <p:nvPr/>
        </p:nvSpPr>
        <p:spPr>
          <a:xfrm>
            <a:off x="6993635" y="2023063"/>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6993635" y="2023063"/>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ln w="6096">
            <a:solidFill>
              <a:srgbClr val="313131"/>
            </a:solidFill>
          </a:ln>
        </p:spPr>
        <p:txBody>
          <a:bodyPr wrap="square" lIns="0" tIns="0" rIns="0" bIns="0" rtlCol="0"/>
          <a:lstStyle/>
          <a:p>
            <a:endParaRPr/>
          </a:p>
        </p:txBody>
      </p:sp>
      <p:sp>
        <p:nvSpPr>
          <p:cNvPr id="55" name="object 55"/>
          <p:cNvSpPr txBox="1"/>
          <p:nvPr/>
        </p:nvSpPr>
        <p:spPr>
          <a:xfrm>
            <a:off x="7038767" y="2039214"/>
            <a:ext cx="65341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P</a:t>
            </a:r>
            <a:r>
              <a:rPr sz="900" dirty="0">
                <a:solidFill>
                  <a:srgbClr val="313131"/>
                </a:solidFill>
                <a:latin typeface="Verdana"/>
                <a:cs typeface="Verdana"/>
              </a:rPr>
              <a:t>red</a:t>
            </a:r>
            <a:r>
              <a:rPr sz="900" spc="5" dirty="0">
                <a:solidFill>
                  <a:srgbClr val="313131"/>
                </a:solidFill>
                <a:latin typeface="Verdana"/>
                <a:cs typeface="Verdana"/>
              </a:rPr>
              <a:t>i</a:t>
            </a:r>
            <a:r>
              <a:rPr sz="900" spc="-5" dirty="0">
                <a:solidFill>
                  <a:srgbClr val="313131"/>
                </a:solidFill>
                <a:latin typeface="Verdana"/>
                <a:cs typeface="Verdana"/>
              </a:rPr>
              <a:t>c</a:t>
            </a:r>
            <a:r>
              <a:rPr sz="900" spc="5" dirty="0">
                <a:solidFill>
                  <a:srgbClr val="313131"/>
                </a:solidFill>
                <a:latin typeface="Verdana"/>
                <a:cs typeface="Verdana"/>
              </a:rPr>
              <a:t>tio</a:t>
            </a:r>
            <a:r>
              <a:rPr sz="900" spc="-10" dirty="0">
                <a:solidFill>
                  <a:srgbClr val="313131"/>
                </a:solidFill>
                <a:latin typeface="Verdana"/>
                <a:cs typeface="Verdana"/>
              </a:rPr>
              <a:t>n</a:t>
            </a:r>
            <a:r>
              <a:rPr sz="900" dirty="0">
                <a:solidFill>
                  <a:srgbClr val="313131"/>
                </a:solidFill>
                <a:latin typeface="Verdana"/>
                <a:cs typeface="Verdana"/>
              </a:rPr>
              <a:t>s</a:t>
            </a:r>
            <a:endParaRPr sz="900">
              <a:latin typeface="Verdana"/>
              <a:cs typeface="Verdana"/>
            </a:endParaRPr>
          </a:p>
        </p:txBody>
      </p:sp>
      <p:sp>
        <p:nvSpPr>
          <p:cNvPr id="56" name="object 56"/>
          <p:cNvSpPr/>
          <p:nvPr/>
        </p:nvSpPr>
        <p:spPr>
          <a:xfrm>
            <a:off x="7106411" y="1795986"/>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solidFill>
            <a:srgbClr val="FFFFFF"/>
          </a:solidFill>
        </p:spPr>
        <p:txBody>
          <a:bodyPr wrap="square" lIns="0" tIns="0" rIns="0" bIns="0" rtlCol="0"/>
          <a:lstStyle/>
          <a:p>
            <a:endParaRPr/>
          </a:p>
        </p:txBody>
      </p:sp>
      <p:sp>
        <p:nvSpPr>
          <p:cNvPr id="57" name="object 57"/>
          <p:cNvSpPr/>
          <p:nvPr/>
        </p:nvSpPr>
        <p:spPr>
          <a:xfrm>
            <a:off x="7106411" y="1795986"/>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ln w="6096">
            <a:solidFill>
              <a:srgbClr val="313131"/>
            </a:solidFill>
          </a:ln>
        </p:spPr>
        <p:txBody>
          <a:bodyPr wrap="square" lIns="0" tIns="0" rIns="0" bIns="0" rtlCol="0"/>
          <a:lstStyle/>
          <a:p>
            <a:endParaRPr/>
          </a:p>
        </p:txBody>
      </p:sp>
      <p:sp>
        <p:nvSpPr>
          <p:cNvPr id="58" name="object 58"/>
          <p:cNvSpPr txBox="1"/>
          <p:nvPr/>
        </p:nvSpPr>
        <p:spPr>
          <a:xfrm>
            <a:off x="7143456" y="1812928"/>
            <a:ext cx="435609"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M</a:t>
            </a:r>
            <a:r>
              <a:rPr sz="900" dirty="0">
                <a:solidFill>
                  <a:srgbClr val="313131"/>
                </a:solidFill>
                <a:latin typeface="Verdana"/>
                <a:cs typeface="Verdana"/>
              </a:rPr>
              <a:t>e</a:t>
            </a: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i</a:t>
            </a:r>
            <a:r>
              <a:rPr sz="900" spc="-5" dirty="0">
                <a:solidFill>
                  <a:srgbClr val="313131"/>
                </a:solidFill>
                <a:latin typeface="Verdana"/>
                <a:cs typeface="Verdana"/>
              </a:rPr>
              <a:t>c</a:t>
            </a:r>
            <a:r>
              <a:rPr sz="900" dirty="0">
                <a:solidFill>
                  <a:srgbClr val="313131"/>
                </a:solidFill>
                <a:latin typeface="Verdana"/>
                <a:cs typeface="Verdana"/>
              </a:rPr>
              <a:t>s</a:t>
            </a:r>
            <a:endParaRPr sz="900">
              <a:latin typeface="Verdana"/>
              <a:cs typeface="Verdana"/>
            </a:endParaRPr>
          </a:p>
        </p:txBody>
      </p:sp>
      <p:sp>
        <p:nvSpPr>
          <p:cNvPr id="59" name="object 59"/>
          <p:cNvSpPr/>
          <p:nvPr/>
        </p:nvSpPr>
        <p:spPr>
          <a:xfrm>
            <a:off x="6417564" y="1498806"/>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6417564" y="1498806"/>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ln w="6096">
            <a:solidFill>
              <a:srgbClr val="313131"/>
            </a:solidFill>
          </a:ln>
        </p:spPr>
        <p:txBody>
          <a:bodyPr wrap="square" lIns="0" tIns="0" rIns="0" bIns="0" rtlCol="0"/>
          <a:lstStyle/>
          <a:p>
            <a:endParaRPr/>
          </a:p>
        </p:txBody>
      </p:sp>
      <p:sp>
        <p:nvSpPr>
          <p:cNvPr id="61" name="object 61"/>
          <p:cNvSpPr txBox="1"/>
          <p:nvPr/>
        </p:nvSpPr>
        <p:spPr>
          <a:xfrm>
            <a:off x="6509201" y="1515901"/>
            <a:ext cx="56197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Test</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2" name="object 62"/>
          <p:cNvSpPr/>
          <p:nvPr/>
        </p:nvSpPr>
        <p:spPr>
          <a:xfrm>
            <a:off x="5731764" y="1981916"/>
            <a:ext cx="608330" cy="314325"/>
          </a:xfrm>
          <a:custGeom>
            <a:avLst/>
            <a:gdLst/>
            <a:ahLst/>
            <a:cxnLst/>
            <a:rect l="l" t="t" r="r" b="b"/>
            <a:pathLst>
              <a:path w="608329" h="314325">
                <a:moveTo>
                  <a:pt x="0" y="0"/>
                </a:moveTo>
                <a:lnTo>
                  <a:pt x="608076" y="0"/>
                </a:lnTo>
                <a:lnTo>
                  <a:pt x="608076" y="313944"/>
                </a:lnTo>
                <a:lnTo>
                  <a:pt x="0" y="313944"/>
                </a:lnTo>
                <a:lnTo>
                  <a:pt x="0" y="0"/>
                </a:lnTo>
                <a:close/>
              </a:path>
            </a:pathLst>
          </a:custGeom>
          <a:solidFill>
            <a:srgbClr val="FFFFFF"/>
          </a:solidFill>
        </p:spPr>
        <p:txBody>
          <a:bodyPr wrap="square" lIns="0" tIns="0" rIns="0" bIns="0" rtlCol="0"/>
          <a:lstStyle/>
          <a:p>
            <a:endParaRPr/>
          </a:p>
        </p:txBody>
      </p:sp>
      <p:sp>
        <p:nvSpPr>
          <p:cNvPr id="63" name="object 63"/>
          <p:cNvSpPr txBox="1"/>
          <p:nvPr/>
        </p:nvSpPr>
        <p:spPr>
          <a:xfrm>
            <a:off x="5731764" y="1981914"/>
            <a:ext cx="608330" cy="290464"/>
          </a:xfrm>
          <a:prstGeom prst="rect">
            <a:avLst/>
          </a:prstGeom>
          <a:ln w="6096">
            <a:solidFill>
              <a:srgbClr val="313131"/>
            </a:solidFill>
          </a:ln>
        </p:spPr>
        <p:txBody>
          <a:bodyPr vert="horz" wrap="square" lIns="0" tIns="13335" rIns="0" bIns="0" rtlCol="0">
            <a:spAutoFit/>
          </a:bodyPr>
          <a:lstStyle/>
          <a:p>
            <a:pPr marL="173990" marR="60960" indent="-106680">
              <a:spcBef>
                <a:spcPts val="105"/>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spc="5" dirty="0">
                <a:solidFill>
                  <a:srgbClr val="313131"/>
                </a:solidFill>
                <a:latin typeface="Verdana"/>
                <a:cs typeface="Verdana"/>
              </a:rPr>
              <a:t>i</a:t>
            </a:r>
            <a:r>
              <a:rPr sz="900" spc="-10" dirty="0">
                <a:solidFill>
                  <a:srgbClr val="313131"/>
                </a:solidFill>
                <a:latin typeface="Verdana"/>
                <a:cs typeface="Verdana"/>
              </a:rPr>
              <a:t>ng  </a:t>
            </a:r>
            <a:r>
              <a:rPr sz="900" dirty="0">
                <a:solidFill>
                  <a:srgbClr val="313131"/>
                </a:solidFill>
                <a:latin typeface="Verdana"/>
                <a:cs typeface="Verdana"/>
              </a:rPr>
              <a:t>data</a:t>
            </a:r>
            <a:endParaRPr sz="900">
              <a:latin typeface="Verdana"/>
              <a:cs typeface="Verdana"/>
            </a:endParaRPr>
          </a:p>
        </p:txBody>
      </p:sp>
      <p:sp>
        <p:nvSpPr>
          <p:cNvPr id="64" name="object 64"/>
          <p:cNvSpPr/>
          <p:nvPr/>
        </p:nvSpPr>
        <p:spPr>
          <a:xfrm>
            <a:off x="4280916" y="2050494"/>
            <a:ext cx="744220" cy="175260"/>
          </a:xfrm>
          <a:custGeom>
            <a:avLst/>
            <a:gdLst/>
            <a:ahLst/>
            <a:cxnLst/>
            <a:rect l="l" t="t" r="r" b="b"/>
            <a:pathLst>
              <a:path w="744220" h="175260">
                <a:moveTo>
                  <a:pt x="0" y="0"/>
                </a:moveTo>
                <a:lnTo>
                  <a:pt x="743711" y="0"/>
                </a:lnTo>
                <a:lnTo>
                  <a:pt x="743711" y="175260"/>
                </a:lnTo>
                <a:lnTo>
                  <a:pt x="0" y="175260"/>
                </a:lnTo>
                <a:lnTo>
                  <a:pt x="0" y="0"/>
                </a:lnTo>
                <a:close/>
              </a:path>
            </a:pathLst>
          </a:custGeom>
          <a:solidFill>
            <a:srgbClr val="FFFFFF"/>
          </a:solidFill>
        </p:spPr>
        <p:txBody>
          <a:bodyPr wrap="square" lIns="0" tIns="0" rIns="0" bIns="0" rtlCol="0"/>
          <a:lstStyle/>
          <a:p>
            <a:endParaRPr/>
          </a:p>
        </p:txBody>
      </p:sp>
      <p:sp>
        <p:nvSpPr>
          <p:cNvPr id="65" name="object 65"/>
          <p:cNvSpPr txBox="1"/>
          <p:nvPr/>
        </p:nvSpPr>
        <p:spPr>
          <a:xfrm>
            <a:off x="4280916" y="2050494"/>
            <a:ext cx="744220" cy="152606"/>
          </a:xfrm>
          <a:prstGeom prst="rect">
            <a:avLst/>
          </a:prstGeom>
          <a:ln w="6095">
            <a:solidFill>
              <a:srgbClr val="313131"/>
            </a:solidFill>
          </a:ln>
        </p:spPr>
        <p:txBody>
          <a:bodyPr vert="horz" wrap="square" lIns="0" tIns="13970" rIns="0" bIns="0" rtlCol="0">
            <a:spAutoFit/>
          </a:bodyPr>
          <a:lstStyle/>
          <a:p>
            <a:pPr marL="100330">
              <a:spcBef>
                <a:spcPts val="110"/>
              </a:spcBef>
            </a:pPr>
            <a:r>
              <a:rPr sz="900" spc="-5" dirty="0">
                <a:solidFill>
                  <a:srgbClr val="313131"/>
                </a:solidFill>
                <a:latin typeface="Verdana"/>
                <a:cs typeface="Verdana"/>
              </a:rPr>
              <a:t>Raw</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6" name="object 66"/>
          <p:cNvSpPr/>
          <p:nvPr/>
        </p:nvSpPr>
        <p:spPr>
          <a:xfrm>
            <a:off x="2791969" y="1887429"/>
            <a:ext cx="878205" cy="314325"/>
          </a:xfrm>
          <a:custGeom>
            <a:avLst/>
            <a:gdLst/>
            <a:ahLst/>
            <a:cxnLst/>
            <a:rect l="l" t="t" r="r" b="b"/>
            <a:pathLst>
              <a:path w="878205" h="314325">
                <a:moveTo>
                  <a:pt x="0" y="0"/>
                </a:moveTo>
                <a:lnTo>
                  <a:pt x="877824" y="0"/>
                </a:lnTo>
                <a:lnTo>
                  <a:pt x="877824" y="313943"/>
                </a:lnTo>
                <a:lnTo>
                  <a:pt x="0" y="313943"/>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2791969" y="1887427"/>
            <a:ext cx="878205" cy="290464"/>
          </a:xfrm>
          <a:prstGeom prst="rect">
            <a:avLst/>
          </a:prstGeom>
          <a:ln w="6096">
            <a:solidFill>
              <a:srgbClr val="313131"/>
            </a:solidFill>
          </a:ln>
        </p:spPr>
        <p:txBody>
          <a:bodyPr vert="horz" wrap="square" lIns="0" tIns="13335" rIns="0" bIns="0" rtlCol="0">
            <a:spAutoFit/>
          </a:bodyPr>
          <a:lstStyle/>
          <a:p>
            <a:pPr marL="52069" marR="44450" indent="214629">
              <a:spcBef>
                <a:spcPts val="105"/>
              </a:spcBef>
            </a:pPr>
            <a:r>
              <a:rPr sz="900" dirty="0">
                <a:solidFill>
                  <a:srgbClr val="313131"/>
                </a:solidFill>
                <a:latin typeface="Verdana"/>
                <a:cs typeface="Verdana"/>
              </a:rPr>
              <a:t>Model  </a:t>
            </a:r>
            <a:r>
              <a:rPr sz="900" spc="-5" dirty="0">
                <a:solidFill>
                  <a:srgbClr val="313131"/>
                </a:solidFill>
                <a:latin typeface="Verdana"/>
                <a:cs typeface="Verdana"/>
              </a:rPr>
              <a:t>requirements</a:t>
            </a:r>
            <a:endParaRPr sz="900">
              <a:latin typeface="Verdana"/>
              <a:cs typeface="Verdana"/>
            </a:endParaRPr>
          </a:p>
        </p:txBody>
      </p:sp>
      <p:sp>
        <p:nvSpPr>
          <p:cNvPr id="68" name="object 68"/>
          <p:cNvSpPr/>
          <p:nvPr/>
        </p:nvSpPr>
        <p:spPr>
          <a:xfrm>
            <a:off x="8546592" y="1984965"/>
            <a:ext cx="617220" cy="314325"/>
          </a:xfrm>
          <a:custGeom>
            <a:avLst/>
            <a:gdLst/>
            <a:ahLst/>
            <a:cxnLst/>
            <a:rect l="l" t="t" r="r" b="b"/>
            <a:pathLst>
              <a:path w="617220" h="314325">
                <a:moveTo>
                  <a:pt x="0" y="0"/>
                </a:moveTo>
                <a:lnTo>
                  <a:pt x="617220" y="0"/>
                </a:lnTo>
                <a:lnTo>
                  <a:pt x="617220" y="313944"/>
                </a:lnTo>
                <a:lnTo>
                  <a:pt x="0" y="313944"/>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8546592" y="1984965"/>
            <a:ext cx="617220" cy="289823"/>
          </a:xfrm>
          <a:prstGeom prst="rect">
            <a:avLst/>
          </a:prstGeom>
          <a:ln w="6096">
            <a:solidFill>
              <a:srgbClr val="313131"/>
            </a:solidFill>
          </a:ln>
        </p:spPr>
        <p:txBody>
          <a:bodyPr vert="horz" wrap="square" lIns="0" tIns="12700" rIns="0" bIns="0" rtlCol="0">
            <a:spAutoFit/>
          </a:bodyPr>
          <a:lstStyle/>
          <a:p>
            <a:pPr marL="127000" marR="82550" indent="-38100">
              <a:spcBef>
                <a:spcPts val="100"/>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dirty="0">
                <a:solidFill>
                  <a:srgbClr val="313131"/>
                </a:solidFill>
                <a:latin typeface="Verdana"/>
                <a:cs typeface="Verdana"/>
              </a:rPr>
              <a:t>ed  model</a:t>
            </a:r>
            <a:endParaRPr sz="900">
              <a:latin typeface="Verdana"/>
              <a:cs typeface="Verdana"/>
            </a:endParaRPr>
          </a:p>
        </p:txBody>
      </p:sp>
      <p:sp>
        <p:nvSpPr>
          <p:cNvPr id="70" name="object 70"/>
          <p:cNvSpPr/>
          <p:nvPr/>
        </p:nvSpPr>
        <p:spPr>
          <a:xfrm>
            <a:off x="2004059" y="5241753"/>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solidFill>
            <a:srgbClr val="FFB818"/>
          </a:solidFill>
        </p:spPr>
        <p:txBody>
          <a:bodyPr wrap="square" lIns="0" tIns="0" rIns="0" bIns="0" rtlCol="0"/>
          <a:lstStyle/>
          <a:p>
            <a:endParaRPr/>
          </a:p>
        </p:txBody>
      </p:sp>
      <p:sp>
        <p:nvSpPr>
          <p:cNvPr id="71" name="object 71"/>
          <p:cNvSpPr/>
          <p:nvPr/>
        </p:nvSpPr>
        <p:spPr>
          <a:xfrm>
            <a:off x="2004059" y="5241753"/>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ln w="12192">
            <a:solidFill>
              <a:srgbClr val="787878"/>
            </a:solidFill>
          </a:ln>
        </p:spPr>
        <p:txBody>
          <a:bodyPr wrap="square" lIns="0" tIns="0" rIns="0" bIns="0" rtlCol="0"/>
          <a:lstStyle/>
          <a:p>
            <a:endParaRPr/>
          </a:p>
        </p:txBody>
      </p:sp>
      <p:sp>
        <p:nvSpPr>
          <p:cNvPr id="72" name="object 72"/>
          <p:cNvSpPr txBox="1"/>
          <p:nvPr/>
        </p:nvSpPr>
        <p:spPr>
          <a:xfrm>
            <a:off x="5782195" y="5254538"/>
            <a:ext cx="624840" cy="184666"/>
          </a:xfrm>
          <a:prstGeom prst="rect">
            <a:avLst/>
          </a:prstGeom>
        </p:spPr>
        <p:txBody>
          <a:bodyPr vert="horz" wrap="square" lIns="0" tIns="0" rIns="0" bIns="0" rtlCol="0">
            <a:spAutoFit/>
          </a:bodyPr>
          <a:lstStyle/>
          <a:p>
            <a:pPr marL="12700"/>
            <a:r>
              <a:rPr sz="1200" b="1" spc="-5" dirty="0">
                <a:solidFill>
                  <a:srgbClr val="FCFCFC"/>
                </a:solidFill>
                <a:latin typeface="Calibri"/>
                <a:cs typeface="Calibri"/>
              </a:rPr>
              <a:t>Feedback</a:t>
            </a:r>
            <a:endParaRPr sz="1200">
              <a:latin typeface="Calibri"/>
              <a:cs typeface="Calibri"/>
            </a:endParaRPr>
          </a:p>
        </p:txBody>
      </p:sp>
      <p:sp>
        <p:nvSpPr>
          <p:cNvPr id="73" name="object 73"/>
          <p:cNvSpPr/>
          <p:nvPr/>
        </p:nvSpPr>
        <p:spPr>
          <a:xfrm>
            <a:off x="6166105" y="2440639"/>
            <a:ext cx="1259205" cy="523240"/>
          </a:xfrm>
          <a:custGeom>
            <a:avLst/>
            <a:gdLst/>
            <a:ahLst/>
            <a:cxnLst/>
            <a:rect l="l" t="t" r="r" b="b"/>
            <a:pathLst>
              <a:path w="1259204" h="523239">
                <a:moveTo>
                  <a:pt x="997458" y="0"/>
                </a:moveTo>
                <a:lnTo>
                  <a:pt x="0" y="0"/>
                </a:lnTo>
                <a:lnTo>
                  <a:pt x="0" y="522731"/>
                </a:lnTo>
                <a:lnTo>
                  <a:pt x="997458" y="522731"/>
                </a:lnTo>
                <a:lnTo>
                  <a:pt x="1258824" y="261365"/>
                </a:lnTo>
                <a:lnTo>
                  <a:pt x="997458" y="0"/>
                </a:lnTo>
                <a:close/>
              </a:path>
            </a:pathLst>
          </a:custGeom>
          <a:solidFill>
            <a:srgbClr val="DD630B"/>
          </a:solidFill>
        </p:spPr>
        <p:txBody>
          <a:bodyPr wrap="square" lIns="0" tIns="0" rIns="0" bIns="0" rtlCol="0"/>
          <a:lstStyle/>
          <a:p>
            <a:endParaRPr/>
          </a:p>
        </p:txBody>
      </p:sp>
      <p:sp>
        <p:nvSpPr>
          <p:cNvPr id="74" name="object 74"/>
          <p:cNvSpPr/>
          <p:nvPr/>
        </p:nvSpPr>
        <p:spPr>
          <a:xfrm>
            <a:off x="6166105" y="2440639"/>
            <a:ext cx="1259205" cy="523240"/>
          </a:xfrm>
          <a:custGeom>
            <a:avLst/>
            <a:gdLst/>
            <a:ahLst/>
            <a:cxnLst/>
            <a:rect l="l" t="t" r="r" b="b"/>
            <a:pathLst>
              <a:path w="1259204" h="523239">
                <a:moveTo>
                  <a:pt x="0" y="0"/>
                </a:moveTo>
                <a:lnTo>
                  <a:pt x="997458" y="0"/>
                </a:lnTo>
                <a:lnTo>
                  <a:pt x="1258824" y="261365"/>
                </a:lnTo>
                <a:lnTo>
                  <a:pt x="997458" y="522731"/>
                </a:lnTo>
                <a:lnTo>
                  <a:pt x="0" y="522731"/>
                </a:lnTo>
                <a:lnTo>
                  <a:pt x="0" y="0"/>
                </a:lnTo>
                <a:close/>
              </a:path>
            </a:pathLst>
          </a:custGeom>
          <a:ln w="12192">
            <a:solidFill>
              <a:srgbClr val="787878"/>
            </a:solidFill>
          </a:ln>
        </p:spPr>
        <p:txBody>
          <a:bodyPr wrap="square" lIns="0" tIns="0" rIns="0" bIns="0" rtlCol="0"/>
          <a:lstStyle/>
          <a:p>
            <a:endParaRPr/>
          </a:p>
        </p:txBody>
      </p:sp>
      <p:sp>
        <p:nvSpPr>
          <p:cNvPr id="75" name="object 75"/>
          <p:cNvSpPr txBox="1"/>
          <p:nvPr/>
        </p:nvSpPr>
        <p:spPr>
          <a:xfrm>
            <a:off x="6399541" y="2510377"/>
            <a:ext cx="66103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Predictive</a:t>
            </a:r>
            <a:endParaRPr sz="1200">
              <a:latin typeface="Calibri"/>
              <a:cs typeface="Calibri"/>
            </a:endParaRPr>
          </a:p>
        </p:txBody>
      </p:sp>
      <p:sp>
        <p:nvSpPr>
          <p:cNvPr id="76" name="object 76"/>
          <p:cNvSpPr txBox="1"/>
          <p:nvPr/>
        </p:nvSpPr>
        <p:spPr>
          <a:xfrm>
            <a:off x="6396492" y="2693257"/>
            <a:ext cx="6680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M</a:t>
            </a:r>
            <a:r>
              <a:rPr sz="1200" b="1" dirty="0">
                <a:solidFill>
                  <a:srgbClr val="FFFFFF"/>
                </a:solidFill>
                <a:latin typeface="Calibri"/>
                <a:cs typeface="Calibri"/>
              </a:rPr>
              <a:t>od</a:t>
            </a:r>
            <a:r>
              <a:rPr sz="1200" b="1" spc="-5" dirty="0">
                <a:solidFill>
                  <a:srgbClr val="FFFFFF"/>
                </a:solidFill>
                <a:latin typeface="Calibri"/>
                <a:cs typeface="Calibri"/>
              </a:rPr>
              <a:t>e</a:t>
            </a:r>
            <a:r>
              <a:rPr sz="1200" b="1" spc="5" dirty="0">
                <a:solidFill>
                  <a:srgbClr val="FFFFFF"/>
                </a:solidFill>
                <a:latin typeface="Calibri"/>
                <a:cs typeface="Calibri"/>
              </a:rPr>
              <a:t>lli</a:t>
            </a:r>
            <a:r>
              <a:rPr sz="1200" b="1" dirty="0">
                <a:solidFill>
                  <a:srgbClr val="FFFFFF"/>
                </a:solidFill>
                <a:latin typeface="Calibri"/>
                <a:cs typeface="Calibri"/>
              </a:rPr>
              <a:t>ng</a:t>
            </a:r>
            <a:endParaRPr sz="1200">
              <a:latin typeface="Calibri"/>
              <a:cs typeface="Calibri"/>
            </a:endParaRPr>
          </a:p>
        </p:txBody>
      </p:sp>
      <p:sp>
        <p:nvSpPr>
          <p:cNvPr id="77" name="object 77"/>
          <p:cNvSpPr txBox="1"/>
          <p:nvPr/>
        </p:nvSpPr>
        <p:spPr>
          <a:xfrm>
            <a:off x="10349296" y="2804730"/>
            <a:ext cx="107722" cy="2301875"/>
          </a:xfrm>
          <a:prstGeom prst="rect">
            <a:avLst/>
          </a:prstGeom>
        </p:spPr>
        <p:txBody>
          <a:bodyPr vert="vert270" wrap="square" lIns="0" tIns="12700" rIns="0" bIns="0" rtlCol="0">
            <a:spAutoFit/>
          </a:bodyPr>
          <a:lstStyle/>
          <a:p>
            <a:pPr marL="12700">
              <a:spcBef>
                <a:spcPts val="100"/>
              </a:spcBef>
            </a:pPr>
            <a:r>
              <a:rPr sz="700" spc="-5" dirty="0">
                <a:solidFill>
                  <a:srgbClr val="959595"/>
                </a:solidFill>
                <a:latin typeface="Verdana"/>
                <a:cs typeface="Verdana"/>
              </a:rPr>
              <a:t>Ico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d</a:t>
            </a:r>
            <a:r>
              <a:rPr sz="700" dirty="0">
                <a:solidFill>
                  <a:srgbClr val="959595"/>
                </a:solidFill>
                <a:latin typeface="Verdana"/>
                <a:cs typeface="Verdana"/>
              </a:rPr>
              <a:t>e</a:t>
            </a:r>
            <a:r>
              <a:rPr sz="700" spc="10" dirty="0">
                <a:solidFill>
                  <a:srgbClr val="959595"/>
                </a:solidFill>
                <a:latin typeface="Verdana"/>
                <a:cs typeface="Verdana"/>
              </a:rPr>
              <a:t> </a:t>
            </a:r>
            <a:r>
              <a:rPr sz="700" spc="-5" dirty="0">
                <a:solidFill>
                  <a:srgbClr val="959595"/>
                </a:solidFill>
                <a:latin typeface="Verdana"/>
                <a:cs typeface="Verdana"/>
              </a:rPr>
              <a:t>b</a:t>
            </a:r>
            <a:r>
              <a:rPr sz="700" dirty="0">
                <a:solidFill>
                  <a:srgbClr val="959595"/>
                </a:solidFill>
                <a:latin typeface="Verdana"/>
                <a:cs typeface="Verdana"/>
              </a:rPr>
              <a:t>y</a:t>
            </a:r>
            <a:r>
              <a:rPr sz="700" spc="10" dirty="0">
                <a:solidFill>
                  <a:srgbClr val="959595"/>
                </a:solidFill>
                <a:latin typeface="Verdana"/>
                <a:cs typeface="Verdana"/>
              </a:rPr>
              <a:t> </a:t>
            </a:r>
            <a:r>
              <a:rPr sz="700" dirty="0">
                <a:solidFill>
                  <a:srgbClr val="959595"/>
                </a:solidFill>
                <a:latin typeface="Verdana"/>
                <a:cs typeface="Verdana"/>
              </a:rPr>
              <a:t>S</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s</a:t>
            </a:r>
            <a:r>
              <a:rPr sz="700" dirty="0">
                <a:solidFill>
                  <a:srgbClr val="959595"/>
                </a:solidFill>
                <a:latin typeface="Verdana"/>
                <a:cs typeface="Verdana"/>
              </a:rPr>
              <a:t>h</a:t>
            </a:r>
            <a:r>
              <a:rPr sz="700" spc="-15" dirty="0">
                <a:solidFill>
                  <a:srgbClr val="959595"/>
                </a:solidFill>
                <a:latin typeface="Verdana"/>
                <a:cs typeface="Verdana"/>
              </a:rPr>
              <a:t>i</a:t>
            </a:r>
            <a:r>
              <a:rPr sz="700" spc="-5" dirty="0">
                <a:solidFill>
                  <a:srgbClr val="959595"/>
                </a:solidFill>
                <a:latin typeface="Verdana"/>
                <a:cs typeface="Verdana"/>
              </a:rPr>
              <a:t>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f</a:t>
            </a:r>
            <a:r>
              <a:rPr sz="700" dirty="0">
                <a:solidFill>
                  <a:srgbClr val="959595"/>
                </a:solidFill>
                <a:latin typeface="Verdana"/>
                <a:cs typeface="Verdana"/>
              </a:rPr>
              <a:t>r</a:t>
            </a:r>
            <a:r>
              <a:rPr sz="700" spc="-5" dirty="0">
                <a:solidFill>
                  <a:srgbClr val="959595"/>
                </a:solidFill>
                <a:latin typeface="Verdana"/>
                <a:cs typeface="Verdana"/>
              </a:rPr>
              <a:t>o</a:t>
            </a:r>
            <a:r>
              <a:rPr sz="700" dirty="0">
                <a:solidFill>
                  <a:srgbClr val="959595"/>
                </a:solidFill>
                <a:latin typeface="Verdana"/>
                <a:cs typeface="Verdana"/>
              </a:rPr>
              <a:t>m</a:t>
            </a:r>
            <a:r>
              <a:rPr sz="700" spc="10" dirty="0">
                <a:solidFill>
                  <a:srgbClr val="959595"/>
                </a:solidFill>
                <a:latin typeface="Verdana"/>
                <a:cs typeface="Verdana"/>
              </a:rPr>
              <a:t> </a:t>
            </a:r>
            <a:r>
              <a:rPr sz="700" spc="-10" dirty="0">
                <a:solidFill>
                  <a:srgbClr val="959595"/>
                </a:solidFill>
                <a:latin typeface="Verdana"/>
                <a:cs typeface="Verdana"/>
                <a:hlinkClick r:id="rId2"/>
              </a:rPr>
              <a:t>www</a:t>
            </a:r>
            <a:r>
              <a:rPr sz="700" spc="-5" dirty="0">
                <a:solidFill>
                  <a:srgbClr val="959595"/>
                </a:solidFill>
                <a:latin typeface="Verdana"/>
                <a:cs typeface="Verdana"/>
                <a:hlinkClick r:id="rId2"/>
              </a:rPr>
              <a:t>.f</a:t>
            </a:r>
            <a:r>
              <a:rPr sz="700" spc="-15" dirty="0">
                <a:solidFill>
                  <a:srgbClr val="959595"/>
                </a:solidFill>
                <a:latin typeface="Verdana"/>
                <a:cs typeface="Verdana"/>
                <a:hlinkClick r:id="rId2"/>
              </a:rPr>
              <a:t>l</a:t>
            </a:r>
            <a:r>
              <a:rPr sz="700" dirty="0">
                <a:solidFill>
                  <a:srgbClr val="959595"/>
                </a:solidFill>
                <a:latin typeface="Verdana"/>
                <a:cs typeface="Verdana"/>
                <a:hlinkClick r:id="rId2"/>
              </a:rPr>
              <a:t>at</a:t>
            </a:r>
            <a:r>
              <a:rPr sz="700" spc="-15" dirty="0">
                <a:solidFill>
                  <a:srgbClr val="959595"/>
                </a:solidFill>
                <a:latin typeface="Verdana"/>
                <a:cs typeface="Verdana"/>
                <a:hlinkClick r:id="rId2"/>
              </a:rPr>
              <a:t>i</a:t>
            </a:r>
            <a:r>
              <a:rPr sz="700" spc="5" dirty="0">
                <a:solidFill>
                  <a:srgbClr val="959595"/>
                </a:solidFill>
                <a:latin typeface="Verdana"/>
                <a:cs typeface="Verdana"/>
                <a:hlinkClick r:id="rId2"/>
              </a:rPr>
              <a:t>c</a:t>
            </a:r>
            <a:r>
              <a:rPr sz="700" spc="-5" dirty="0">
                <a:solidFill>
                  <a:srgbClr val="959595"/>
                </a:solidFill>
                <a:latin typeface="Verdana"/>
                <a:cs typeface="Verdana"/>
                <a:hlinkClick r:id="rId2"/>
              </a:rPr>
              <a:t>o</a:t>
            </a:r>
            <a:r>
              <a:rPr sz="700" dirty="0">
                <a:solidFill>
                  <a:srgbClr val="959595"/>
                </a:solidFill>
                <a:latin typeface="Verdana"/>
                <a:cs typeface="Verdana"/>
                <a:hlinkClick r:id="rId2"/>
              </a:rPr>
              <a:t>n</a:t>
            </a:r>
            <a:r>
              <a:rPr sz="700" spc="-5" dirty="0">
                <a:solidFill>
                  <a:srgbClr val="959595"/>
                </a:solidFill>
                <a:latin typeface="Verdana"/>
                <a:cs typeface="Verdana"/>
                <a:hlinkClick r:id="rId2"/>
              </a:rPr>
              <a:t>.co</a:t>
            </a:r>
            <a:r>
              <a:rPr sz="700" dirty="0">
                <a:solidFill>
                  <a:srgbClr val="959595"/>
                </a:solidFill>
                <a:latin typeface="Verdana"/>
                <a:cs typeface="Verdana"/>
                <a:hlinkClick r:id="rId2"/>
              </a:rPr>
              <a:t>m</a:t>
            </a:r>
            <a:endParaRPr sz="700">
              <a:latin typeface="Verdana"/>
              <a:cs typeface="Verdana"/>
            </a:endParaRPr>
          </a:p>
        </p:txBody>
      </p:sp>
      <p:sp>
        <p:nvSpPr>
          <p:cNvPr id="78" name="object 78"/>
          <p:cNvSpPr/>
          <p:nvPr/>
        </p:nvSpPr>
        <p:spPr>
          <a:xfrm>
            <a:off x="3788666" y="2888709"/>
            <a:ext cx="417575" cy="419087"/>
          </a:xfrm>
          <a:prstGeom prst="rect">
            <a:avLst/>
          </a:prstGeom>
          <a:blipFill>
            <a:blip r:embed="rId3" cstate="print"/>
            <a:stretch>
              <a:fillRect/>
            </a:stretch>
          </a:blipFill>
        </p:spPr>
        <p:txBody>
          <a:bodyPr wrap="square" lIns="0" tIns="0" rIns="0" bIns="0" rtlCol="0"/>
          <a:lstStyle/>
          <a:p>
            <a:endParaRPr/>
          </a:p>
        </p:txBody>
      </p:sp>
      <p:sp>
        <p:nvSpPr>
          <p:cNvPr id="79" name="object 79"/>
          <p:cNvSpPr/>
          <p:nvPr/>
        </p:nvSpPr>
        <p:spPr>
          <a:xfrm>
            <a:off x="3808476" y="2908506"/>
            <a:ext cx="378460" cy="379730"/>
          </a:xfrm>
          <a:custGeom>
            <a:avLst/>
            <a:gdLst/>
            <a:ahLst/>
            <a:cxnLst/>
            <a:rect l="l" t="t" r="r" b="b"/>
            <a:pathLst>
              <a:path w="378460" h="379730">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FFE9B8"/>
          </a:solidFill>
        </p:spPr>
        <p:txBody>
          <a:bodyPr wrap="square" lIns="0" tIns="0" rIns="0" bIns="0" rtlCol="0"/>
          <a:lstStyle/>
          <a:p>
            <a:endParaRPr/>
          </a:p>
        </p:txBody>
      </p:sp>
      <p:sp>
        <p:nvSpPr>
          <p:cNvPr id="80" name="object 80"/>
          <p:cNvSpPr/>
          <p:nvPr/>
        </p:nvSpPr>
        <p:spPr>
          <a:xfrm>
            <a:off x="3808476" y="2908506"/>
            <a:ext cx="378460" cy="379730"/>
          </a:xfrm>
          <a:custGeom>
            <a:avLst/>
            <a:gdLst/>
            <a:ahLst/>
            <a:cxnLst/>
            <a:rect l="l" t="t" r="r" b="b"/>
            <a:pathLst>
              <a:path w="378460" h="379730">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81" name="object 81"/>
          <p:cNvSpPr/>
          <p:nvPr/>
        </p:nvSpPr>
        <p:spPr>
          <a:xfrm>
            <a:off x="3875534" y="2948145"/>
            <a:ext cx="272795" cy="272783"/>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4189478" y="2881076"/>
            <a:ext cx="417575" cy="420623"/>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4209288" y="290088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84" name="object 84"/>
          <p:cNvSpPr/>
          <p:nvPr/>
        </p:nvSpPr>
        <p:spPr>
          <a:xfrm>
            <a:off x="4209288" y="290088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5" name="object 85"/>
          <p:cNvSpPr/>
          <p:nvPr/>
        </p:nvSpPr>
        <p:spPr>
          <a:xfrm>
            <a:off x="4279394" y="2923748"/>
            <a:ext cx="288035" cy="289559"/>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3387853" y="2888696"/>
            <a:ext cx="417575" cy="420623"/>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3407664" y="290850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88" name="object 88"/>
          <p:cNvSpPr/>
          <p:nvPr/>
        </p:nvSpPr>
        <p:spPr>
          <a:xfrm>
            <a:off x="3407664" y="290850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9" name="object 89"/>
          <p:cNvSpPr/>
          <p:nvPr/>
        </p:nvSpPr>
        <p:spPr>
          <a:xfrm>
            <a:off x="3468625" y="2938989"/>
            <a:ext cx="280415" cy="278891"/>
          </a:xfrm>
          <a:prstGeom prst="rect">
            <a:avLst/>
          </a:prstGeom>
          <a:blipFill>
            <a:blip r:embed="rId8" cstate="print"/>
            <a:stretch>
              <a:fillRect/>
            </a:stretch>
          </a:blipFill>
        </p:spPr>
        <p:txBody>
          <a:bodyPr wrap="square" lIns="0" tIns="0" rIns="0" bIns="0" rtlCol="0"/>
          <a:lstStyle/>
          <a:p>
            <a:endParaRPr/>
          </a:p>
        </p:txBody>
      </p:sp>
      <p:sp>
        <p:nvSpPr>
          <p:cNvPr id="90" name="object 90"/>
          <p:cNvSpPr/>
          <p:nvPr/>
        </p:nvSpPr>
        <p:spPr>
          <a:xfrm>
            <a:off x="2424685" y="2876504"/>
            <a:ext cx="417575" cy="420623"/>
          </a:xfrm>
          <a:prstGeom prst="rect">
            <a:avLst/>
          </a:prstGeom>
          <a:blipFill>
            <a:blip r:embed="rId9" cstate="print"/>
            <a:stretch>
              <a:fillRect/>
            </a:stretch>
          </a:blipFill>
        </p:spPr>
        <p:txBody>
          <a:bodyPr wrap="square" lIns="0" tIns="0" rIns="0" bIns="0" rtlCol="0"/>
          <a:lstStyle/>
          <a:p>
            <a:endParaRPr/>
          </a:p>
        </p:txBody>
      </p:sp>
      <p:sp>
        <p:nvSpPr>
          <p:cNvPr id="91" name="object 91"/>
          <p:cNvSpPr/>
          <p:nvPr/>
        </p:nvSpPr>
        <p:spPr>
          <a:xfrm>
            <a:off x="2444496" y="2896315"/>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92" name="object 92"/>
          <p:cNvSpPr/>
          <p:nvPr/>
        </p:nvSpPr>
        <p:spPr>
          <a:xfrm>
            <a:off x="2444496" y="2896315"/>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3" name="object 93"/>
          <p:cNvSpPr/>
          <p:nvPr/>
        </p:nvSpPr>
        <p:spPr>
          <a:xfrm>
            <a:off x="2510029" y="2937464"/>
            <a:ext cx="272795" cy="271271"/>
          </a:xfrm>
          <a:prstGeom prst="rect">
            <a:avLst/>
          </a:prstGeom>
          <a:blipFill>
            <a:blip r:embed="rId4" cstate="print"/>
            <a:stretch>
              <a:fillRect/>
            </a:stretch>
          </a:blipFill>
        </p:spPr>
        <p:txBody>
          <a:bodyPr wrap="square" lIns="0" tIns="0" rIns="0" bIns="0" rtlCol="0"/>
          <a:lstStyle/>
          <a:p>
            <a:endParaRPr/>
          </a:p>
        </p:txBody>
      </p:sp>
      <p:sp>
        <p:nvSpPr>
          <p:cNvPr id="94" name="object 94"/>
          <p:cNvSpPr/>
          <p:nvPr/>
        </p:nvSpPr>
        <p:spPr>
          <a:xfrm>
            <a:off x="2023874" y="2876504"/>
            <a:ext cx="417575" cy="420623"/>
          </a:xfrm>
          <a:prstGeom prst="rect">
            <a:avLst/>
          </a:prstGeom>
          <a:blipFill>
            <a:blip r:embed="rId10" cstate="print"/>
            <a:stretch>
              <a:fillRect/>
            </a:stretch>
          </a:blipFill>
        </p:spPr>
        <p:txBody>
          <a:bodyPr wrap="square" lIns="0" tIns="0" rIns="0" bIns="0" rtlCol="0"/>
          <a:lstStyle/>
          <a:p>
            <a:endParaRPr/>
          </a:p>
        </p:txBody>
      </p:sp>
      <p:sp>
        <p:nvSpPr>
          <p:cNvPr id="95" name="object 95"/>
          <p:cNvSpPr/>
          <p:nvPr/>
        </p:nvSpPr>
        <p:spPr>
          <a:xfrm>
            <a:off x="2043683" y="2896315"/>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96" name="object 96"/>
          <p:cNvSpPr/>
          <p:nvPr/>
        </p:nvSpPr>
        <p:spPr>
          <a:xfrm>
            <a:off x="2043683" y="2896315"/>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7" name="object 97"/>
          <p:cNvSpPr/>
          <p:nvPr/>
        </p:nvSpPr>
        <p:spPr>
          <a:xfrm>
            <a:off x="2104645" y="2926796"/>
            <a:ext cx="280415" cy="280415"/>
          </a:xfrm>
          <a:prstGeom prst="rect">
            <a:avLst/>
          </a:prstGeom>
          <a:blipFill>
            <a:blip r:embed="rId8" cstate="print"/>
            <a:stretch>
              <a:fillRect/>
            </a:stretch>
          </a:blipFill>
        </p:spPr>
        <p:txBody>
          <a:bodyPr wrap="square" lIns="0" tIns="0" rIns="0" bIns="0" rtlCol="0"/>
          <a:lstStyle/>
          <a:p>
            <a:endParaRPr/>
          </a:p>
        </p:txBody>
      </p:sp>
      <p:sp>
        <p:nvSpPr>
          <p:cNvPr id="98" name="object 98"/>
          <p:cNvSpPr/>
          <p:nvPr/>
        </p:nvSpPr>
        <p:spPr>
          <a:xfrm>
            <a:off x="5173981" y="2885648"/>
            <a:ext cx="417575" cy="420623"/>
          </a:xfrm>
          <a:prstGeom prst="rect">
            <a:avLst/>
          </a:prstGeom>
          <a:blipFill>
            <a:blip r:embed="rId9" cstate="print"/>
            <a:stretch>
              <a:fillRect/>
            </a:stretch>
          </a:blipFill>
        </p:spPr>
        <p:txBody>
          <a:bodyPr wrap="square" lIns="0" tIns="0" rIns="0" bIns="0" rtlCol="0"/>
          <a:lstStyle/>
          <a:p>
            <a:endParaRPr/>
          </a:p>
        </p:txBody>
      </p:sp>
      <p:sp>
        <p:nvSpPr>
          <p:cNvPr id="99" name="object 99"/>
          <p:cNvSpPr/>
          <p:nvPr/>
        </p:nvSpPr>
        <p:spPr>
          <a:xfrm>
            <a:off x="5193791" y="2905459"/>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00" name="object 100"/>
          <p:cNvSpPr/>
          <p:nvPr/>
        </p:nvSpPr>
        <p:spPr>
          <a:xfrm>
            <a:off x="5193791" y="2905459"/>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1" name="object 101"/>
          <p:cNvSpPr/>
          <p:nvPr/>
        </p:nvSpPr>
        <p:spPr>
          <a:xfrm>
            <a:off x="5260849" y="2946609"/>
            <a:ext cx="271271" cy="272795"/>
          </a:xfrm>
          <a:prstGeom prst="rect">
            <a:avLst/>
          </a:prstGeom>
          <a:blipFill>
            <a:blip r:embed="rId4" cstate="print"/>
            <a:stretch>
              <a:fillRect/>
            </a:stretch>
          </a:blipFill>
        </p:spPr>
        <p:txBody>
          <a:bodyPr wrap="square" lIns="0" tIns="0" rIns="0" bIns="0" rtlCol="0"/>
          <a:lstStyle/>
          <a:p>
            <a:endParaRPr/>
          </a:p>
        </p:txBody>
      </p:sp>
      <p:sp>
        <p:nvSpPr>
          <p:cNvPr id="102" name="object 102"/>
          <p:cNvSpPr/>
          <p:nvPr/>
        </p:nvSpPr>
        <p:spPr>
          <a:xfrm>
            <a:off x="4768597" y="2881076"/>
            <a:ext cx="417575" cy="420623"/>
          </a:xfrm>
          <a:prstGeom prst="rect">
            <a:avLst/>
          </a:prstGeom>
          <a:blipFill>
            <a:blip r:embed="rId11" cstate="print"/>
            <a:stretch>
              <a:fillRect/>
            </a:stretch>
          </a:blipFill>
        </p:spPr>
        <p:txBody>
          <a:bodyPr wrap="square" lIns="0" tIns="0" rIns="0" bIns="0" rtlCol="0"/>
          <a:lstStyle/>
          <a:p>
            <a:endParaRPr/>
          </a:p>
        </p:txBody>
      </p:sp>
      <p:sp>
        <p:nvSpPr>
          <p:cNvPr id="103" name="object 103"/>
          <p:cNvSpPr/>
          <p:nvPr/>
        </p:nvSpPr>
        <p:spPr>
          <a:xfrm>
            <a:off x="4788408" y="290088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4" name="object 104"/>
          <p:cNvSpPr/>
          <p:nvPr/>
        </p:nvSpPr>
        <p:spPr>
          <a:xfrm>
            <a:off x="4788408" y="290088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5" name="object 105"/>
          <p:cNvSpPr/>
          <p:nvPr/>
        </p:nvSpPr>
        <p:spPr>
          <a:xfrm>
            <a:off x="4849369" y="2931369"/>
            <a:ext cx="280415" cy="280415"/>
          </a:xfrm>
          <a:prstGeom prst="rect">
            <a:avLst/>
          </a:prstGeom>
          <a:blipFill>
            <a:blip r:embed="rId8" cstate="print"/>
            <a:stretch>
              <a:fillRect/>
            </a:stretch>
          </a:blipFill>
        </p:spPr>
        <p:txBody>
          <a:bodyPr wrap="square" lIns="0" tIns="0" rIns="0" bIns="0" rtlCol="0"/>
          <a:lstStyle/>
          <a:p>
            <a:endParaRPr/>
          </a:p>
        </p:txBody>
      </p:sp>
      <p:sp>
        <p:nvSpPr>
          <p:cNvPr id="106" name="object 106"/>
          <p:cNvSpPr/>
          <p:nvPr/>
        </p:nvSpPr>
        <p:spPr>
          <a:xfrm>
            <a:off x="6149342" y="2878029"/>
            <a:ext cx="417575" cy="420623"/>
          </a:xfrm>
          <a:prstGeom prst="rect">
            <a:avLst/>
          </a:prstGeom>
          <a:blipFill>
            <a:blip r:embed="rId12" cstate="print"/>
            <a:stretch>
              <a:fillRect/>
            </a:stretch>
          </a:blipFill>
        </p:spPr>
        <p:txBody>
          <a:bodyPr wrap="square" lIns="0" tIns="0" rIns="0" bIns="0" rtlCol="0"/>
          <a:lstStyle/>
          <a:p>
            <a:endParaRPr/>
          </a:p>
        </p:txBody>
      </p:sp>
      <p:sp>
        <p:nvSpPr>
          <p:cNvPr id="107" name="object 107"/>
          <p:cNvSpPr/>
          <p:nvPr/>
        </p:nvSpPr>
        <p:spPr>
          <a:xfrm>
            <a:off x="6169152" y="2897839"/>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8" name="object 108"/>
          <p:cNvSpPr/>
          <p:nvPr/>
        </p:nvSpPr>
        <p:spPr>
          <a:xfrm>
            <a:off x="6169152" y="2897839"/>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9" name="object 109"/>
          <p:cNvSpPr/>
          <p:nvPr/>
        </p:nvSpPr>
        <p:spPr>
          <a:xfrm>
            <a:off x="6230113" y="2928320"/>
            <a:ext cx="278891" cy="280415"/>
          </a:xfrm>
          <a:prstGeom prst="rect">
            <a:avLst/>
          </a:prstGeom>
          <a:blipFill>
            <a:blip r:embed="rId8" cstate="print"/>
            <a:stretch>
              <a:fillRect/>
            </a:stretch>
          </a:blipFill>
        </p:spPr>
        <p:txBody>
          <a:bodyPr wrap="square" lIns="0" tIns="0" rIns="0" bIns="0" rtlCol="0"/>
          <a:lstStyle/>
          <a:p>
            <a:endParaRPr/>
          </a:p>
        </p:txBody>
      </p:sp>
      <p:sp>
        <p:nvSpPr>
          <p:cNvPr id="110" name="object 110"/>
          <p:cNvSpPr/>
          <p:nvPr/>
        </p:nvSpPr>
        <p:spPr>
          <a:xfrm>
            <a:off x="7903466" y="2878029"/>
            <a:ext cx="417575" cy="420623"/>
          </a:xfrm>
          <a:prstGeom prst="rect">
            <a:avLst/>
          </a:prstGeom>
          <a:blipFill>
            <a:blip r:embed="rId13" cstate="print"/>
            <a:stretch>
              <a:fillRect/>
            </a:stretch>
          </a:blipFill>
        </p:spPr>
        <p:txBody>
          <a:bodyPr wrap="square" lIns="0" tIns="0" rIns="0" bIns="0" rtlCol="0"/>
          <a:lstStyle/>
          <a:p>
            <a:endParaRPr/>
          </a:p>
        </p:txBody>
      </p:sp>
      <p:sp>
        <p:nvSpPr>
          <p:cNvPr id="111" name="object 111"/>
          <p:cNvSpPr/>
          <p:nvPr/>
        </p:nvSpPr>
        <p:spPr>
          <a:xfrm>
            <a:off x="7923276" y="2897839"/>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12" name="object 112"/>
          <p:cNvSpPr/>
          <p:nvPr/>
        </p:nvSpPr>
        <p:spPr>
          <a:xfrm>
            <a:off x="7923276" y="2897839"/>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3" name="object 113"/>
          <p:cNvSpPr/>
          <p:nvPr/>
        </p:nvSpPr>
        <p:spPr>
          <a:xfrm>
            <a:off x="7990334" y="2939001"/>
            <a:ext cx="272795" cy="272783"/>
          </a:xfrm>
          <a:prstGeom prst="rect">
            <a:avLst/>
          </a:prstGeom>
          <a:blipFill>
            <a:blip r:embed="rId4" cstate="print"/>
            <a:stretch>
              <a:fillRect/>
            </a:stretch>
          </a:blipFill>
        </p:spPr>
        <p:txBody>
          <a:bodyPr wrap="square" lIns="0" tIns="0" rIns="0" bIns="0" rtlCol="0"/>
          <a:lstStyle/>
          <a:p>
            <a:endParaRPr/>
          </a:p>
        </p:txBody>
      </p:sp>
      <p:sp>
        <p:nvSpPr>
          <p:cNvPr id="114" name="object 114"/>
          <p:cNvSpPr/>
          <p:nvPr/>
        </p:nvSpPr>
        <p:spPr>
          <a:xfrm>
            <a:off x="7502654" y="2873457"/>
            <a:ext cx="417575" cy="420623"/>
          </a:xfrm>
          <a:prstGeom prst="rect">
            <a:avLst/>
          </a:prstGeom>
          <a:blipFill>
            <a:blip r:embed="rId12" cstate="print"/>
            <a:stretch>
              <a:fillRect/>
            </a:stretch>
          </a:blipFill>
        </p:spPr>
        <p:txBody>
          <a:bodyPr wrap="square" lIns="0" tIns="0" rIns="0" bIns="0" rtlCol="0"/>
          <a:lstStyle/>
          <a:p>
            <a:endParaRPr/>
          </a:p>
        </p:txBody>
      </p:sp>
      <p:sp>
        <p:nvSpPr>
          <p:cNvPr id="115" name="object 115"/>
          <p:cNvSpPr/>
          <p:nvPr/>
        </p:nvSpPr>
        <p:spPr>
          <a:xfrm>
            <a:off x="7522464" y="289326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16" name="object 116"/>
          <p:cNvSpPr/>
          <p:nvPr/>
        </p:nvSpPr>
        <p:spPr>
          <a:xfrm>
            <a:off x="7522464" y="289326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7" name="object 117"/>
          <p:cNvSpPr/>
          <p:nvPr/>
        </p:nvSpPr>
        <p:spPr>
          <a:xfrm>
            <a:off x="7583425" y="2923748"/>
            <a:ext cx="278891" cy="280415"/>
          </a:xfrm>
          <a:prstGeom prst="rect">
            <a:avLst/>
          </a:prstGeom>
          <a:blipFill>
            <a:blip r:embed="rId8" cstate="print"/>
            <a:stretch>
              <a:fillRect/>
            </a:stretch>
          </a:blipFill>
        </p:spPr>
        <p:txBody>
          <a:bodyPr wrap="square" lIns="0" tIns="0" rIns="0" bIns="0" rtlCol="0"/>
          <a:lstStyle/>
          <a:p>
            <a:endParaRPr/>
          </a:p>
        </p:txBody>
      </p:sp>
      <p:sp>
        <p:nvSpPr>
          <p:cNvPr id="118" name="object 118"/>
          <p:cNvSpPr/>
          <p:nvPr/>
        </p:nvSpPr>
        <p:spPr>
          <a:xfrm>
            <a:off x="9282685" y="2870408"/>
            <a:ext cx="417575" cy="420623"/>
          </a:xfrm>
          <a:prstGeom prst="rect">
            <a:avLst/>
          </a:prstGeom>
          <a:blipFill>
            <a:blip r:embed="rId9" cstate="print"/>
            <a:stretch>
              <a:fillRect/>
            </a:stretch>
          </a:blipFill>
        </p:spPr>
        <p:txBody>
          <a:bodyPr wrap="square" lIns="0" tIns="0" rIns="0" bIns="0" rtlCol="0"/>
          <a:lstStyle/>
          <a:p>
            <a:endParaRPr/>
          </a:p>
        </p:txBody>
      </p:sp>
      <p:sp>
        <p:nvSpPr>
          <p:cNvPr id="119" name="object 119"/>
          <p:cNvSpPr/>
          <p:nvPr/>
        </p:nvSpPr>
        <p:spPr>
          <a:xfrm>
            <a:off x="9302495" y="2890218"/>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20" name="object 120"/>
          <p:cNvSpPr/>
          <p:nvPr/>
        </p:nvSpPr>
        <p:spPr>
          <a:xfrm>
            <a:off x="9302495" y="2890218"/>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1" name="object 121"/>
          <p:cNvSpPr/>
          <p:nvPr/>
        </p:nvSpPr>
        <p:spPr>
          <a:xfrm>
            <a:off x="9368030" y="2931369"/>
            <a:ext cx="272783" cy="272795"/>
          </a:xfrm>
          <a:prstGeom prst="rect">
            <a:avLst/>
          </a:prstGeom>
          <a:blipFill>
            <a:blip r:embed="rId4" cstate="print"/>
            <a:stretch>
              <a:fillRect/>
            </a:stretch>
          </a:blipFill>
        </p:spPr>
        <p:txBody>
          <a:bodyPr wrap="square" lIns="0" tIns="0" rIns="0" bIns="0" rtlCol="0"/>
          <a:lstStyle/>
          <a:p>
            <a:endParaRPr/>
          </a:p>
        </p:txBody>
      </p:sp>
      <p:sp>
        <p:nvSpPr>
          <p:cNvPr id="122" name="object 122"/>
          <p:cNvSpPr/>
          <p:nvPr/>
        </p:nvSpPr>
        <p:spPr>
          <a:xfrm>
            <a:off x="9688070" y="2879552"/>
            <a:ext cx="417575" cy="420623"/>
          </a:xfrm>
          <a:prstGeom prst="rect">
            <a:avLst/>
          </a:prstGeom>
          <a:blipFill>
            <a:blip r:embed="rId14" cstate="print"/>
            <a:stretch>
              <a:fillRect/>
            </a:stretch>
          </a:blipFill>
        </p:spPr>
        <p:txBody>
          <a:bodyPr wrap="square" lIns="0" tIns="0" rIns="0" bIns="0" rtlCol="0"/>
          <a:lstStyle/>
          <a:p>
            <a:endParaRPr/>
          </a:p>
        </p:txBody>
      </p:sp>
      <p:sp>
        <p:nvSpPr>
          <p:cNvPr id="123" name="object 123"/>
          <p:cNvSpPr/>
          <p:nvPr/>
        </p:nvSpPr>
        <p:spPr>
          <a:xfrm>
            <a:off x="9707880" y="2899362"/>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24" name="object 124"/>
          <p:cNvSpPr/>
          <p:nvPr/>
        </p:nvSpPr>
        <p:spPr>
          <a:xfrm>
            <a:off x="9707880" y="2899362"/>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5" name="object 125"/>
          <p:cNvSpPr/>
          <p:nvPr/>
        </p:nvSpPr>
        <p:spPr>
          <a:xfrm>
            <a:off x="9777985" y="2922224"/>
            <a:ext cx="289559" cy="288035"/>
          </a:xfrm>
          <a:prstGeom prst="rect">
            <a:avLst/>
          </a:prstGeom>
          <a:blipFill>
            <a:blip r:embed="rId6" cstate="print"/>
            <a:stretch>
              <a:fillRect/>
            </a:stretch>
          </a:blipFill>
        </p:spPr>
        <p:txBody>
          <a:bodyPr wrap="square" lIns="0" tIns="0" rIns="0" bIns="0" rtlCol="0"/>
          <a:lstStyle/>
          <a:p>
            <a:endParaRPr/>
          </a:p>
        </p:txBody>
      </p:sp>
      <p:sp>
        <p:nvSpPr>
          <p:cNvPr id="126" name="object 126"/>
          <p:cNvSpPr/>
          <p:nvPr/>
        </p:nvSpPr>
        <p:spPr>
          <a:xfrm>
            <a:off x="8874254" y="2871933"/>
            <a:ext cx="417575" cy="420623"/>
          </a:xfrm>
          <a:prstGeom prst="rect">
            <a:avLst/>
          </a:prstGeom>
          <a:blipFill>
            <a:blip r:embed="rId15" cstate="print"/>
            <a:stretch>
              <a:fillRect/>
            </a:stretch>
          </a:blipFill>
        </p:spPr>
        <p:txBody>
          <a:bodyPr wrap="square" lIns="0" tIns="0" rIns="0" bIns="0" rtlCol="0"/>
          <a:lstStyle/>
          <a:p>
            <a:endParaRPr/>
          </a:p>
        </p:txBody>
      </p:sp>
      <p:sp>
        <p:nvSpPr>
          <p:cNvPr id="127" name="object 127"/>
          <p:cNvSpPr/>
          <p:nvPr/>
        </p:nvSpPr>
        <p:spPr>
          <a:xfrm>
            <a:off x="8894064" y="2891743"/>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28" name="object 128"/>
          <p:cNvSpPr/>
          <p:nvPr/>
        </p:nvSpPr>
        <p:spPr>
          <a:xfrm>
            <a:off x="8894064" y="2891743"/>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9" name="object 129"/>
          <p:cNvSpPr/>
          <p:nvPr/>
        </p:nvSpPr>
        <p:spPr>
          <a:xfrm>
            <a:off x="8955025" y="2922224"/>
            <a:ext cx="280415" cy="280415"/>
          </a:xfrm>
          <a:prstGeom prst="rect">
            <a:avLst/>
          </a:prstGeom>
          <a:blipFill>
            <a:blip r:embed="rId8" cstate="print"/>
            <a:stretch>
              <a:fillRect/>
            </a:stretch>
          </a:blipFill>
        </p:spPr>
        <p:txBody>
          <a:bodyPr wrap="square" lIns="0" tIns="0" rIns="0" bIns="0" rtlCol="0"/>
          <a:lstStyle/>
          <a:p>
            <a:endParaRPr/>
          </a:p>
        </p:txBody>
      </p:sp>
      <p:sp>
        <p:nvSpPr>
          <p:cNvPr id="130" name="object 35">
            <a:extLst>
              <a:ext uri="{FF2B5EF4-FFF2-40B4-BE49-F238E27FC236}">
                <a16:creationId xmlns:a16="http://schemas.microsoft.com/office/drawing/2014/main" id="{4E0470CD-C68B-CD6A-F53F-D5F91F701726}"/>
              </a:ext>
            </a:extLst>
          </p:cNvPr>
          <p:cNvSpPr/>
          <p:nvPr/>
        </p:nvSpPr>
        <p:spPr>
          <a:xfrm>
            <a:off x="2733860" y="5681679"/>
            <a:ext cx="6201410" cy="524510"/>
          </a:xfrm>
          <a:custGeom>
            <a:avLst/>
            <a:gdLst/>
            <a:ahLst/>
            <a:cxnLst/>
            <a:rect l="l" t="t" r="r" b="b"/>
            <a:pathLst>
              <a:path w="6201409" h="524510">
                <a:moveTo>
                  <a:pt x="0" y="87375"/>
                </a:moveTo>
                <a:lnTo>
                  <a:pt x="6865" y="53363"/>
                </a:lnTo>
                <a:lnTo>
                  <a:pt x="25590" y="25590"/>
                </a:lnTo>
                <a:lnTo>
                  <a:pt x="53363" y="6865"/>
                </a:lnTo>
                <a:lnTo>
                  <a:pt x="87376" y="0"/>
                </a:lnTo>
                <a:lnTo>
                  <a:pt x="6113780" y="0"/>
                </a:lnTo>
                <a:lnTo>
                  <a:pt x="6147792" y="6865"/>
                </a:lnTo>
                <a:lnTo>
                  <a:pt x="6175565" y="25590"/>
                </a:lnTo>
                <a:lnTo>
                  <a:pt x="6194290" y="53363"/>
                </a:lnTo>
                <a:lnTo>
                  <a:pt x="6201156" y="87375"/>
                </a:lnTo>
                <a:lnTo>
                  <a:pt x="6201156" y="436879"/>
                </a:lnTo>
                <a:lnTo>
                  <a:pt x="6194290" y="470892"/>
                </a:lnTo>
                <a:lnTo>
                  <a:pt x="6175565" y="498665"/>
                </a:lnTo>
                <a:lnTo>
                  <a:pt x="6147792" y="517390"/>
                </a:lnTo>
                <a:lnTo>
                  <a:pt x="6113780" y="524255"/>
                </a:lnTo>
                <a:lnTo>
                  <a:pt x="87376" y="524255"/>
                </a:lnTo>
                <a:lnTo>
                  <a:pt x="53363" y="517390"/>
                </a:lnTo>
                <a:lnTo>
                  <a:pt x="25590" y="498665"/>
                </a:lnTo>
                <a:lnTo>
                  <a:pt x="6865" y="470892"/>
                </a:lnTo>
                <a:lnTo>
                  <a:pt x="0" y="436879"/>
                </a:lnTo>
                <a:lnTo>
                  <a:pt x="0" y="87375"/>
                </a:lnTo>
                <a:close/>
              </a:path>
            </a:pathLst>
          </a:custGeom>
          <a:ln w="9144">
            <a:solidFill>
              <a:srgbClr val="F6A800"/>
            </a:solidFill>
          </a:ln>
        </p:spPr>
        <p:txBody>
          <a:bodyPr wrap="square" lIns="0" tIns="0" rIns="0" bIns="0" rtlCol="0"/>
          <a:lstStyle/>
          <a:p>
            <a:endParaRPr/>
          </a:p>
        </p:txBody>
      </p:sp>
      <p:sp>
        <p:nvSpPr>
          <p:cNvPr id="131" name="object 36">
            <a:extLst>
              <a:ext uri="{FF2B5EF4-FFF2-40B4-BE49-F238E27FC236}">
                <a16:creationId xmlns:a16="http://schemas.microsoft.com/office/drawing/2014/main" id="{BEE0F3AD-3DFF-B01E-AC8F-6BC831C58E85}"/>
              </a:ext>
            </a:extLst>
          </p:cNvPr>
          <p:cNvSpPr/>
          <p:nvPr/>
        </p:nvSpPr>
        <p:spPr>
          <a:xfrm>
            <a:off x="5144831" y="5747212"/>
            <a:ext cx="417575" cy="420623"/>
          </a:xfrm>
          <a:prstGeom prst="rect">
            <a:avLst/>
          </a:prstGeom>
          <a:blipFill>
            <a:blip r:embed="rId16" cstate="print"/>
            <a:stretch>
              <a:fillRect/>
            </a:stretch>
          </a:blipFill>
        </p:spPr>
        <p:txBody>
          <a:bodyPr wrap="square" lIns="0" tIns="0" rIns="0" bIns="0" rtlCol="0"/>
          <a:lstStyle/>
          <a:p>
            <a:endParaRPr/>
          </a:p>
        </p:txBody>
      </p:sp>
      <p:sp>
        <p:nvSpPr>
          <p:cNvPr id="132" name="object 37">
            <a:extLst>
              <a:ext uri="{FF2B5EF4-FFF2-40B4-BE49-F238E27FC236}">
                <a16:creationId xmlns:a16="http://schemas.microsoft.com/office/drawing/2014/main" id="{1101BF10-0934-8907-92D3-FF6AE676CEDE}"/>
              </a:ext>
            </a:extLst>
          </p:cNvPr>
          <p:cNvSpPr/>
          <p:nvPr/>
        </p:nvSpPr>
        <p:spPr>
          <a:xfrm>
            <a:off x="5164641" y="5767023"/>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33" name="object 38">
            <a:extLst>
              <a:ext uri="{FF2B5EF4-FFF2-40B4-BE49-F238E27FC236}">
                <a16:creationId xmlns:a16="http://schemas.microsoft.com/office/drawing/2014/main" id="{3A3C420A-2E24-86E0-FC23-2F385456DCE4}"/>
              </a:ext>
            </a:extLst>
          </p:cNvPr>
          <p:cNvSpPr/>
          <p:nvPr/>
        </p:nvSpPr>
        <p:spPr>
          <a:xfrm>
            <a:off x="5164641" y="5767023"/>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34" name="object 39">
            <a:extLst>
              <a:ext uri="{FF2B5EF4-FFF2-40B4-BE49-F238E27FC236}">
                <a16:creationId xmlns:a16="http://schemas.microsoft.com/office/drawing/2014/main" id="{038EC375-AD3D-29FC-74BD-75D055FBDD7D}"/>
              </a:ext>
            </a:extLst>
          </p:cNvPr>
          <p:cNvSpPr/>
          <p:nvPr/>
        </p:nvSpPr>
        <p:spPr>
          <a:xfrm>
            <a:off x="5231699" y="5808185"/>
            <a:ext cx="272795" cy="272783"/>
          </a:xfrm>
          <a:prstGeom prst="rect">
            <a:avLst/>
          </a:prstGeom>
          <a:blipFill>
            <a:blip r:embed="rId4" cstate="print"/>
            <a:stretch>
              <a:fillRect/>
            </a:stretch>
          </a:blipFill>
        </p:spPr>
        <p:txBody>
          <a:bodyPr wrap="square" lIns="0" tIns="0" rIns="0" bIns="0" rtlCol="0"/>
          <a:lstStyle/>
          <a:p>
            <a:endParaRPr/>
          </a:p>
        </p:txBody>
      </p:sp>
      <p:sp>
        <p:nvSpPr>
          <p:cNvPr id="135" name="object 40">
            <a:extLst>
              <a:ext uri="{FF2B5EF4-FFF2-40B4-BE49-F238E27FC236}">
                <a16:creationId xmlns:a16="http://schemas.microsoft.com/office/drawing/2014/main" id="{8C29C5BF-6B02-5FFB-8962-11D19627898A}"/>
              </a:ext>
            </a:extLst>
          </p:cNvPr>
          <p:cNvSpPr/>
          <p:nvPr/>
        </p:nvSpPr>
        <p:spPr>
          <a:xfrm>
            <a:off x="3439475" y="5735033"/>
            <a:ext cx="417575" cy="419087"/>
          </a:xfrm>
          <a:prstGeom prst="rect">
            <a:avLst/>
          </a:prstGeom>
          <a:blipFill>
            <a:blip r:embed="rId17" cstate="print"/>
            <a:stretch>
              <a:fillRect/>
            </a:stretch>
          </a:blipFill>
        </p:spPr>
        <p:txBody>
          <a:bodyPr wrap="square" lIns="0" tIns="0" rIns="0" bIns="0" rtlCol="0"/>
          <a:lstStyle/>
          <a:p>
            <a:endParaRPr/>
          </a:p>
        </p:txBody>
      </p:sp>
      <p:sp>
        <p:nvSpPr>
          <p:cNvPr id="136" name="object 41">
            <a:extLst>
              <a:ext uri="{FF2B5EF4-FFF2-40B4-BE49-F238E27FC236}">
                <a16:creationId xmlns:a16="http://schemas.microsoft.com/office/drawing/2014/main" id="{013E67E7-526C-72C6-5F24-569B67E30F99}"/>
              </a:ext>
            </a:extLst>
          </p:cNvPr>
          <p:cNvSpPr/>
          <p:nvPr/>
        </p:nvSpPr>
        <p:spPr>
          <a:xfrm>
            <a:off x="3459285" y="5754830"/>
            <a:ext cx="378460" cy="379730"/>
          </a:xfrm>
          <a:custGeom>
            <a:avLst/>
            <a:gdLst/>
            <a:ahLst/>
            <a:cxnLst/>
            <a:rect l="l" t="t" r="r" b="b"/>
            <a:pathLst>
              <a:path w="378460" h="379729">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D3EBB9"/>
          </a:solidFill>
        </p:spPr>
        <p:txBody>
          <a:bodyPr wrap="square" lIns="0" tIns="0" rIns="0" bIns="0" rtlCol="0"/>
          <a:lstStyle/>
          <a:p>
            <a:endParaRPr/>
          </a:p>
        </p:txBody>
      </p:sp>
      <p:sp>
        <p:nvSpPr>
          <p:cNvPr id="137" name="object 42">
            <a:extLst>
              <a:ext uri="{FF2B5EF4-FFF2-40B4-BE49-F238E27FC236}">
                <a16:creationId xmlns:a16="http://schemas.microsoft.com/office/drawing/2014/main" id="{49A83FAE-3EC3-24FB-7E21-9849CBC44987}"/>
              </a:ext>
            </a:extLst>
          </p:cNvPr>
          <p:cNvSpPr/>
          <p:nvPr/>
        </p:nvSpPr>
        <p:spPr>
          <a:xfrm>
            <a:off x="3459285" y="5754830"/>
            <a:ext cx="378460" cy="379730"/>
          </a:xfrm>
          <a:custGeom>
            <a:avLst/>
            <a:gdLst/>
            <a:ahLst/>
            <a:cxnLst/>
            <a:rect l="l" t="t" r="r" b="b"/>
            <a:pathLst>
              <a:path w="378460" h="379729">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138" name="object 43">
            <a:extLst>
              <a:ext uri="{FF2B5EF4-FFF2-40B4-BE49-F238E27FC236}">
                <a16:creationId xmlns:a16="http://schemas.microsoft.com/office/drawing/2014/main" id="{4345F08D-1498-744C-2C04-DC7EBAEE003F}"/>
              </a:ext>
            </a:extLst>
          </p:cNvPr>
          <p:cNvSpPr/>
          <p:nvPr/>
        </p:nvSpPr>
        <p:spPr>
          <a:xfrm>
            <a:off x="3520247" y="5783788"/>
            <a:ext cx="278891" cy="280415"/>
          </a:xfrm>
          <a:prstGeom prst="rect">
            <a:avLst/>
          </a:prstGeom>
          <a:blipFill>
            <a:blip r:embed="rId8" cstate="print"/>
            <a:stretch>
              <a:fillRect/>
            </a:stretch>
          </a:blipFill>
        </p:spPr>
        <p:txBody>
          <a:bodyPr wrap="square" lIns="0" tIns="0" rIns="0" bIns="0" rtlCol="0"/>
          <a:lstStyle/>
          <a:p>
            <a:endParaRPr/>
          </a:p>
        </p:txBody>
      </p:sp>
      <p:sp>
        <p:nvSpPr>
          <p:cNvPr id="139" name="object 44">
            <a:extLst>
              <a:ext uri="{FF2B5EF4-FFF2-40B4-BE49-F238E27FC236}">
                <a16:creationId xmlns:a16="http://schemas.microsoft.com/office/drawing/2014/main" id="{C115744B-9074-D96F-E29E-E02B72A71326}"/>
              </a:ext>
            </a:extLst>
          </p:cNvPr>
          <p:cNvSpPr/>
          <p:nvPr/>
        </p:nvSpPr>
        <p:spPr>
          <a:xfrm>
            <a:off x="7119934" y="5741117"/>
            <a:ext cx="417575" cy="420623"/>
          </a:xfrm>
          <a:prstGeom prst="rect">
            <a:avLst/>
          </a:prstGeom>
          <a:blipFill>
            <a:blip r:embed="rId18" cstate="print"/>
            <a:stretch>
              <a:fillRect/>
            </a:stretch>
          </a:blipFill>
        </p:spPr>
        <p:txBody>
          <a:bodyPr wrap="square" lIns="0" tIns="0" rIns="0" bIns="0" rtlCol="0"/>
          <a:lstStyle/>
          <a:p>
            <a:endParaRPr/>
          </a:p>
        </p:txBody>
      </p:sp>
      <p:sp>
        <p:nvSpPr>
          <p:cNvPr id="140" name="object 45">
            <a:extLst>
              <a:ext uri="{FF2B5EF4-FFF2-40B4-BE49-F238E27FC236}">
                <a16:creationId xmlns:a16="http://schemas.microsoft.com/office/drawing/2014/main" id="{AF8D85AD-AFAD-6B72-22EB-6DEEBF43865E}"/>
              </a:ext>
            </a:extLst>
          </p:cNvPr>
          <p:cNvSpPr/>
          <p:nvPr/>
        </p:nvSpPr>
        <p:spPr>
          <a:xfrm>
            <a:off x="7139744" y="576092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41" name="object 46">
            <a:extLst>
              <a:ext uri="{FF2B5EF4-FFF2-40B4-BE49-F238E27FC236}">
                <a16:creationId xmlns:a16="http://schemas.microsoft.com/office/drawing/2014/main" id="{3271CFD8-0860-38C7-F545-64E56909DBD6}"/>
              </a:ext>
            </a:extLst>
          </p:cNvPr>
          <p:cNvSpPr/>
          <p:nvPr/>
        </p:nvSpPr>
        <p:spPr>
          <a:xfrm>
            <a:off x="7139744" y="576092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42" name="object 47">
            <a:extLst>
              <a:ext uri="{FF2B5EF4-FFF2-40B4-BE49-F238E27FC236}">
                <a16:creationId xmlns:a16="http://schemas.microsoft.com/office/drawing/2014/main" id="{03D316E1-1B2B-F86F-0321-A4BD4F33459C}"/>
              </a:ext>
            </a:extLst>
          </p:cNvPr>
          <p:cNvSpPr/>
          <p:nvPr/>
        </p:nvSpPr>
        <p:spPr>
          <a:xfrm>
            <a:off x="7209851" y="5783788"/>
            <a:ext cx="289559" cy="288035"/>
          </a:xfrm>
          <a:prstGeom prst="rect">
            <a:avLst/>
          </a:prstGeom>
          <a:blipFill>
            <a:blip r:embed="rId6" cstate="print"/>
            <a:stretch>
              <a:fillRect/>
            </a:stretch>
          </a:blipFill>
        </p:spPr>
        <p:txBody>
          <a:bodyPr wrap="square" lIns="0" tIns="0" rIns="0" bIns="0" rtlCol="0"/>
          <a:lstStyle/>
          <a:p>
            <a:endParaRPr/>
          </a:p>
        </p:txBody>
      </p:sp>
      <p:sp>
        <p:nvSpPr>
          <p:cNvPr id="143" name="object 48">
            <a:extLst>
              <a:ext uri="{FF2B5EF4-FFF2-40B4-BE49-F238E27FC236}">
                <a16:creationId xmlns:a16="http://schemas.microsoft.com/office/drawing/2014/main" id="{48E558EF-390F-A477-D8A6-97BB8300A455}"/>
              </a:ext>
            </a:extLst>
          </p:cNvPr>
          <p:cNvSpPr txBox="1"/>
          <p:nvPr/>
        </p:nvSpPr>
        <p:spPr>
          <a:xfrm>
            <a:off x="2856435" y="5865802"/>
            <a:ext cx="402590" cy="169277"/>
          </a:xfrm>
          <a:prstGeom prst="rect">
            <a:avLst/>
          </a:prstGeom>
        </p:spPr>
        <p:txBody>
          <a:bodyPr vert="horz" wrap="square" lIns="0" tIns="0" rIns="0" bIns="0" rtlCol="0">
            <a:spAutoFit/>
          </a:bodyPr>
          <a:lstStyle/>
          <a:p>
            <a:pPr marL="12700"/>
            <a:r>
              <a:rPr sz="1100" dirty="0">
                <a:solidFill>
                  <a:srgbClr val="F6A800"/>
                </a:solidFill>
                <a:latin typeface="Verdana"/>
                <a:cs typeface="Verdana"/>
              </a:rPr>
              <a:t>Ro</a:t>
            </a:r>
            <a:r>
              <a:rPr sz="1100" spc="-15" dirty="0">
                <a:solidFill>
                  <a:srgbClr val="F6A800"/>
                </a:solidFill>
                <a:latin typeface="Verdana"/>
                <a:cs typeface="Verdana"/>
              </a:rPr>
              <a:t>l</a:t>
            </a:r>
            <a:r>
              <a:rPr sz="1100" dirty="0">
                <a:solidFill>
                  <a:srgbClr val="F6A800"/>
                </a:solidFill>
                <a:latin typeface="Verdana"/>
                <a:cs typeface="Verdana"/>
              </a:rPr>
              <a:t>es</a:t>
            </a:r>
            <a:endParaRPr sz="1100">
              <a:latin typeface="Verdana"/>
              <a:cs typeface="Verdana"/>
            </a:endParaRPr>
          </a:p>
        </p:txBody>
      </p:sp>
      <p:sp>
        <p:nvSpPr>
          <p:cNvPr id="144" name="object 49">
            <a:extLst>
              <a:ext uri="{FF2B5EF4-FFF2-40B4-BE49-F238E27FC236}">
                <a16:creationId xmlns:a16="http://schemas.microsoft.com/office/drawing/2014/main" id="{B58D74E3-9115-DE2C-96CB-52822FEFC215}"/>
              </a:ext>
            </a:extLst>
          </p:cNvPr>
          <p:cNvSpPr txBox="1"/>
          <p:nvPr/>
        </p:nvSpPr>
        <p:spPr>
          <a:xfrm>
            <a:off x="3853596" y="5858792"/>
            <a:ext cx="100012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95" dirty="0">
                <a:solidFill>
                  <a:srgbClr val="464646"/>
                </a:solidFill>
                <a:latin typeface="Verdana"/>
                <a:cs typeface="Verdana"/>
              </a:rPr>
              <a:t> </a:t>
            </a:r>
            <a:r>
              <a:rPr sz="1100" spc="-5" dirty="0">
                <a:solidFill>
                  <a:srgbClr val="464646"/>
                </a:solidFill>
                <a:latin typeface="Verdana"/>
                <a:cs typeface="Verdana"/>
              </a:rPr>
              <a:t>Scientist</a:t>
            </a:r>
            <a:endParaRPr sz="1100">
              <a:latin typeface="Verdana"/>
              <a:cs typeface="Verdana"/>
            </a:endParaRPr>
          </a:p>
        </p:txBody>
      </p:sp>
      <p:sp>
        <p:nvSpPr>
          <p:cNvPr id="145" name="object 50">
            <a:extLst>
              <a:ext uri="{FF2B5EF4-FFF2-40B4-BE49-F238E27FC236}">
                <a16:creationId xmlns:a16="http://schemas.microsoft.com/office/drawing/2014/main" id="{FE545A68-A9ED-ECCB-EAC7-1F8E5B6D0CDB}"/>
              </a:ext>
            </a:extLst>
          </p:cNvPr>
          <p:cNvSpPr txBox="1"/>
          <p:nvPr/>
        </p:nvSpPr>
        <p:spPr>
          <a:xfrm>
            <a:off x="5572966" y="5858792"/>
            <a:ext cx="106997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Domain</a:t>
            </a:r>
            <a:r>
              <a:rPr sz="1100" spc="-70" dirty="0">
                <a:solidFill>
                  <a:srgbClr val="464646"/>
                </a:solidFill>
                <a:latin typeface="Verdana"/>
                <a:cs typeface="Verdana"/>
              </a:rPr>
              <a:t> </a:t>
            </a:r>
            <a:r>
              <a:rPr sz="1100" spc="-5" dirty="0">
                <a:solidFill>
                  <a:srgbClr val="464646"/>
                </a:solidFill>
                <a:latin typeface="Verdana"/>
                <a:cs typeface="Verdana"/>
              </a:rPr>
              <a:t>Expert</a:t>
            </a:r>
            <a:endParaRPr sz="1100">
              <a:latin typeface="Verdana"/>
              <a:cs typeface="Verdana"/>
            </a:endParaRPr>
          </a:p>
        </p:txBody>
      </p:sp>
      <p:sp>
        <p:nvSpPr>
          <p:cNvPr id="146" name="object 51">
            <a:extLst>
              <a:ext uri="{FF2B5EF4-FFF2-40B4-BE49-F238E27FC236}">
                <a16:creationId xmlns:a16="http://schemas.microsoft.com/office/drawing/2014/main" id="{ACE6F54C-A1ED-F7D3-6B6D-01EB2321F895}"/>
              </a:ext>
            </a:extLst>
          </p:cNvPr>
          <p:cNvSpPr txBox="1"/>
          <p:nvPr/>
        </p:nvSpPr>
        <p:spPr>
          <a:xfrm>
            <a:off x="7557048" y="5858792"/>
            <a:ext cx="1149350"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60" dirty="0">
                <a:solidFill>
                  <a:srgbClr val="464646"/>
                </a:solidFill>
                <a:latin typeface="Verdana"/>
                <a:cs typeface="Verdana"/>
              </a:rPr>
              <a:t> </a:t>
            </a:r>
            <a:r>
              <a:rPr sz="1100" spc="-5" dirty="0">
                <a:solidFill>
                  <a:srgbClr val="464646"/>
                </a:solidFill>
                <a:latin typeface="Verdana"/>
                <a:cs typeface="Verdana"/>
              </a:rPr>
              <a:t>Engineer</a:t>
            </a:r>
            <a:endParaRPr sz="1100">
              <a:latin typeface="Verdana"/>
              <a:cs typeface="Verdana"/>
            </a:endParaRPr>
          </a:p>
        </p:txBody>
      </p:sp>
      <p:sp>
        <p:nvSpPr>
          <p:cNvPr id="147" name="object 12">
            <a:extLst>
              <a:ext uri="{FF2B5EF4-FFF2-40B4-BE49-F238E27FC236}">
                <a16:creationId xmlns:a16="http://schemas.microsoft.com/office/drawing/2014/main" id="{C2F2AC0B-AE85-13F7-1020-5C541758FDD5}"/>
              </a:ext>
            </a:extLst>
          </p:cNvPr>
          <p:cNvSpPr txBox="1"/>
          <p:nvPr/>
        </p:nvSpPr>
        <p:spPr>
          <a:xfrm>
            <a:off x="9516112" y="684180"/>
            <a:ext cx="1837267" cy="820481"/>
          </a:xfrm>
          <a:prstGeom prst="rect">
            <a:avLst/>
          </a:prstGeom>
          <a:solidFill>
            <a:schemeClr val="accent2">
              <a:lumMod val="40000"/>
              <a:lumOff val="60000"/>
            </a:schemeClr>
          </a:solidFill>
        </p:spPr>
        <p:txBody>
          <a:bodyPr vert="horz" wrap="square" lIns="0" tIns="0" rIns="0" bIns="0" rtlCol="0">
            <a:spAutoFit/>
          </a:bodyPr>
          <a:lstStyle/>
          <a:p>
            <a:pPr marL="16933"/>
            <a:r>
              <a:rPr lang="en-US" sz="1333" b="1" spc="33">
                <a:latin typeface="Tahoma"/>
                <a:cs typeface="Tahoma"/>
              </a:rPr>
              <a:t>Three main steps</a:t>
            </a:r>
          </a:p>
          <a:p>
            <a:pPr marL="16933"/>
            <a:r>
              <a:rPr sz="1333" spc="33">
                <a:latin typeface="Tahoma"/>
                <a:cs typeface="Tahoma"/>
              </a:rPr>
              <a:t>Step </a:t>
            </a:r>
            <a:r>
              <a:rPr sz="1333" spc="-40" dirty="0">
                <a:latin typeface="Tahoma"/>
                <a:cs typeface="Tahoma"/>
              </a:rPr>
              <a:t>1: </a:t>
            </a:r>
            <a:r>
              <a:rPr sz="1333" spc="13" dirty="0">
                <a:latin typeface="Tahoma"/>
                <a:cs typeface="Tahoma"/>
              </a:rPr>
              <a:t>Select</a:t>
            </a:r>
            <a:r>
              <a:rPr sz="1333" spc="-160" dirty="0">
                <a:latin typeface="Tahoma"/>
                <a:cs typeface="Tahoma"/>
              </a:rPr>
              <a:t> </a:t>
            </a:r>
            <a:r>
              <a:rPr sz="1333" spc="-7" dirty="0">
                <a:latin typeface="Tahoma"/>
                <a:cs typeface="Tahoma"/>
              </a:rPr>
              <a:t>Data</a:t>
            </a:r>
            <a:endParaRPr sz="1333">
              <a:latin typeface="Tahoma"/>
              <a:cs typeface="Tahoma"/>
            </a:endParaRPr>
          </a:p>
          <a:p>
            <a:pPr marL="16933" marR="6773"/>
            <a:r>
              <a:rPr sz="1333" spc="33" dirty="0">
                <a:latin typeface="Tahoma"/>
                <a:cs typeface="Tahoma"/>
              </a:rPr>
              <a:t>Step </a:t>
            </a:r>
            <a:r>
              <a:rPr sz="1333" spc="-40" dirty="0">
                <a:latin typeface="Tahoma"/>
                <a:cs typeface="Tahoma"/>
              </a:rPr>
              <a:t>2: </a:t>
            </a:r>
            <a:r>
              <a:rPr sz="1333" dirty="0">
                <a:latin typeface="Tahoma"/>
                <a:cs typeface="Tahoma"/>
              </a:rPr>
              <a:t>Preprocess</a:t>
            </a:r>
            <a:r>
              <a:rPr sz="1333" spc="-193" dirty="0">
                <a:latin typeface="Tahoma"/>
                <a:cs typeface="Tahoma"/>
              </a:rPr>
              <a:t> </a:t>
            </a:r>
            <a:r>
              <a:rPr sz="1333" spc="-7" dirty="0">
                <a:latin typeface="Tahoma"/>
                <a:cs typeface="Tahoma"/>
              </a:rPr>
              <a:t>Data  </a:t>
            </a:r>
            <a:r>
              <a:rPr sz="1333" spc="33" dirty="0">
                <a:latin typeface="Tahoma"/>
                <a:cs typeface="Tahoma"/>
              </a:rPr>
              <a:t>Step </a:t>
            </a:r>
            <a:r>
              <a:rPr sz="1333" spc="-40" dirty="0">
                <a:latin typeface="Tahoma"/>
                <a:cs typeface="Tahoma"/>
              </a:rPr>
              <a:t>3: </a:t>
            </a:r>
            <a:r>
              <a:rPr sz="1333" spc="-7" dirty="0">
                <a:latin typeface="Tahoma"/>
                <a:cs typeface="Tahoma"/>
              </a:rPr>
              <a:t>Transform</a:t>
            </a:r>
            <a:r>
              <a:rPr sz="1333" spc="-207" dirty="0">
                <a:latin typeface="Tahoma"/>
                <a:cs typeface="Tahoma"/>
              </a:rPr>
              <a:t> </a:t>
            </a:r>
            <a:r>
              <a:rPr sz="1333" spc="-7" dirty="0">
                <a:latin typeface="Tahoma"/>
                <a:cs typeface="Tahoma"/>
              </a:rPr>
              <a:t>Data</a:t>
            </a:r>
            <a:endParaRPr sz="1333">
              <a:latin typeface="Tahoma"/>
              <a:cs typeface="Tahoma"/>
            </a:endParaRPr>
          </a:p>
        </p:txBody>
      </p:sp>
      <p:cxnSp>
        <p:nvCxnSpPr>
          <p:cNvPr id="149" name="Straight Arrow Connector 148">
            <a:extLst>
              <a:ext uri="{FF2B5EF4-FFF2-40B4-BE49-F238E27FC236}">
                <a16:creationId xmlns:a16="http://schemas.microsoft.com/office/drawing/2014/main" id="{1C7B9A92-1927-13AF-9ED5-30E68D06F8D0}"/>
              </a:ext>
            </a:extLst>
          </p:cNvPr>
          <p:cNvCxnSpPr/>
          <p:nvPr/>
        </p:nvCxnSpPr>
        <p:spPr>
          <a:xfrm flipV="1">
            <a:off x="5951984" y="1143829"/>
            <a:ext cx="3416046" cy="1295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8" name="Slide Number Placeholder 147">
            <a:extLst>
              <a:ext uri="{FF2B5EF4-FFF2-40B4-BE49-F238E27FC236}">
                <a16:creationId xmlns:a16="http://schemas.microsoft.com/office/drawing/2014/main" id="{34C0A7A4-2410-5917-F0E3-40F0A2BFDC29}"/>
              </a:ext>
            </a:extLst>
          </p:cNvPr>
          <p:cNvSpPr>
            <a:spLocks noGrp="1"/>
          </p:cNvSpPr>
          <p:nvPr>
            <p:ph type="sldNum" sz="quarter" idx="7"/>
          </p:nvPr>
        </p:nvSpPr>
        <p:spPr/>
        <p:txBody>
          <a:bodyPr/>
          <a:lstStyle/>
          <a:p>
            <a:fld id="{B6F15528-21DE-4FAA-801E-634DDDAF4B2B}" type="slidenum">
              <a:rPr lang="en-DK" smtClean="0"/>
              <a:t>3</a:t>
            </a:fld>
            <a:endParaRPr lang="en-DK"/>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5634565" cy="410433"/>
          </a:xfrm>
          <a:prstGeom prst="rect">
            <a:avLst/>
          </a:prstGeom>
        </p:spPr>
        <p:txBody>
          <a:bodyPr vert="horz" wrap="square" lIns="0" tIns="0" rIns="0" bIns="0" rtlCol="0">
            <a:spAutoFit/>
          </a:bodyPr>
          <a:lstStyle/>
          <a:p>
            <a:pPr marL="16933" algn="ctr"/>
            <a:r>
              <a:rPr lang="da-DK" sz="2667" spc="-227" dirty="0">
                <a:latin typeface="Arial" panose="020B0604020202020204" pitchFamily="34" charset="0"/>
                <a:cs typeface="Arial" panose="020B0604020202020204" pitchFamily="34" charset="0"/>
              </a:rPr>
              <a:t>Mean </a:t>
            </a:r>
            <a:r>
              <a:rPr lang="da-DK" sz="2667" spc="-227" dirty="0" err="1">
                <a:latin typeface="Arial" panose="020B0604020202020204" pitchFamily="34" charset="0"/>
                <a:cs typeface="Arial" panose="020B0604020202020204" pitchFamily="34" charset="0"/>
              </a:rPr>
              <a:t>normalization</a:t>
            </a:r>
            <a:endParaRPr sz="2667" dirty="0">
              <a:latin typeface="Arial" panose="020B0604020202020204" pitchFamily="34" charset="0"/>
              <a:cs typeface="Arial" panose="020B0604020202020204" pitchFamily="34" charset="0"/>
            </a:endParaRPr>
          </a:p>
        </p:txBody>
      </p:sp>
      <p:sp>
        <p:nvSpPr>
          <p:cNvPr id="6" name="object 6"/>
          <p:cNvSpPr txBox="1"/>
          <p:nvPr/>
        </p:nvSpPr>
        <p:spPr>
          <a:xfrm>
            <a:off x="701205" y="2605216"/>
            <a:ext cx="5351780" cy="1331262"/>
          </a:xfrm>
          <a:prstGeom prst="rect">
            <a:avLst/>
          </a:prstGeom>
        </p:spPr>
        <p:txBody>
          <a:bodyPr vert="horz" wrap="square" lIns="0" tIns="0" rIns="0" bIns="0" rtlCol="0">
            <a:spAutoFit/>
          </a:bodyPr>
          <a:lstStyle/>
          <a:p>
            <a:pPr marL="16933" marR="120224">
              <a:lnSpc>
                <a:spcPct val="119300"/>
              </a:lnSpc>
            </a:pPr>
            <a:r>
              <a:rPr lang="en-US" sz="1867" dirty="0">
                <a:latin typeface="Tahoma"/>
                <a:cs typeface="Tahoma"/>
              </a:rPr>
              <a:t>where x is an original value, x' is the normalized value. There is another form of the means normalization which divides by the standard deviation which is also called standardization.</a:t>
            </a:r>
          </a:p>
        </p:txBody>
      </p:sp>
      <p:sp>
        <p:nvSpPr>
          <p:cNvPr id="16" name="object 1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4" name="Picture 3">
            <a:extLst>
              <a:ext uri="{FF2B5EF4-FFF2-40B4-BE49-F238E27FC236}">
                <a16:creationId xmlns:a16="http://schemas.microsoft.com/office/drawing/2014/main" id="{03399E48-8816-4F4A-A480-E08CAC7147A8}"/>
              </a:ext>
            </a:extLst>
          </p:cNvPr>
          <p:cNvPicPr>
            <a:picLocks noChangeAspect="1"/>
          </p:cNvPicPr>
          <p:nvPr/>
        </p:nvPicPr>
        <p:blipFill>
          <a:blip r:embed="rId2"/>
          <a:stretch>
            <a:fillRect/>
          </a:stretch>
        </p:blipFill>
        <p:spPr>
          <a:xfrm>
            <a:off x="1853539" y="1185877"/>
            <a:ext cx="3613757" cy="946979"/>
          </a:xfrm>
          <a:prstGeom prst="rect">
            <a:avLst/>
          </a:prstGeom>
        </p:spPr>
      </p:pic>
      <p:sp>
        <p:nvSpPr>
          <p:cNvPr id="3" name="Slide Number Placeholder 2">
            <a:extLst>
              <a:ext uri="{FF2B5EF4-FFF2-40B4-BE49-F238E27FC236}">
                <a16:creationId xmlns:a16="http://schemas.microsoft.com/office/drawing/2014/main" id="{66CD210F-37D9-0A86-706F-1A125CD61987}"/>
              </a:ext>
            </a:extLst>
          </p:cNvPr>
          <p:cNvSpPr>
            <a:spLocks noGrp="1"/>
          </p:cNvSpPr>
          <p:nvPr>
            <p:ph type="sldNum" sz="quarter" idx="12"/>
          </p:nvPr>
        </p:nvSpPr>
        <p:spPr/>
        <p:txBody>
          <a:bodyPr/>
          <a:lstStyle/>
          <a:p>
            <a:pPr>
              <a:defRPr/>
            </a:pPr>
            <a:fld id="{920AF2D8-10AB-A049-8099-BCC130F93D8A}" type="slidenum">
              <a:rPr lang="en-US" smtClean="0"/>
              <a:pPr>
                <a:defRPr/>
              </a:pPr>
              <a:t>30</a:t>
            </a:fld>
            <a:endParaRPr lang="en-US" dirty="0"/>
          </a:p>
        </p:txBody>
      </p:sp>
    </p:spTree>
    <p:extLst>
      <p:ext uri="{BB962C8B-B14F-4D97-AF65-F5344CB8AC3E}">
        <p14:creationId xmlns:p14="http://schemas.microsoft.com/office/powerpoint/2010/main" val="321212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7434765" cy="410433"/>
          </a:xfrm>
          <a:prstGeom prst="rect">
            <a:avLst/>
          </a:prstGeom>
        </p:spPr>
        <p:txBody>
          <a:bodyPr vert="horz" wrap="square" lIns="0" tIns="0" rIns="0" bIns="0" rtlCol="0">
            <a:spAutoFit/>
          </a:bodyPr>
          <a:lstStyle/>
          <a:p>
            <a:pPr marL="16933" algn="ctr"/>
            <a:r>
              <a:rPr sz="2667" dirty="0">
                <a:latin typeface="Arial" panose="020B0604020202020204" pitchFamily="34" charset="0"/>
                <a:cs typeface="Arial" panose="020B0604020202020204" pitchFamily="34" charset="0"/>
              </a:rPr>
              <a:t>Standardization </a:t>
            </a:r>
            <a:r>
              <a:rPr sz="2667" spc="-33" dirty="0">
                <a:latin typeface="Arial" panose="020B0604020202020204" pitchFamily="34" charset="0"/>
                <a:cs typeface="Arial" panose="020B0604020202020204" pitchFamily="34" charset="0"/>
              </a:rPr>
              <a:t>(Variance</a:t>
            </a:r>
            <a:r>
              <a:rPr sz="2667" spc="-339" dirty="0">
                <a:latin typeface="Arial" panose="020B0604020202020204" pitchFamily="34" charset="0"/>
                <a:cs typeface="Arial" panose="020B0604020202020204" pitchFamily="34" charset="0"/>
              </a:rPr>
              <a:t> </a:t>
            </a:r>
            <a:r>
              <a:rPr sz="2667" spc="-27" dirty="0">
                <a:latin typeface="Arial" panose="020B0604020202020204" pitchFamily="34" charset="0"/>
                <a:cs typeface="Arial" panose="020B0604020202020204" pitchFamily="34" charset="0"/>
              </a:rPr>
              <a:t>Scaling)</a:t>
            </a:r>
            <a:endParaRPr sz="2667" dirty="0">
              <a:latin typeface="Arial" panose="020B0604020202020204" pitchFamily="34" charset="0"/>
              <a:cs typeface="Arial" panose="020B0604020202020204" pitchFamily="34" charset="0"/>
            </a:endParaRPr>
          </a:p>
        </p:txBody>
      </p:sp>
      <p:sp>
        <p:nvSpPr>
          <p:cNvPr id="4" name="object 4"/>
          <p:cNvSpPr txBox="1"/>
          <p:nvPr/>
        </p:nvSpPr>
        <p:spPr>
          <a:xfrm>
            <a:off x="701319" y="3199009"/>
            <a:ext cx="5518572" cy="2661434"/>
          </a:xfrm>
          <a:prstGeom prst="rect">
            <a:avLst/>
          </a:prstGeom>
        </p:spPr>
        <p:txBody>
          <a:bodyPr vert="horz" wrap="square" lIns="0" tIns="0" rIns="0" bIns="0" rtlCol="0">
            <a:spAutoFit/>
          </a:bodyPr>
          <a:lstStyle/>
          <a:p>
            <a:pPr marL="16933" marR="6773">
              <a:lnSpc>
                <a:spcPct val="119300"/>
              </a:lnSpc>
            </a:pPr>
            <a:r>
              <a:rPr sz="1867" spc="-53" dirty="0">
                <a:solidFill>
                  <a:srgbClr val="313131"/>
                </a:solidFill>
                <a:latin typeface="Tahoma"/>
                <a:cs typeface="Tahoma"/>
              </a:rPr>
              <a:t>It</a:t>
            </a:r>
            <a:r>
              <a:rPr sz="1867" spc="-127" dirty="0">
                <a:solidFill>
                  <a:srgbClr val="313131"/>
                </a:solidFill>
                <a:latin typeface="Tahoma"/>
                <a:cs typeface="Tahoma"/>
              </a:rPr>
              <a:t> </a:t>
            </a:r>
            <a:r>
              <a:rPr sz="1867" spc="7" dirty="0">
                <a:solidFill>
                  <a:srgbClr val="313131"/>
                </a:solidFill>
                <a:latin typeface="Tahoma"/>
                <a:cs typeface="Tahoma"/>
              </a:rPr>
              <a:t>subtracts</a:t>
            </a:r>
            <a:r>
              <a:rPr sz="1867" spc="-167" dirty="0">
                <a:solidFill>
                  <a:srgbClr val="313131"/>
                </a:solidFill>
                <a:latin typeface="Tahoma"/>
                <a:cs typeface="Tahoma"/>
              </a:rPr>
              <a:t> </a:t>
            </a:r>
            <a:r>
              <a:rPr sz="1867" spc="67" dirty="0">
                <a:solidFill>
                  <a:srgbClr val="313131"/>
                </a:solidFill>
                <a:latin typeface="Tahoma"/>
                <a:cs typeface="Tahoma"/>
              </a:rPr>
              <a:t>off</a:t>
            </a:r>
            <a:r>
              <a:rPr sz="1867" spc="-14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13" dirty="0">
                <a:solidFill>
                  <a:srgbClr val="313131"/>
                </a:solidFill>
                <a:latin typeface="Tahoma"/>
                <a:cs typeface="Tahoma"/>
              </a:rPr>
              <a:t>mean</a:t>
            </a:r>
            <a:r>
              <a:rPr sz="1867" spc="-167" dirty="0">
                <a:solidFill>
                  <a:srgbClr val="313131"/>
                </a:solidFill>
                <a:latin typeface="Tahoma"/>
                <a:cs typeface="Tahoma"/>
              </a:rPr>
              <a:t> </a:t>
            </a:r>
            <a:r>
              <a:rPr sz="1867" spc="40" dirty="0">
                <a:solidFill>
                  <a:srgbClr val="313131"/>
                </a:solidFill>
                <a:latin typeface="Tahoma"/>
                <a:cs typeface="Tahoma"/>
              </a:rPr>
              <a:t>of</a:t>
            </a:r>
            <a:r>
              <a:rPr sz="1867" spc="-12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13" dirty="0">
                <a:solidFill>
                  <a:srgbClr val="313131"/>
                </a:solidFill>
                <a:latin typeface="Tahoma"/>
                <a:cs typeface="Tahoma"/>
              </a:rPr>
              <a:t>feature</a:t>
            </a:r>
            <a:r>
              <a:rPr sz="1867" spc="-152" dirty="0">
                <a:solidFill>
                  <a:srgbClr val="313131"/>
                </a:solidFill>
                <a:latin typeface="Tahoma"/>
                <a:cs typeface="Tahoma"/>
              </a:rPr>
              <a:t> </a:t>
            </a:r>
            <a:r>
              <a:rPr sz="1867" spc="-33" dirty="0">
                <a:solidFill>
                  <a:srgbClr val="313131"/>
                </a:solidFill>
                <a:latin typeface="Tahoma"/>
                <a:cs typeface="Tahoma"/>
              </a:rPr>
              <a:t>(over</a:t>
            </a:r>
            <a:r>
              <a:rPr sz="1867" spc="-180" dirty="0">
                <a:solidFill>
                  <a:srgbClr val="313131"/>
                </a:solidFill>
                <a:latin typeface="Tahoma"/>
                <a:cs typeface="Tahoma"/>
              </a:rPr>
              <a:t> </a:t>
            </a:r>
            <a:r>
              <a:rPr sz="1867" spc="13" dirty="0">
                <a:solidFill>
                  <a:srgbClr val="313131"/>
                </a:solidFill>
                <a:latin typeface="Tahoma"/>
                <a:cs typeface="Tahoma"/>
              </a:rPr>
              <a:t>all</a:t>
            </a:r>
            <a:r>
              <a:rPr sz="1867" spc="-152" dirty="0">
                <a:solidFill>
                  <a:srgbClr val="313131"/>
                </a:solidFill>
                <a:latin typeface="Tahoma"/>
                <a:cs typeface="Tahoma"/>
              </a:rPr>
              <a:t> </a:t>
            </a:r>
            <a:r>
              <a:rPr sz="1867" dirty="0">
                <a:solidFill>
                  <a:srgbClr val="313131"/>
                </a:solidFill>
                <a:latin typeface="Tahoma"/>
                <a:cs typeface="Tahoma"/>
              </a:rPr>
              <a:t>data  </a:t>
            </a:r>
            <a:r>
              <a:rPr sz="1867" spc="-7" dirty="0">
                <a:solidFill>
                  <a:srgbClr val="313131"/>
                </a:solidFill>
                <a:latin typeface="Tahoma"/>
                <a:cs typeface="Tahoma"/>
              </a:rPr>
              <a:t>points)</a:t>
            </a:r>
            <a:r>
              <a:rPr sz="1867" spc="-160" dirty="0">
                <a:solidFill>
                  <a:srgbClr val="313131"/>
                </a:solidFill>
                <a:latin typeface="Tahoma"/>
                <a:cs typeface="Tahoma"/>
              </a:rPr>
              <a:t> </a:t>
            </a:r>
            <a:r>
              <a:rPr sz="1867" spc="-13" dirty="0">
                <a:solidFill>
                  <a:srgbClr val="313131"/>
                </a:solidFill>
                <a:latin typeface="Tahoma"/>
                <a:cs typeface="Tahoma"/>
              </a:rPr>
              <a:t>and</a:t>
            </a:r>
            <a:r>
              <a:rPr sz="1867" spc="-140" dirty="0">
                <a:solidFill>
                  <a:srgbClr val="313131"/>
                </a:solidFill>
                <a:latin typeface="Tahoma"/>
                <a:cs typeface="Tahoma"/>
              </a:rPr>
              <a:t> </a:t>
            </a:r>
            <a:r>
              <a:rPr sz="1867" spc="20" dirty="0">
                <a:solidFill>
                  <a:srgbClr val="313131"/>
                </a:solidFill>
                <a:latin typeface="Tahoma"/>
                <a:cs typeface="Tahoma"/>
              </a:rPr>
              <a:t>divides</a:t>
            </a:r>
            <a:r>
              <a:rPr sz="1867" spc="-147" dirty="0">
                <a:solidFill>
                  <a:srgbClr val="313131"/>
                </a:solidFill>
                <a:latin typeface="Tahoma"/>
                <a:cs typeface="Tahoma"/>
              </a:rPr>
              <a:t> </a:t>
            </a:r>
            <a:r>
              <a:rPr sz="1867" spc="20" dirty="0">
                <a:solidFill>
                  <a:srgbClr val="313131"/>
                </a:solidFill>
                <a:latin typeface="Tahoma"/>
                <a:cs typeface="Tahoma"/>
              </a:rPr>
              <a:t>by</a:t>
            </a:r>
            <a:r>
              <a:rPr sz="1867" spc="-120" dirty="0">
                <a:solidFill>
                  <a:srgbClr val="313131"/>
                </a:solidFill>
                <a:latin typeface="Tahoma"/>
                <a:cs typeface="Tahoma"/>
              </a:rPr>
              <a:t> </a:t>
            </a:r>
            <a:r>
              <a:rPr sz="1867" spc="40" dirty="0">
                <a:solidFill>
                  <a:srgbClr val="313131"/>
                </a:solidFill>
                <a:latin typeface="Tahoma"/>
                <a:cs typeface="Tahoma"/>
              </a:rPr>
              <a:t>the</a:t>
            </a:r>
            <a:r>
              <a:rPr sz="1867" spc="-147" dirty="0">
                <a:solidFill>
                  <a:srgbClr val="313131"/>
                </a:solidFill>
                <a:latin typeface="Tahoma"/>
                <a:cs typeface="Tahoma"/>
              </a:rPr>
              <a:t> </a:t>
            </a:r>
            <a:r>
              <a:rPr sz="1867" dirty="0">
                <a:solidFill>
                  <a:srgbClr val="313131"/>
                </a:solidFill>
                <a:latin typeface="Tahoma"/>
                <a:cs typeface="Tahoma"/>
              </a:rPr>
              <a:t>variance</a:t>
            </a:r>
            <a:endParaRPr sz="1867">
              <a:latin typeface="Tahoma"/>
              <a:cs typeface="Tahoma"/>
            </a:endParaRPr>
          </a:p>
          <a:p>
            <a:pPr marL="16933">
              <a:spcBef>
                <a:spcPts val="1213"/>
              </a:spcBef>
            </a:pPr>
            <a:r>
              <a:rPr sz="1867" spc="-53" dirty="0">
                <a:solidFill>
                  <a:srgbClr val="313131"/>
                </a:solidFill>
                <a:latin typeface="Tahoma"/>
                <a:cs typeface="Tahoma"/>
              </a:rPr>
              <a:t>It</a:t>
            </a:r>
            <a:r>
              <a:rPr sz="1867" spc="-133" dirty="0">
                <a:solidFill>
                  <a:srgbClr val="313131"/>
                </a:solidFill>
                <a:latin typeface="Tahoma"/>
                <a:cs typeface="Tahoma"/>
              </a:rPr>
              <a:t> </a:t>
            </a:r>
            <a:r>
              <a:rPr sz="1867" spc="-13" dirty="0">
                <a:solidFill>
                  <a:srgbClr val="313131"/>
                </a:solidFill>
                <a:latin typeface="Tahoma"/>
                <a:cs typeface="Tahoma"/>
              </a:rPr>
              <a:t>can</a:t>
            </a:r>
            <a:r>
              <a:rPr sz="1867" spc="-152" dirty="0">
                <a:solidFill>
                  <a:srgbClr val="313131"/>
                </a:solidFill>
                <a:latin typeface="Tahoma"/>
                <a:cs typeface="Tahoma"/>
              </a:rPr>
              <a:t> </a:t>
            </a:r>
            <a:r>
              <a:rPr sz="1867" spc="20" dirty="0">
                <a:solidFill>
                  <a:srgbClr val="313131"/>
                </a:solidFill>
                <a:latin typeface="Tahoma"/>
                <a:cs typeface="Tahoma"/>
              </a:rPr>
              <a:t>also</a:t>
            </a:r>
            <a:r>
              <a:rPr sz="1867" spc="-167" dirty="0">
                <a:solidFill>
                  <a:srgbClr val="313131"/>
                </a:solidFill>
                <a:latin typeface="Tahoma"/>
                <a:cs typeface="Tahoma"/>
              </a:rPr>
              <a:t> </a:t>
            </a:r>
            <a:r>
              <a:rPr sz="1867" dirty="0">
                <a:solidFill>
                  <a:srgbClr val="313131"/>
                </a:solidFill>
                <a:latin typeface="Tahoma"/>
                <a:cs typeface="Tahoma"/>
              </a:rPr>
              <a:t>be</a:t>
            </a:r>
            <a:r>
              <a:rPr sz="1867" spc="-127" dirty="0">
                <a:solidFill>
                  <a:srgbClr val="313131"/>
                </a:solidFill>
                <a:latin typeface="Tahoma"/>
                <a:cs typeface="Tahoma"/>
              </a:rPr>
              <a:t> </a:t>
            </a:r>
            <a:r>
              <a:rPr sz="1867" spc="7" dirty="0">
                <a:solidFill>
                  <a:srgbClr val="313131"/>
                </a:solidFill>
                <a:latin typeface="Tahoma"/>
                <a:cs typeface="Tahoma"/>
              </a:rPr>
              <a:t>called</a:t>
            </a:r>
            <a:r>
              <a:rPr sz="1867" spc="-173" dirty="0">
                <a:solidFill>
                  <a:srgbClr val="313131"/>
                </a:solidFill>
                <a:latin typeface="Tahoma"/>
                <a:cs typeface="Tahoma"/>
              </a:rPr>
              <a:t> </a:t>
            </a:r>
            <a:r>
              <a:rPr sz="1867" i="1" spc="-127" dirty="0">
                <a:solidFill>
                  <a:srgbClr val="313131"/>
                </a:solidFill>
                <a:latin typeface="Verdana"/>
                <a:cs typeface="Verdana"/>
              </a:rPr>
              <a:t>variance</a:t>
            </a:r>
            <a:r>
              <a:rPr sz="1867" i="1" spc="-200" dirty="0">
                <a:solidFill>
                  <a:srgbClr val="313131"/>
                </a:solidFill>
                <a:latin typeface="Verdana"/>
                <a:cs typeface="Verdana"/>
              </a:rPr>
              <a:t> </a:t>
            </a:r>
            <a:r>
              <a:rPr sz="1867" i="1" spc="-107" dirty="0">
                <a:solidFill>
                  <a:srgbClr val="313131"/>
                </a:solidFill>
                <a:latin typeface="Verdana"/>
                <a:cs typeface="Verdana"/>
              </a:rPr>
              <a:t>scaling</a:t>
            </a:r>
            <a:endParaRPr sz="1867">
              <a:latin typeface="Verdana"/>
              <a:cs typeface="Verdana"/>
            </a:endParaRPr>
          </a:p>
          <a:p>
            <a:pPr marL="16933" marR="701869">
              <a:lnSpc>
                <a:spcPct val="119300"/>
              </a:lnSpc>
              <a:spcBef>
                <a:spcPts val="793"/>
              </a:spcBef>
            </a:pPr>
            <a:r>
              <a:rPr sz="1867" spc="13" dirty="0">
                <a:solidFill>
                  <a:srgbClr val="313131"/>
                </a:solidFill>
                <a:latin typeface="Tahoma"/>
                <a:cs typeface="Tahoma"/>
              </a:rPr>
              <a:t>resulting</a:t>
            </a:r>
            <a:r>
              <a:rPr sz="1867" spc="-160" dirty="0">
                <a:solidFill>
                  <a:srgbClr val="313131"/>
                </a:solidFill>
                <a:latin typeface="Tahoma"/>
                <a:cs typeface="Tahoma"/>
              </a:rPr>
              <a:t> </a:t>
            </a:r>
            <a:r>
              <a:rPr sz="1867" spc="7" dirty="0">
                <a:solidFill>
                  <a:srgbClr val="313131"/>
                </a:solidFill>
                <a:latin typeface="Tahoma"/>
                <a:cs typeface="Tahoma"/>
              </a:rPr>
              <a:t>scaled</a:t>
            </a:r>
            <a:r>
              <a:rPr sz="1867" spc="-160"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has</a:t>
            </a:r>
            <a:r>
              <a:rPr sz="1867" spc="-147" dirty="0">
                <a:solidFill>
                  <a:srgbClr val="313131"/>
                </a:solidFill>
                <a:latin typeface="Tahoma"/>
                <a:cs typeface="Tahoma"/>
              </a:rPr>
              <a:t> </a:t>
            </a:r>
            <a:r>
              <a:rPr sz="1867" spc="-13" dirty="0">
                <a:solidFill>
                  <a:srgbClr val="313131"/>
                </a:solidFill>
                <a:latin typeface="Tahoma"/>
                <a:cs typeface="Tahoma"/>
              </a:rPr>
              <a:t>a</a:t>
            </a:r>
            <a:r>
              <a:rPr sz="1867" spc="-133" dirty="0">
                <a:solidFill>
                  <a:srgbClr val="313131"/>
                </a:solidFill>
                <a:latin typeface="Tahoma"/>
                <a:cs typeface="Tahoma"/>
              </a:rPr>
              <a:t> </a:t>
            </a:r>
            <a:r>
              <a:rPr sz="1867" spc="-13" dirty="0">
                <a:solidFill>
                  <a:srgbClr val="313131"/>
                </a:solidFill>
                <a:latin typeface="Tahoma"/>
                <a:cs typeface="Tahoma"/>
              </a:rPr>
              <a:t>mean</a:t>
            </a:r>
            <a:r>
              <a:rPr sz="1867" spc="-14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13" dirty="0">
                <a:solidFill>
                  <a:srgbClr val="313131"/>
                </a:solidFill>
                <a:latin typeface="Tahoma"/>
                <a:cs typeface="Tahoma"/>
              </a:rPr>
              <a:t>0</a:t>
            </a:r>
            <a:r>
              <a:rPr sz="1867" spc="-120" dirty="0">
                <a:solidFill>
                  <a:srgbClr val="313131"/>
                </a:solidFill>
                <a:latin typeface="Tahoma"/>
                <a:cs typeface="Tahoma"/>
              </a:rPr>
              <a:t> </a:t>
            </a:r>
            <a:r>
              <a:rPr sz="1867" spc="-13" dirty="0">
                <a:solidFill>
                  <a:srgbClr val="313131"/>
                </a:solidFill>
                <a:latin typeface="Tahoma"/>
                <a:cs typeface="Tahoma"/>
              </a:rPr>
              <a:t>and</a:t>
            </a:r>
            <a:r>
              <a:rPr sz="1867" spc="-127" dirty="0">
                <a:solidFill>
                  <a:srgbClr val="313131"/>
                </a:solidFill>
                <a:latin typeface="Tahoma"/>
                <a:cs typeface="Tahoma"/>
              </a:rPr>
              <a:t> </a:t>
            </a:r>
            <a:r>
              <a:rPr sz="1867" spc="-13" dirty="0">
                <a:solidFill>
                  <a:srgbClr val="313131"/>
                </a:solidFill>
                <a:latin typeface="Tahoma"/>
                <a:cs typeface="Tahoma"/>
              </a:rPr>
              <a:t>a  </a:t>
            </a:r>
            <a:r>
              <a:rPr sz="1867" dirty="0">
                <a:solidFill>
                  <a:srgbClr val="313131"/>
                </a:solidFill>
                <a:latin typeface="Tahoma"/>
                <a:cs typeface="Tahoma"/>
              </a:rPr>
              <a:t>variance </a:t>
            </a:r>
            <a:r>
              <a:rPr sz="1867" spc="40" dirty="0">
                <a:solidFill>
                  <a:srgbClr val="313131"/>
                </a:solidFill>
                <a:latin typeface="Tahoma"/>
                <a:cs typeface="Tahoma"/>
              </a:rPr>
              <a:t>of</a:t>
            </a:r>
            <a:r>
              <a:rPr sz="1867" spc="-400" dirty="0">
                <a:solidFill>
                  <a:srgbClr val="313131"/>
                </a:solidFill>
                <a:latin typeface="Tahoma"/>
                <a:cs typeface="Tahoma"/>
              </a:rPr>
              <a:t> </a:t>
            </a:r>
            <a:r>
              <a:rPr sz="1867" spc="113" dirty="0">
                <a:solidFill>
                  <a:srgbClr val="313131"/>
                </a:solidFill>
                <a:latin typeface="Tahoma"/>
                <a:cs typeface="Tahoma"/>
              </a:rPr>
              <a:t>1</a:t>
            </a:r>
            <a:endParaRPr sz="1867">
              <a:latin typeface="Tahoma"/>
              <a:cs typeface="Tahoma"/>
            </a:endParaRPr>
          </a:p>
          <a:p>
            <a:pPr marL="16933" marR="368291">
              <a:lnSpc>
                <a:spcPct val="119300"/>
              </a:lnSpc>
              <a:spcBef>
                <a:spcPts val="780"/>
              </a:spcBef>
            </a:pPr>
            <a:r>
              <a:rPr sz="1867" spc="-47" dirty="0">
                <a:solidFill>
                  <a:srgbClr val="313131"/>
                </a:solidFill>
                <a:latin typeface="Tahoma"/>
                <a:cs typeface="Tahoma"/>
              </a:rPr>
              <a:t>If</a:t>
            </a:r>
            <a:r>
              <a:rPr sz="1867" spc="-113"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7" dirty="0">
                <a:solidFill>
                  <a:srgbClr val="313131"/>
                </a:solidFill>
                <a:latin typeface="Tahoma"/>
                <a:cs typeface="Tahoma"/>
              </a:rPr>
              <a:t>original</a:t>
            </a:r>
            <a:r>
              <a:rPr sz="1867" spc="-133"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has</a:t>
            </a:r>
            <a:r>
              <a:rPr sz="1867" spc="-147"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7" dirty="0">
                <a:solidFill>
                  <a:srgbClr val="313131"/>
                </a:solidFill>
                <a:latin typeface="Tahoma"/>
                <a:cs typeface="Tahoma"/>
              </a:rPr>
              <a:t>Gaussian</a:t>
            </a:r>
            <a:r>
              <a:rPr sz="1867" spc="-173" dirty="0">
                <a:solidFill>
                  <a:srgbClr val="313131"/>
                </a:solidFill>
                <a:latin typeface="Tahoma"/>
                <a:cs typeface="Tahoma"/>
              </a:rPr>
              <a:t> </a:t>
            </a:r>
            <a:r>
              <a:rPr sz="1867" dirty="0">
                <a:solidFill>
                  <a:srgbClr val="313131"/>
                </a:solidFill>
                <a:latin typeface="Tahoma"/>
                <a:cs typeface="Tahoma"/>
              </a:rPr>
              <a:t>distribution,  </a:t>
            </a:r>
            <a:r>
              <a:rPr sz="1867" spc="27" dirty="0">
                <a:solidFill>
                  <a:srgbClr val="313131"/>
                </a:solidFill>
                <a:latin typeface="Tahoma"/>
                <a:cs typeface="Tahoma"/>
              </a:rPr>
              <a:t>then</a:t>
            </a:r>
            <a:r>
              <a:rPr sz="1867" spc="-147"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7" dirty="0">
                <a:solidFill>
                  <a:srgbClr val="313131"/>
                </a:solidFill>
                <a:latin typeface="Tahoma"/>
                <a:cs typeface="Tahoma"/>
              </a:rPr>
              <a:t>scaled</a:t>
            </a:r>
            <a:r>
              <a:rPr sz="1867" spc="-167" dirty="0">
                <a:solidFill>
                  <a:srgbClr val="313131"/>
                </a:solidFill>
                <a:latin typeface="Tahoma"/>
                <a:cs typeface="Tahoma"/>
              </a:rPr>
              <a:t> </a:t>
            </a:r>
            <a:r>
              <a:rPr sz="1867" spc="7" dirty="0">
                <a:solidFill>
                  <a:srgbClr val="313131"/>
                </a:solidFill>
                <a:latin typeface="Tahoma"/>
                <a:cs typeface="Tahoma"/>
              </a:rPr>
              <a:t>feature</a:t>
            </a:r>
            <a:r>
              <a:rPr sz="1867" spc="-152" dirty="0">
                <a:solidFill>
                  <a:srgbClr val="313131"/>
                </a:solidFill>
                <a:latin typeface="Tahoma"/>
                <a:cs typeface="Tahoma"/>
              </a:rPr>
              <a:t> </a:t>
            </a:r>
            <a:r>
              <a:rPr sz="1867" spc="13" dirty="0">
                <a:solidFill>
                  <a:srgbClr val="313131"/>
                </a:solidFill>
                <a:latin typeface="Tahoma"/>
                <a:cs typeface="Tahoma"/>
              </a:rPr>
              <a:t>does</a:t>
            </a:r>
            <a:r>
              <a:rPr sz="1867" spc="-140" dirty="0">
                <a:solidFill>
                  <a:srgbClr val="313131"/>
                </a:solidFill>
                <a:latin typeface="Tahoma"/>
                <a:cs typeface="Tahoma"/>
              </a:rPr>
              <a:t> </a:t>
            </a:r>
            <a:r>
              <a:rPr sz="1867" spc="20" dirty="0">
                <a:solidFill>
                  <a:srgbClr val="313131"/>
                </a:solidFill>
                <a:latin typeface="Tahoma"/>
                <a:cs typeface="Tahoma"/>
              </a:rPr>
              <a:t>too</a:t>
            </a:r>
            <a:endParaRPr sz="1867">
              <a:latin typeface="Tahoma"/>
              <a:cs typeface="Tahoma"/>
            </a:endParaRPr>
          </a:p>
        </p:txBody>
      </p:sp>
      <p:sp>
        <p:nvSpPr>
          <p:cNvPr id="5" name="object 5"/>
          <p:cNvSpPr txBox="1"/>
          <p:nvPr/>
        </p:nvSpPr>
        <p:spPr>
          <a:xfrm>
            <a:off x="8301399" y="4321873"/>
            <a:ext cx="2106507" cy="369332"/>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Feature </a:t>
            </a:r>
            <a:r>
              <a:rPr sz="800" dirty="0">
                <a:solidFill>
                  <a:srgbClr val="959595"/>
                </a:solidFill>
                <a:latin typeface="Tahoma"/>
                <a:cs typeface="Tahoma"/>
              </a:rPr>
              <a:t>Engineering </a:t>
            </a:r>
            <a:r>
              <a:rPr sz="800" spc="7" dirty="0">
                <a:solidFill>
                  <a:srgbClr val="959595"/>
                </a:solidFill>
                <a:latin typeface="Tahoma"/>
                <a:cs typeface="Tahoma"/>
              </a:rPr>
              <a:t>for </a:t>
            </a:r>
            <a:r>
              <a:rPr sz="800" spc="-7" dirty="0">
                <a:solidFill>
                  <a:srgbClr val="959595"/>
                </a:solidFill>
                <a:latin typeface="Tahoma"/>
                <a:cs typeface="Tahoma"/>
              </a:rPr>
              <a:t>Machine </a:t>
            </a:r>
            <a:r>
              <a:rPr sz="800" dirty="0">
                <a:solidFill>
                  <a:srgbClr val="959595"/>
                </a:solidFill>
                <a:latin typeface="Tahoma"/>
                <a:cs typeface="Tahoma"/>
              </a:rPr>
              <a:t>Learning  Principles </a:t>
            </a:r>
            <a:r>
              <a:rPr sz="800" spc="-7" dirty="0">
                <a:solidFill>
                  <a:srgbClr val="959595"/>
                </a:solidFill>
                <a:latin typeface="Tahoma"/>
                <a:cs typeface="Tahoma"/>
              </a:rPr>
              <a:t>and </a:t>
            </a:r>
            <a:r>
              <a:rPr sz="800" dirty="0">
                <a:solidFill>
                  <a:srgbClr val="959595"/>
                </a:solidFill>
                <a:latin typeface="Tahoma"/>
                <a:cs typeface="Tahoma"/>
              </a:rPr>
              <a:t>Techniques </a:t>
            </a:r>
            <a:r>
              <a:rPr sz="800" spc="7" dirty="0">
                <a:solidFill>
                  <a:srgbClr val="959595"/>
                </a:solidFill>
                <a:latin typeface="Tahoma"/>
                <a:cs typeface="Tahoma"/>
              </a:rPr>
              <a:t>for </a:t>
            </a:r>
            <a:r>
              <a:rPr sz="800" spc="-7" dirty="0">
                <a:solidFill>
                  <a:srgbClr val="959595"/>
                </a:solidFill>
                <a:latin typeface="Tahoma"/>
                <a:cs typeface="Tahoma"/>
              </a:rPr>
              <a:t>Data </a:t>
            </a:r>
            <a:r>
              <a:rPr sz="800" spc="7" dirty="0">
                <a:solidFill>
                  <a:srgbClr val="959595"/>
                </a:solidFill>
                <a:latin typeface="Tahoma"/>
                <a:cs typeface="Tahoma"/>
              </a:rPr>
              <a:t>Scientists  Alice</a:t>
            </a:r>
            <a:r>
              <a:rPr sz="800" spc="-60" dirty="0">
                <a:solidFill>
                  <a:srgbClr val="959595"/>
                </a:solidFill>
                <a:latin typeface="Tahoma"/>
                <a:cs typeface="Tahoma"/>
              </a:rPr>
              <a:t> </a:t>
            </a:r>
            <a:r>
              <a:rPr sz="800" spc="7" dirty="0">
                <a:solidFill>
                  <a:srgbClr val="959595"/>
                </a:solidFill>
                <a:latin typeface="Tahoma"/>
                <a:cs typeface="Tahoma"/>
              </a:rPr>
              <a:t>Zheng</a:t>
            </a:r>
            <a:r>
              <a:rPr sz="800" spc="-60" dirty="0">
                <a:solidFill>
                  <a:srgbClr val="959595"/>
                </a:solidFill>
                <a:latin typeface="Tahoma"/>
                <a:cs typeface="Tahoma"/>
              </a:rPr>
              <a:t> </a:t>
            </a:r>
            <a:r>
              <a:rPr sz="800" spc="-7" dirty="0">
                <a:solidFill>
                  <a:srgbClr val="959595"/>
                </a:solidFill>
                <a:latin typeface="Tahoma"/>
                <a:cs typeface="Tahoma"/>
              </a:rPr>
              <a:t>and</a:t>
            </a:r>
            <a:r>
              <a:rPr sz="800" spc="-60" dirty="0">
                <a:solidFill>
                  <a:srgbClr val="959595"/>
                </a:solidFill>
                <a:latin typeface="Tahoma"/>
                <a:cs typeface="Tahoma"/>
              </a:rPr>
              <a:t> </a:t>
            </a:r>
            <a:r>
              <a:rPr sz="800" spc="-7" dirty="0">
                <a:solidFill>
                  <a:srgbClr val="959595"/>
                </a:solidFill>
                <a:latin typeface="Tahoma"/>
                <a:cs typeface="Tahoma"/>
              </a:rPr>
              <a:t>Amanda</a:t>
            </a:r>
            <a:r>
              <a:rPr sz="800" spc="-87" dirty="0">
                <a:solidFill>
                  <a:srgbClr val="959595"/>
                </a:solidFill>
                <a:latin typeface="Tahoma"/>
                <a:cs typeface="Tahoma"/>
              </a:rPr>
              <a:t> </a:t>
            </a:r>
            <a:r>
              <a:rPr sz="800" spc="-20" dirty="0">
                <a:solidFill>
                  <a:srgbClr val="959595"/>
                </a:solidFill>
                <a:latin typeface="Tahoma"/>
                <a:cs typeface="Tahoma"/>
              </a:rPr>
              <a:t>Casari,</a:t>
            </a:r>
            <a:r>
              <a:rPr sz="800" spc="-67" dirty="0">
                <a:solidFill>
                  <a:srgbClr val="959595"/>
                </a:solidFill>
                <a:latin typeface="Tahoma"/>
                <a:cs typeface="Tahoma"/>
              </a:rPr>
              <a:t> </a:t>
            </a:r>
            <a:r>
              <a:rPr sz="800" spc="-13" dirty="0">
                <a:solidFill>
                  <a:srgbClr val="959595"/>
                </a:solidFill>
                <a:latin typeface="Tahoma"/>
                <a:cs typeface="Tahoma"/>
              </a:rPr>
              <a:t>O’Reilly,</a:t>
            </a:r>
            <a:r>
              <a:rPr sz="800" spc="-20" dirty="0">
                <a:solidFill>
                  <a:srgbClr val="959595"/>
                </a:solidFill>
                <a:latin typeface="Tahoma"/>
                <a:cs typeface="Tahoma"/>
              </a:rPr>
              <a:t> </a:t>
            </a:r>
            <a:r>
              <a:rPr sz="800" spc="40" dirty="0">
                <a:solidFill>
                  <a:srgbClr val="959595"/>
                </a:solidFill>
                <a:latin typeface="Tahoma"/>
                <a:cs typeface="Tahoma"/>
              </a:rPr>
              <a:t>2018</a:t>
            </a:r>
            <a:endParaRPr sz="800">
              <a:latin typeface="Tahoma"/>
              <a:cs typeface="Tahoma"/>
            </a:endParaRPr>
          </a:p>
        </p:txBody>
      </p:sp>
      <p:sp>
        <p:nvSpPr>
          <p:cNvPr id="12" name="object 12"/>
          <p:cNvSpPr/>
          <p:nvPr/>
        </p:nvSpPr>
        <p:spPr>
          <a:xfrm>
            <a:off x="8314945" y="1578865"/>
            <a:ext cx="3220308" cy="2688335"/>
          </a:xfrm>
          <a:prstGeom prst="rect">
            <a:avLst/>
          </a:prstGeom>
          <a:blipFill>
            <a:blip r:embed="rId2" cstate="print"/>
            <a:stretch>
              <a:fillRect/>
            </a:stretch>
          </a:blipFill>
        </p:spPr>
        <p:txBody>
          <a:bodyPr wrap="square" lIns="0" tIns="0" rIns="0" bIns="0" rtlCol="0"/>
          <a:lstStyle/>
          <a:p>
            <a:endParaRPr sz="2400"/>
          </a:p>
        </p:txBody>
      </p:sp>
      <p:sp>
        <p:nvSpPr>
          <p:cNvPr id="13" name="object 13"/>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15" name="Picture 14">
            <a:extLst>
              <a:ext uri="{FF2B5EF4-FFF2-40B4-BE49-F238E27FC236}">
                <a16:creationId xmlns:a16="http://schemas.microsoft.com/office/drawing/2014/main" id="{418B3CC6-4EED-4B81-BAB1-5D8F1DC119C5}"/>
              </a:ext>
            </a:extLst>
          </p:cNvPr>
          <p:cNvPicPr>
            <a:picLocks noChangeAspect="1"/>
          </p:cNvPicPr>
          <p:nvPr/>
        </p:nvPicPr>
        <p:blipFill>
          <a:blip r:embed="rId3"/>
          <a:stretch>
            <a:fillRect/>
          </a:stretch>
        </p:blipFill>
        <p:spPr>
          <a:xfrm>
            <a:off x="2207568" y="1982395"/>
            <a:ext cx="2199055" cy="940637"/>
          </a:xfrm>
          <a:prstGeom prst="rect">
            <a:avLst/>
          </a:prstGeom>
        </p:spPr>
      </p:pic>
      <p:sp>
        <p:nvSpPr>
          <p:cNvPr id="3" name="Slide Number Placeholder 2">
            <a:extLst>
              <a:ext uri="{FF2B5EF4-FFF2-40B4-BE49-F238E27FC236}">
                <a16:creationId xmlns:a16="http://schemas.microsoft.com/office/drawing/2014/main" id="{4A48F6B2-45B3-D5E4-F24F-FFA777B42782}"/>
              </a:ext>
            </a:extLst>
          </p:cNvPr>
          <p:cNvSpPr>
            <a:spLocks noGrp="1"/>
          </p:cNvSpPr>
          <p:nvPr>
            <p:ph type="sldNum" sz="quarter" idx="12"/>
          </p:nvPr>
        </p:nvSpPr>
        <p:spPr/>
        <p:txBody>
          <a:bodyPr/>
          <a:lstStyle/>
          <a:p>
            <a:pPr>
              <a:defRPr/>
            </a:pPr>
            <a:fld id="{920AF2D8-10AB-A049-8099-BCC130F93D8A}" type="slidenum">
              <a:rPr lang="en-US" smtClean="0"/>
              <a:pPr>
                <a:defRPr/>
              </a:pPr>
              <a:t>31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1" y="1670049"/>
            <a:ext cx="8572500" cy="1613519"/>
          </a:xfrm>
          <a:prstGeom prst="rect">
            <a:avLst/>
          </a:prstGeom>
        </p:spPr>
        <p:txBody>
          <a:bodyPr vert="horz" wrap="square" lIns="0" tIns="0" rIns="0" bIns="0" rtlCol="0">
            <a:spAutoFit/>
          </a:bodyPr>
          <a:lstStyle/>
          <a:p>
            <a:pPr marL="16933"/>
            <a:r>
              <a:rPr sz="1867" spc="20" dirty="0">
                <a:solidFill>
                  <a:srgbClr val="313131"/>
                </a:solidFill>
                <a:latin typeface="Tahoma"/>
                <a:cs typeface="Tahoma"/>
              </a:rPr>
              <a:t>How</a:t>
            </a:r>
            <a:r>
              <a:rPr sz="1867" spc="-140" dirty="0">
                <a:solidFill>
                  <a:srgbClr val="313131"/>
                </a:solidFill>
                <a:latin typeface="Tahoma"/>
                <a:cs typeface="Tahoma"/>
              </a:rPr>
              <a:t> </a:t>
            </a:r>
            <a:r>
              <a:rPr sz="1867" spc="-13" dirty="0">
                <a:solidFill>
                  <a:srgbClr val="313131"/>
                </a:solidFill>
                <a:latin typeface="Tahoma"/>
                <a:cs typeface="Tahoma"/>
              </a:rPr>
              <a:t>do</a:t>
            </a:r>
            <a:r>
              <a:rPr sz="1867" spc="-120" dirty="0">
                <a:solidFill>
                  <a:srgbClr val="313131"/>
                </a:solidFill>
                <a:latin typeface="Tahoma"/>
                <a:cs typeface="Tahoma"/>
              </a:rPr>
              <a:t> </a:t>
            </a:r>
            <a:r>
              <a:rPr sz="1867" spc="-200" dirty="0">
                <a:solidFill>
                  <a:srgbClr val="313131"/>
                </a:solidFill>
                <a:latin typeface="Tahoma"/>
                <a:cs typeface="Tahoma"/>
              </a:rPr>
              <a:t>I</a:t>
            </a:r>
            <a:r>
              <a:rPr sz="1867" spc="-127" dirty="0">
                <a:solidFill>
                  <a:srgbClr val="313131"/>
                </a:solidFill>
                <a:latin typeface="Tahoma"/>
                <a:cs typeface="Tahoma"/>
              </a:rPr>
              <a:t> </a:t>
            </a:r>
            <a:r>
              <a:rPr sz="1867" spc="-13" dirty="0">
                <a:solidFill>
                  <a:srgbClr val="313131"/>
                </a:solidFill>
                <a:latin typeface="Tahoma"/>
                <a:cs typeface="Tahoma"/>
              </a:rPr>
              <a:t>reduce</a:t>
            </a:r>
            <a:r>
              <a:rPr sz="1867" spc="-133" dirty="0">
                <a:solidFill>
                  <a:srgbClr val="313131"/>
                </a:solidFill>
                <a:latin typeface="Tahoma"/>
                <a:cs typeface="Tahoma"/>
              </a:rPr>
              <a:t> </a:t>
            </a:r>
            <a:r>
              <a:rPr sz="1867" spc="40" dirty="0">
                <a:solidFill>
                  <a:srgbClr val="313131"/>
                </a:solidFill>
                <a:latin typeface="Tahoma"/>
                <a:cs typeface="Tahoma"/>
              </a:rPr>
              <a:t>the</a:t>
            </a:r>
            <a:r>
              <a:rPr sz="1867" spc="-120" dirty="0">
                <a:solidFill>
                  <a:srgbClr val="313131"/>
                </a:solidFill>
                <a:latin typeface="Tahoma"/>
                <a:cs typeface="Tahoma"/>
              </a:rPr>
              <a:t> </a:t>
            </a:r>
            <a:r>
              <a:rPr sz="1867" spc="13" dirty="0">
                <a:solidFill>
                  <a:srgbClr val="313131"/>
                </a:solidFill>
                <a:latin typeface="Tahoma"/>
                <a:cs typeface="Tahoma"/>
              </a:rPr>
              <a:t>dimensionality</a:t>
            </a:r>
            <a:r>
              <a:rPr sz="1867" spc="-16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data?</a:t>
            </a:r>
            <a:r>
              <a:rPr sz="1867" spc="-120" dirty="0">
                <a:solidFill>
                  <a:srgbClr val="313131"/>
                </a:solidFill>
                <a:latin typeface="Tahoma"/>
                <a:cs typeface="Tahoma"/>
              </a:rPr>
              <a:t> </a:t>
            </a:r>
            <a:r>
              <a:rPr sz="1867" dirty="0">
                <a:solidFill>
                  <a:srgbClr val="313131"/>
                </a:solidFill>
                <a:latin typeface="Wingdings"/>
                <a:cs typeface="Wingdings"/>
              </a:rPr>
              <a:t></a:t>
            </a:r>
            <a:r>
              <a:rPr sz="1867" spc="-13" dirty="0">
                <a:solidFill>
                  <a:srgbClr val="313131"/>
                </a:solidFill>
                <a:latin typeface="Times New Roman"/>
                <a:cs typeface="Times New Roman"/>
              </a:rPr>
              <a:t> </a:t>
            </a:r>
            <a:r>
              <a:rPr sz="1867" spc="7" dirty="0">
                <a:solidFill>
                  <a:srgbClr val="313131"/>
                </a:solidFill>
                <a:latin typeface="Tahoma"/>
                <a:cs typeface="Tahoma"/>
              </a:rPr>
              <a:t>Feature</a:t>
            </a:r>
            <a:r>
              <a:rPr sz="1867" spc="-133" dirty="0">
                <a:solidFill>
                  <a:srgbClr val="313131"/>
                </a:solidFill>
                <a:latin typeface="Tahoma"/>
                <a:cs typeface="Tahoma"/>
              </a:rPr>
              <a:t> </a:t>
            </a:r>
            <a:r>
              <a:rPr sz="1867" spc="20" dirty="0">
                <a:solidFill>
                  <a:srgbClr val="313131"/>
                </a:solidFill>
                <a:latin typeface="Tahoma"/>
                <a:cs typeface="Tahoma"/>
              </a:rPr>
              <a:t>Selection</a:t>
            </a:r>
            <a:r>
              <a:rPr sz="1867" spc="-160" dirty="0">
                <a:solidFill>
                  <a:srgbClr val="313131"/>
                </a:solidFill>
                <a:latin typeface="Tahoma"/>
                <a:cs typeface="Tahoma"/>
              </a:rPr>
              <a:t> </a:t>
            </a:r>
            <a:r>
              <a:rPr sz="1867" spc="-67" dirty="0">
                <a:solidFill>
                  <a:srgbClr val="313131"/>
                </a:solidFill>
                <a:latin typeface="Tahoma"/>
                <a:cs typeface="Tahoma"/>
              </a:rPr>
              <a:t>(FS)</a:t>
            </a:r>
            <a:endParaRPr sz="1867" dirty="0">
              <a:latin typeface="Tahoma"/>
              <a:cs typeface="Tahoma"/>
            </a:endParaRPr>
          </a:p>
          <a:p>
            <a:pPr marL="16933" marR="6773">
              <a:lnSpc>
                <a:spcPct val="154300"/>
              </a:lnSpc>
              <a:spcBef>
                <a:spcPts val="13"/>
              </a:spcBef>
            </a:pP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20" dirty="0">
                <a:solidFill>
                  <a:srgbClr val="313131"/>
                </a:solidFill>
                <a:latin typeface="Tahoma"/>
                <a:cs typeface="Tahoma"/>
              </a:rPr>
              <a:t>remove</a:t>
            </a:r>
            <a:r>
              <a:rPr sz="1867" spc="-140" dirty="0">
                <a:solidFill>
                  <a:srgbClr val="313131"/>
                </a:solidFill>
                <a:latin typeface="Tahoma"/>
                <a:cs typeface="Tahoma"/>
              </a:rPr>
              <a:t> </a:t>
            </a:r>
            <a:r>
              <a:rPr sz="1867" spc="-7" dirty="0">
                <a:solidFill>
                  <a:srgbClr val="313131"/>
                </a:solidFill>
                <a:latin typeface="Tahoma"/>
                <a:cs typeface="Tahoma"/>
              </a:rPr>
              <a:t>redundant</a:t>
            </a:r>
            <a:r>
              <a:rPr sz="1867" spc="-147" dirty="0">
                <a:solidFill>
                  <a:srgbClr val="313131"/>
                </a:solidFill>
                <a:latin typeface="Tahoma"/>
                <a:cs typeface="Tahoma"/>
              </a:rPr>
              <a:t> </a:t>
            </a:r>
            <a:r>
              <a:rPr sz="1867" spc="-20" dirty="0">
                <a:solidFill>
                  <a:srgbClr val="313131"/>
                </a:solidFill>
                <a:latin typeface="Tahoma"/>
                <a:cs typeface="Tahoma"/>
              </a:rPr>
              <a:t>and/or</a:t>
            </a:r>
            <a:r>
              <a:rPr sz="1867" spc="-133" dirty="0">
                <a:solidFill>
                  <a:srgbClr val="313131"/>
                </a:solidFill>
                <a:latin typeface="Tahoma"/>
                <a:cs typeface="Tahoma"/>
              </a:rPr>
              <a:t> </a:t>
            </a:r>
            <a:r>
              <a:rPr sz="1867" spc="20" dirty="0">
                <a:solidFill>
                  <a:srgbClr val="313131"/>
                </a:solidFill>
                <a:latin typeface="Tahoma"/>
                <a:cs typeface="Tahoma"/>
              </a:rPr>
              <a:t>conflictive</a:t>
            </a:r>
            <a:r>
              <a:rPr sz="1867" spc="-173" dirty="0">
                <a:solidFill>
                  <a:srgbClr val="313131"/>
                </a:solidFill>
                <a:latin typeface="Tahoma"/>
                <a:cs typeface="Tahoma"/>
              </a:rPr>
              <a:t> </a:t>
            </a:r>
            <a:r>
              <a:rPr sz="1867" dirty="0">
                <a:solidFill>
                  <a:srgbClr val="313131"/>
                </a:solidFill>
                <a:latin typeface="Tahoma"/>
                <a:cs typeface="Tahoma"/>
              </a:rPr>
              <a:t>examples?</a:t>
            </a:r>
            <a:r>
              <a:rPr sz="1867" spc="-167" dirty="0">
                <a:solidFill>
                  <a:srgbClr val="313131"/>
                </a:solidFill>
                <a:latin typeface="Tahoma"/>
                <a:cs typeface="Tahoma"/>
              </a:rPr>
              <a:t> </a:t>
            </a:r>
            <a:r>
              <a:rPr sz="1867" dirty="0">
                <a:solidFill>
                  <a:srgbClr val="313131"/>
                </a:solidFill>
                <a:latin typeface="Wingdings"/>
                <a:cs typeface="Wingdings"/>
              </a:rPr>
              <a:t></a:t>
            </a:r>
            <a:r>
              <a:rPr sz="1867" spc="7" dirty="0">
                <a:solidFill>
                  <a:srgbClr val="313131"/>
                </a:solidFill>
                <a:latin typeface="Times New Roman"/>
                <a:cs typeface="Times New Roman"/>
              </a:rPr>
              <a:t> </a:t>
            </a:r>
            <a:r>
              <a:rPr sz="1867" spc="-13" dirty="0">
                <a:solidFill>
                  <a:srgbClr val="313131"/>
                </a:solidFill>
                <a:latin typeface="Tahoma"/>
                <a:cs typeface="Tahoma"/>
              </a:rPr>
              <a:t>Instance</a:t>
            </a:r>
            <a:r>
              <a:rPr sz="1867" spc="-160" dirty="0">
                <a:solidFill>
                  <a:srgbClr val="313131"/>
                </a:solidFill>
                <a:latin typeface="Tahoma"/>
                <a:cs typeface="Tahoma"/>
              </a:rPr>
              <a:t> </a:t>
            </a:r>
            <a:r>
              <a:rPr sz="1867" spc="20" dirty="0">
                <a:solidFill>
                  <a:srgbClr val="313131"/>
                </a:solidFill>
                <a:latin typeface="Tahoma"/>
                <a:cs typeface="Tahoma"/>
              </a:rPr>
              <a:t>Selection</a:t>
            </a:r>
            <a:r>
              <a:rPr sz="1867" spc="-152" dirty="0">
                <a:solidFill>
                  <a:srgbClr val="313131"/>
                </a:solidFill>
                <a:latin typeface="Tahoma"/>
                <a:cs typeface="Tahoma"/>
              </a:rPr>
              <a:t> </a:t>
            </a:r>
            <a:r>
              <a:rPr sz="1867" spc="-133" dirty="0">
                <a:solidFill>
                  <a:srgbClr val="313131"/>
                </a:solidFill>
                <a:latin typeface="Tahoma"/>
                <a:cs typeface="Tahoma"/>
              </a:rPr>
              <a:t>(IS)  </a:t>
            </a: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27" dirty="0">
                <a:solidFill>
                  <a:srgbClr val="313131"/>
                </a:solidFill>
                <a:latin typeface="Tahoma"/>
                <a:cs typeface="Tahoma"/>
              </a:rPr>
              <a:t>simplify</a:t>
            </a:r>
            <a:r>
              <a:rPr sz="1867" spc="-127" dirty="0">
                <a:solidFill>
                  <a:srgbClr val="313131"/>
                </a:solidFill>
                <a:latin typeface="Tahoma"/>
                <a:cs typeface="Tahoma"/>
              </a:rPr>
              <a:t> </a:t>
            </a:r>
            <a:r>
              <a:rPr sz="1867" spc="40" dirty="0">
                <a:solidFill>
                  <a:srgbClr val="313131"/>
                </a:solidFill>
                <a:latin typeface="Tahoma"/>
                <a:cs typeface="Tahoma"/>
              </a:rPr>
              <a:t>the</a:t>
            </a:r>
            <a:r>
              <a:rPr sz="1867" spc="-127" dirty="0">
                <a:solidFill>
                  <a:srgbClr val="313131"/>
                </a:solidFill>
                <a:latin typeface="Tahoma"/>
                <a:cs typeface="Tahoma"/>
              </a:rPr>
              <a:t> </a:t>
            </a:r>
            <a:r>
              <a:rPr sz="1867" spc="-13" dirty="0">
                <a:solidFill>
                  <a:srgbClr val="313131"/>
                </a:solidFill>
                <a:latin typeface="Tahoma"/>
                <a:cs typeface="Tahoma"/>
              </a:rPr>
              <a:t>domain</a:t>
            </a:r>
            <a:r>
              <a:rPr sz="1867" spc="-133" dirty="0">
                <a:solidFill>
                  <a:srgbClr val="313131"/>
                </a:solidFill>
                <a:latin typeface="Tahoma"/>
                <a:cs typeface="Tahoma"/>
              </a:rPr>
              <a:t> </a:t>
            </a:r>
            <a:r>
              <a:rPr sz="1867" spc="40" dirty="0">
                <a:solidFill>
                  <a:srgbClr val="313131"/>
                </a:solidFill>
                <a:latin typeface="Tahoma"/>
                <a:cs typeface="Tahoma"/>
              </a:rPr>
              <a:t>of</a:t>
            </a:r>
            <a:r>
              <a:rPr sz="1867" spc="-127" dirty="0">
                <a:solidFill>
                  <a:srgbClr val="313131"/>
                </a:solidFill>
                <a:latin typeface="Tahoma"/>
                <a:cs typeface="Tahoma"/>
              </a:rPr>
              <a:t> </a:t>
            </a:r>
            <a:r>
              <a:rPr sz="1867" spc="-7" dirty="0">
                <a:solidFill>
                  <a:srgbClr val="313131"/>
                </a:solidFill>
                <a:latin typeface="Tahoma"/>
                <a:cs typeface="Tahoma"/>
              </a:rPr>
              <a:t>an</a:t>
            </a:r>
            <a:r>
              <a:rPr sz="1867" spc="-133" dirty="0">
                <a:solidFill>
                  <a:srgbClr val="313131"/>
                </a:solidFill>
                <a:latin typeface="Tahoma"/>
                <a:cs typeface="Tahoma"/>
              </a:rPr>
              <a:t> </a:t>
            </a:r>
            <a:r>
              <a:rPr sz="1867" spc="13" dirty="0">
                <a:solidFill>
                  <a:srgbClr val="313131"/>
                </a:solidFill>
                <a:latin typeface="Tahoma"/>
                <a:cs typeface="Tahoma"/>
              </a:rPr>
              <a:t>attribute?</a:t>
            </a:r>
            <a:r>
              <a:rPr sz="1867" spc="-133" dirty="0">
                <a:solidFill>
                  <a:srgbClr val="313131"/>
                </a:solidFill>
                <a:latin typeface="Tahoma"/>
                <a:cs typeface="Tahoma"/>
              </a:rPr>
              <a:t> </a:t>
            </a:r>
            <a:r>
              <a:rPr sz="1867">
                <a:solidFill>
                  <a:srgbClr val="313131"/>
                </a:solidFill>
                <a:latin typeface="Wingdings"/>
                <a:cs typeface="Wingdings"/>
              </a:rPr>
              <a:t></a:t>
            </a:r>
            <a:r>
              <a:rPr sz="1867" spc="13">
                <a:solidFill>
                  <a:srgbClr val="313131"/>
                </a:solidFill>
                <a:latin typeface="Times New Roman"/>
                <a:cs typeface="Times New Roman"/>
              </a:rPr>
              <a:t> </a:t>
            </a:r>
            <a:r>
              <a:rPr sz="1867" spc="7">
                <a:solidFill>
                  <a:srgbClr val="313131"/>
                </a:solidFill>
                <a:latin typeface="Tahoma"/>
                <a:cs typeface="Tahoma"/>
              </a:rPr>
              <a:t>Discretization</a:t>
            </a:r>
            <a:r>
              <a:rPr lang="en-US" sz="1867" spc="7">
                <a:solidFill>
                  <a:srgbClr val="313131"/>
                </a:solidFill>
                <a:latin typeface="Tahoma"/>
                <a:cs typeface="Tahoma"/>
              </a:rPr>
              <a:t>/binning</a:t>
            </a:r>
            <a:endParaRPr sz="1867" dirty="0">
              <a:latin typeface="Tahoma"/>
              <a:cs typeface="Tahoma"/>
            </a:endParaRPr>
          </a:p>
          <a:p>
            <a:pPr marL="16933">
              <a:spcBef>
                <a:spcPts val="1225"/>
              </a:spcBef>
            </a:pP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53" dirty="0">
                <a:solidFill>
                  <a:srgbClr val="313131"/>
                </a:solidFill>
                <a:latin typeface="Tahoma"/>
                <a:cs typeface="Tahoma"/>
              </a:rPr>
              <a:t>fill</a:t>
            </a:r>
            <a:r>
              <a:rPr sz="1867" spc="-127" dirty="0">
                <a:solidFill>
                  <a:srgbClr val="313131"/>
                </a:solidFill>
                <a:latin typeface="Tahoma"/>
                <a:cs typeface="Tahoma"/>
              </a:rPr>
              <a:t> </a:t>
            </a:r>
            <a:r>
              <a:rPr sz="1867" spc="13" dirty="0">
                <a:solidFill>
                  <a:srgbClr val="313131"/>
                </a:solidFill>
                <a:latin typeface="Tahoma"/>
                <a:cs typeface="Tahoma"/>
              </a:rPr>
              <a:t>in</a:t>
            </a:r>
            <a:r>
              <a:rPr sz="1867" spc="-133" dirty="0">
                <a:solidFill>
                  <a:srgbClr val="313131"/>
                </a:solidFill>
                <a:latin typeface="Tahoma"/>
                <a:cs typeface="Tahoma"/>
              </a:rPr>
              <a:t> </a:t>
            </a:r>
            <a:r>
              <a:rPr sz="1867" dirty="0">
                <a:solidFill>
                  <a:srgbClr val="313131"/>
                </a:solidFill>
                <a:latin typeface="Tahoma"/>
                <a:cs typeface="Tahoma"/>
              </a:rPr>
              <a:t>gaps</a:t>
            </a:r>
            <a:r>
              <a:rPr sz="1867" spc="-107" dirty="0">
                <a:solidFill>
                  <a:srgbClr val="313131"/>
                </a:solidFill>
                <a:latin typeface="Tahoma"/>
                <a:cs typeface="Tahoma"/>
              </a:rPr>
              <a:t> </a:t>
            </a:r>
            <a:r>
              <a:rPr sz="1867" spc="13" dirty="0">
                <a:solidFill>
                  <a:srgbClr val="313131"/>
                </a:solidFill>
                <a:latin typeface="Tahoma"/>
                <a:cs typeface="Tahoma"/>
              </a:rPr>
              <a:t>in</a:t>
            </a:r>
            <a:r>
              <a:rPr sz="1867" spc="-120" dirty="0">
                <a:solidFill>
                  <a:srgbClr val="313131"/>
                </a:solidFill>
                <a:latin typeface="Tahoma"/>
                <a:cs typeface="Tahoma"/>
              </a:rPr>
              <a:t> </a:t>
            </a:r>
            <a:r>
              <a:rPr sz="1867" spc="-13" dirty="0">
                <a:solidFill>
                  <a:srgbClr val="313131"/>
                </a:solidFill>
                <a:latin typeface="Tahoma"/>
                <a:cs typeface="Tahoma"/>
              </a:rPr>
              <a:t>data?</a:t>
            </a:r>
            <a:r>
              <a:rPr sz="1867" spc="-120" dirty="0">
                <a:solidFill>
                  <a:srgbClr val="313131"/>
                </a:solidFill>
                <a:latin typeface="Tahoma"/>
                <a:cs typeface="Tahoma"/>
              </a:rPr>
              <a:t> </a:t>
            </a:r>
            <a:r>
              <a:rPr sz="1867" dirty="0">
                <a:solidFill>
                  <a:srgbClr val="313131"/>
                </a:solidFill>
                <a:latin typeface="Wingdings"/>
                <a:cs typeface="Wingdings"/>
              </a:rPr>
              <a:t></a:t>
            </a:r>
            <a:r>
              <a:rPr sz="1867" spc="7" dirty="0">
                <a:solidFill>
                  <a:srgbClr val="313131"/>
                </a:solidFill>
                <a:latin typeface="Times New Roman"/>
                <a:cs typeface="Times New Roman"/>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13" dirty="0">
                <a:solidFill>
                  <a:srgbClr val="313131"/>
                </a:solidFill>
                <a:latin typeface="Tahoma"/>
                <a:cs typeface="Tahoma"/>
              </a:rPr>
              <a:t>Extraction</a:t>
            </a:r>
            <a:r>
              <a:rPr sz="1867" spc="-152" dirty="0">
                <a:solidFill>
                  <a:srgbClr val="313131"/>
                </a:solidFill>
                <a:latin typeface="Tahoma"/>
                <a:cs typeface="Tahoma"/>
              </a:rPr>
              <a:t> </a:t>
            </a:r>
            <a:r>
              <a:rPr sz="1867" spc="-20" dirty="0">
                <a:solidFill>
                  <a:srgbClr val="313131"/>
                </a:solidFill>
                <a:latin typeface="Tahoma"/>
                <a:cs typeface="Tahoma"/>
              </a:rPr>
              <a:t>and/or</a:t>
            </a:r>
            <a:r>
              <a:rPr sz="1867" spc="-133" dirty="0">
                <a:solidFill>
                  <a:srgbClr val="313131"/>
                </a:solidFill>
                <a:latin typeface="Tahoma"/>
                <a:cs typeface="Tahoma"/>
              </a:rPr>
              <a:t> </a:t>
            </a:r>
            <a:r>
              <a:rPr sz="1867" spc="-13" dirty="0">
                <a:solidFill>
                  <a:srgbClr val="313131"/>
                </a:solidFill>
                <a:latin typeface="Tahoma"/>
                <a:cs typeface="Tahoma"/>
              </a:rPr>
              <a:t>Instance</a:t>
            </a:r>
            <a:r>
              <a:rPr sz="1867" spc="-160" dirty="0">
                <a:solidFill>
                  <a:srgbClr val="313131"/>
                </a:solidFill>
                <a:latin typeface="Tahoma"/>
                <a:cs typeface="Tahoma"/>
              </a:rPr>
              <a:t> </a:t>
            </a:r>
            <a:r>
              <a:rPr sz="1867" spc="-7" dirty="0">
                <a:solidFill>
                  <a:srgbClr val="313131"/>
                </a:solidFill>
                <a:latin typeface="Tahoma"/>
                <a:cs typeface="Tahoma"/>
              </a:rPr>
              <a:t>Generation</a:t>
            </a:r>
            <a:endParaRPr sz="1867" dirty="0">
              <a:latin typeface="Tahoma"/>
              <a:cs typeface="Tahoma"/>
            </a:endParaRPr>
          </a:p>
        </p:txBody>
      </p:sp>
      <p:sp>
        <p:nvSpPr>
          <p:cNvPr id="7" name="object 7"/>
          <p:cNvSpPr txBox="1">
            <a:spLocks noGrp="1"/>
          </p:cNvSpPr>
          <p:nvPr>
            <p:ph type="title"/>
          </p:nvPr>
        </p:nvSpPr>
        <p:spPr>
          <a:xfrm>
            <a:off x="461435" y="268213"/>
            <a:ext cx="5634565" cy="553998"/>
          </a:xfrm>
          <a:prstGeom prst="rect">
            <a:avLst/>
          </a:prstGeom>
        </p:spPr>
        <p:txBody>
          <a:bodyPr vert="horz" wrap="square" lIns="0" tIns="0" rIns="0" bIns="0" rtlCol="0" anchor="ctr">
            <a:spAutoFit/>
          </a:bodyPr>
          <a:lstStyle/>
          <a:p>
            <a:pPr marL="16933">
              <a:lnSpc>
                <a:spcPct val="100000"/>
              </a:lnSpc>
            </a:pPr>
            <a:r>
              <a:rPr sz="3600" spc="-20" dirty="0">
                <a:latin typeface="Arial" panose="020B0604020202020204" pitchFamily="34" charset="0"/>
                <a:cs typeface="Arial" panose="020B0604020202020204" pitchFamily="34" charset="0"/>
              </a:rPr>
              <a:t>Data</a:t>
            </a:r>
            <a:r>
              <a:rPr sz="3600" spc="-240" dirty="0">
                <a:latin typeface="Arial" panose="020B0604020202020204" pitchFamily="34" charset="0"/>
                <a:cs typeface="Arial" panose="020B0604020202020204" pitchFamily="34" charset="0"/>
              </a:rPr>
              <a:t> </a:t>
            </a:r>
            <a:r>
              <a:rPr sz="3600" spc="7" dirty="0">
                <a:latin typeface="Arial" panose="020B0604020202020204" pitchFamily="34" charset="0"/>
                <a:cs typeface="Arial" panose="020B0604020202020204" pitchFamily="34" charset="0"/>
              </a:rPr>
              <a:t>Reduction</a:t>
            </a:r>
          </a:p>
        </p:txBody>
      </p:sp>
      <p:sp>
        <p:nvSpPr>
          <p:cNvPr id="8" name="object 8"/>
          <p:cNvSpPr/>
          <p:nvPr/>
        </p:nvSpPr>
        <p:spPr>
          <a:xfrm>
            <a:off x="9456927" y="1454913"/>
            <a:ext cx="2348991" cy="3547871"/>
          </a:xfrm>
          <a:prstGeom prst="rect">
            <a:avLst/>
          </a:prstGeom>
          <a:blipFill>
            <a:blip r:embed="rId2" cstate="print"/>
            <a:stretch>
              <a:fillRect/>
            </a:stretch>
          </a:blipFill>
        </p:spPr>
        <p:txBody>
          <a:bodyPr wrap="square" lIns="0" tIns="0" rIns="0" bIns="0" rtlCol="0"/>
          <a:lstStyle/>
          <a:p>
            <a:endParaRPr sz="2400"/>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8E86C744-7AD5-DCF0-8314-F96321B23886}"/>
              </a:ext>
            </a:extLst>
          </p:cNvPr>
          <p:cNvSpPr>
            <a:spLocks noGrp="1"/>
          </p:cNvSpPr>
          <p:nvPr>
            <p:ph type="sldNum" sz="quarter" idx="12"/>
          </p:nvPr>
        </p:nvSpPr>
        <p:spPr/>
        <p:txBody>
          <a:bodyPr/>
          <a:lstStyle/>
          <a:p>
            <a:pPr>
              <a:defRPr/>
            </a:pPr>
            <a:fld id="{85D4D257-4F1A-5B4F-8BE3-C5A8F8A780E1}" type="slidenum">
              <a:rPr lang="en-US" smtClean="0"/>
              <a:pPr>
                <a:defRPr/>
              </a:pPr>
              <a:t>32</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8" name="object 8"/>
          <p:cNvSpPr txBox="1"/>
          <p:nvPr/>
        </p:nvSpPr>
        <p:spPr>
          <a:xfrm>
            <a:off x="4398881" y="3274300"/>
            <a:ext cx="4821767" cy="287323"/>
          </a:xfrm>
          <a:prstGeom prst="rect">
            <a:avLst/>
          </a:prstGeom>
        </p:spPr>
        <p:txBody>
          <a:bodyPr vert="horz" wrap="square" lIns="0" tIns="0" rIns="0" bIns="0" rtlCol="0">
            <a:spAutoFit/>
          </a:bodyPr>
          <a:lstStyle/>
          <a:p>
            <a:pPr marL="16933"/>
            <a:r>
              <a:rPr sz="1867" spc="27" dirty="0">
                <a:solidFill>
                  <a:srgbClr val="313131"/>
                </a:solidFill>
                <a:latin typeface="Tahoma"/>
                <a:cs typeface="Tahoma"/>
              </a:rPr>
              <a:t>Not</a:t>
            </a:r>
            <a:r>
              <a:rPr sz="1867" spc="-152" dirty="0">
                <a:solidFill>
                  <a:srgbClr val="313131"/>
                </a:solidFill>
                <a:latin typeface="Tahoma"/>
                <a:cs typeface="Tahoma"/>
              </a:rPr>
              <a:t> </a:t>
            </a:r>
            <a:r>
              <a:rPr sz="1867" spc="13" dirty="0">
                <a:solidFill>
                  <a:srgbClr val="313131"/>
                </a:solidFill>
                <a:latin typeface="Tahoma"/>
                <a:cs typeface="Tahoma"/>
              </a:rPr>
              <a:t>possible</a:t>
            </a:r>
            <a:r>
              <a:rPr sz="1867" spc="-147"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7" dirty="0">
                <a:solidFill>
                  <a:srgbClr val="313131"/>
                </a:solidFill>
                <a:latin typeface="Tahoma"/>
                <a:cs typeface="Tahoma"/>
              </a:rPr>
              <a:t>seperate</a:t>
            </a:r>
            <a:r>
              <a:rPr sz="1867" spc="-167" dirty="0">
                <a:solidFill>
                  <a:srgbClr val="313131"/>
                </a:solidFill>
                <a:latin typeface="Tahoma"/>
                <a:cs typeface="Tahoma"/>
              </a:rPr>
              <a:t> </a:t>
            </a:r>
            <a:r>
              <a:rPr sz="1867" spc="13" dirty="0">
                <a:solidFill>
                  <a:srgbClr val="313131"/>
                </a:solidFill>
                <a:latin typeface="Tahoma"/>
                <a:cs typeface="Tahoma"/>
              </a:rPr>
              <a:t>using</a:t>
            </a:r>
            <a:r>
              <a:rPr sz="1867" spc="-127" dirty="0">
                <a:solidFill>
                  <a:srgbClr val="313131"/>
                </a:solidFill>
                <a:latin typeface="Tahoma"/>
                <a:cs typeface="Tahoma"/>
              </a:rPr>
              <a:t> </a:t>
            </a:r>
            <a:r>
              <a:rPr sz="1867" spc="7" dirty="0">
                <a:solidFill>
                  <a:srgbClr val="313131"/>
                </a:solidFill>
                <a:latin typeface="Tahoma"/>
                <a:cs typeface="Tahoma"/>
              </a:rPr>
              <a:t>linear</a:t>
            </a:r>
            <a:r>
              <a:rPr sz="1867" spc="-173" dirty="0">
                <a:solidFill>
                  <a:srgbClr val="313131"/>
                </a:solidFill>
                <a:latin typeface="Tahoma"/>
                <a:cs typeface="Tahoma"/>
              </a:rPr>
              <a:t> </a:t>
            </a:r>
            <a:r>
              <a:rPr sz="1867" spc="27" dirty="0">
                <a:solidFill>
                  <a:srgbClr val="313131"/>
                </a:solidFill>
                <a:latin typeface="Tahoma"/>
                <a:cs typeface="Tahoma"/>
              </a:rPr>
              <a:t>classifier</a:t>
            </a:r>
            <a:endParaRPr sz="1867">
              <a:latin typeface="Tahoma"/>
              <a:cs typeface="Tahoma"/>
            </a:endParaRPr>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4A9A61AF-415B-B2F2-185C-7FB5A99C5220}"/>
              </a:ext>
            </a:extLst>
          </p:cNvPr>
          <p:cNvSpPr>
            <a:spLocks noGrp="1"/>
          </p:cNvSpPr>
          <p:nvPr>
            <p:ph type="sldNum" sz="quarter" idx="12"/>
          </p:nvPr>
        </p:nvSpPr>
        <p:spPr/>
        <p:txBody>
          <a:bodyPr/>
          <a:lstStyle/>
          <a:p>
            <a:pPr>
              <a:defRPr/>
            </a:pPr>
            <a:fld id="{85D4D257-4F1A-5B4F-8BE3-C5A8F8A780E1}" type="slidenum">
              <a:rPr lang="en-US" smtClean="0"/>
              <a:pPr>
                <a:defRPr/>
              </a:pPr>
              <a:t>33</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F0AB-7DF1-57C6-6A24-E28D94421A0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58A0FD92-8E63-AC68-2718-84BB19A8B7C1}"/>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E1BF8A27-20EA-F252-7F14-0081ACA1D807}"/>
              </a:ext>
            </a:extLst>
          </p:cNvPr>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a:extLst>
              <a:ext uri="{FF2B5EF4-FFF2-40B4-BE49-F238E27FC236}">
                <a16:creationId xmlns:a16="http://schemas.microsoft.com/office/drawing/2014/main" id="{8017FE8A-4BEA-6134-7B57-9213C1B97969}"/>
              </a:ext>
            </a:extLst>
          </p:cNvPr>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9" name="object 9">
            <a:extLst>
              <a:ext uri="{FF2B5EF4-FFF2-40B4-BE49-F238E27FC236}">
                <a16:creationId xmlns:a16="http://schemas.microsoft.com/office/drawing/2014/main" id="{AD7AC70F-3FB9-0B80-471F-A6FEB07360C5}"/>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3" name="Picture 2">
            <a:extLst>
              <a:ext uri="{FF2B5EF4-FFF2-40B4-BE49-F238E27FC236}">
                <a16:creationId xmlns:a16="http://schemas.microsoft.com/office/drawing/2014/main" id="{6F72C5FA-BB7F-399A-C78C-EB30F11957E5}"/>
              </a:ext>
            </a:extLst>
          </p:cNvPr>
          <p:cNvPicPr>
            <a:picLocks noChangeAspect="1"/>
          </p:cNvPicPr>
          <p:nvPr/>
        </p:nvPicPr>
        <p:blipFill>
          <a:blip r:embed="rId3"/>
          <a:stretch>
            <a:fillRect/>
          </a:stretch>
        </p:blipFill>
        <p:spPr>
          <a:xfrm>
            <a:off x="4079776" y="1711278"/>
            <a:ext cx="3733333" cy="3685714"/>
          </a:xfrm>
          <a:prstGeom prst="rect">
            <a:avLst/>
          </a:prstGeom>
        </p:spPr>
      </p:pic>
      <p:sp>
        <p:nvSpPr>
          <p:cNvPr id="5" name="Slide Number Placeholder 4">
            <a:extLst>
              <a:ext uri="{FF2B5EF4-FFF2-40B4-BE49-F238E27FC236}">
                <a16:creationId xmlns:a16="http://schemas.microsoft.com/office/drawing/2014/main" id="{1E629D3D-D464-5DDE-40E6-EE9BAB66B25C}"/>
              </a:ext>
            </a:extLst>
          </p:cNvPr>
          <p:cNvSpPr>
            <a:spLocks noGrp="1"/>
          </p:cNvSpPr>
          <p:nvPr>
            <p:ph type="sldNum" sz="quarter" idx="12"/>
          </p:nvPr>
        </p:nvSpPr>
        <p:spPr/>
        <p:txBody>
          <a:bodyPr/>
          <a:lstStyle/>
          <a:p>
            <a:pPr>
              <a:defRPr/>
            </a:pPr>
            <a:fld id="{85D4D257-4F1A-5B4F-8BE3-C5A8F8A780E1}" type="slidenum">
              <a:rPr lang="en-US" smtClean="0"/>
              <a:pPr>
                <a:defRPr/>
              </a:pPr>
              <a:t>34</a:t>
            </a:fld>
            <a:endParaRPr lang="en-US" dirty="0"/>
          </a:p>
        </p:txBody>
      </p:sp>
    </p:spTree>
    <p:extLst>
      <p:ext uri="{BB962C8B-B14F-4D97-AF65-F5344CB8AC3E}">
        <p14:creationId xmlns:p14="http://schemas.microsoft.com/office/powerpoint/2010/main" val="233594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DC1BD-EFA1-B17D-08FF-5EEECB71D72F}"/>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EB816BC-856F-89CA-3072-93160523AF5E}"/>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E0835F08-73E6-3A96-94B3-140B7D88DB5D}"/>
              </a:ext>
            </a:extLst>
          </p:cNvPr>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a:extLst>
              <a:ext uri="{FF2B5EF4-FFF2-40B4-BE49-F238E27FC236}">
                <a16:creationId xmlns:a16="http://schemas.microsoft.com/office/drawing/2014/main" id="{930A57D3-CEC0-728D-A232-BCE4CAC16B37}"/>
              </a:ext>
            </a:extLst>
          </p:cNvPr>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9" name="object 9">
            <a:extLst>
              <a:ext uri="{FF2B5EF4-FFF2-40B4-BE49-F238E27FC236}">
                <a16:creationId xmlns:a16="http://schemas.microsoft.com/office/drawing/2014/main" id="{59C2DED1-B428-FAAA-B4F9-5647A7F40554}"/>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3" name="Picture 2">
            <a:extLst>
              <a:ext uri="{FF2B5EF4-FFF2-40B4-BE49-F238E27FC236}">
                <a16:creationId xmlns:a16="http://schemas.microsoft.com/office/drawing/2014/main" id="{F89BBD21-573F-D028-874D-DCF890DABC3E}"/>
              </a:ext>
            </a:extLst>
          </p:cNvPr>
          <p:cNvPicPr>
            <a:picLocks noChangeAspect="1"/>
          </p:cNvPicPr>
          <p:nvPr/>
        </p:nvPicPr>
        <p:blipFill>
          <a:blip r:embed="rId3"/>
          <a:stretch>
            <a:fillRect/>
          </a:stretch>
        </p:blipFill>
        <p:spPr>
          <a:xfrm>
            <a:off x="4079776" y="1711278"/>
            <a:ext cx="3733333" cy="3685714"/>
          </a:xfrm>
          <a:prstGeom prst="rect">
            <a:avLst/>
          </a:prstGeom>
        </p:spPr>
      </p:pic>
      <p:pic>
        <p:nvPicPr>
          <p:cNvPr id="5" name="Picture 4">
            <a:extLst>
              <a:ext uri="{FF2B5EF4-FFF2-40B4-BE49-F238E27FC236}">
                <a16:creationId xmlns:a16="http://schemas.microsoft.com/office/drawing/2014/main" id="{8EACD7AE-A2A5-294A-5914-B33C42C7CE7C}"/>
              </a:ext>
            </a:extLst>
          </p:cNvPr>
          <p:cNvPicPr>
            <a:picLocks noChangeAspect="1"/>
          </p:cNvPicPr>
          <p:nvPr/>
        </p:nvPicPr>
        <p:blipFill>
          <a:blip r:embed="rId4"/>
          <a:stretch>
            <a:fillRect/>
          </a:stretch>
        </p:blipFill>
        <p:spPr>
          <a:xfrm>
            <a:off x="7877713" y="1439696"/>
            <a:ext cx="4314286" cy="4361905"/>
          </a:xfrm>
          <a:prstGeom prst="rect">
            <a:avLst/>
          </a:prstGeom>
        </p:spPr>
      </p:pic>
      <p:sp>
        <p:nvSpPr>
          <p:cNvPr id="8" name="Slide Number Placeholder 7">
            <a:extLst>
              <a:ext uri="{FF2B5EF4-FFF2-40B4-BE49-F238E27FC236}">
                <a16:creationId xmlns:a16="http://schemas.microsoft.com/office/drawing/2014/main" id="{DCD97B7E-F682-A638-65EC-101588282C0A}"/>
              </a:ext>
            </a:extLst>
          </p:cNvPr>
          <p:cNvSpPr>
            <a:spLocks noGrp="1"/>
          </p:cNvSpPr>
          <p:nvPr>
            <p:ph type="sldNum" sz="quarter" idx="12"/>
          </p:nvPr>
        </p:nvSpPr>
        <p:spPr/>
        <p:txBody>
          <a:bodyPr/>
          <a:lstStyle/>
          <a:p>
            <a:pPr>
              <a:defRPr/>
            </a:pPr>
            <a:fld id="{85D4D257-4F1A-5B4F-8BE3-C5A8F8A780E1}" type="slidenum">
              <a:rPr lang="en-US" smtClean="0"/>
              <a:pPr>
                <a:defRPr/>
              </a:pPr>
              <a:t>35</a:t>
            </a:fld>
            <a:endParaRPr lang="en-US" dirty="0"/>
          </a:p>
        </p:txBody>
      </p:sp>
    </p:spTree>
    <p:extLst>
      <p:ext uri="{BB962C8B-B14F-4D97-AF65-F5344CB8AC3E}">
        <p14:creationId xmlns:p14="http://schemas.microsoft.com/office/powerpoint/2010/main" val="52406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5" y="268214"/>
            <a:ext cx="7362757" cy="553998"/>
          </a:xfrm>
          <a:prstGeom prst="rect">
            <a:avLst/>
          </a:prstGeom>
        </p:spPr>
        <p:txBody>
          <a:bodyPr vert="horz" wrap="square" lIns="0" tIns="0" rIns="0" bIns="0" rtlCol="0" anchor="ctr">
            <a:spAutoFit/>
          </a:bodyPr>
          <a:lstStyle/>
          <a:p>
            <a:pPr marL="16933">
              <a:lnSpc>
                <a:spcPct val="100000"/>
              </a:lnSpc>
            </a:pPr>
            <a:r>
              <a:rPr sz="3600" spc="40" dirty="0">
                <a:latin typeface="Arial" panose="020B0604020202020204" pitchFamily="34" charset="0"/>
                <a:cs typeface="Arial" panose="020B0604020202020204" pitchFamily="34" charset="0"/>
              </a:rPr>
              <a:t>Aspects </a:t>
            </a:r>
            <a:r>
              <a:rPr sz="3600" spc="60" dirty="0">
                <a:latin typeface="Arial" panose="020B0604020202020204" pitchFamily="34" charset="0"/>
                <a:cs typeface="Arial" panose="020B0604020202020204" pitchFamily="34" charset="0"/>
              </a:rPr>
              <a:t>of</a:t>
            </a:r>
            <a:r>
              <a:rPr sz="3600" spc="-620"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Feature </a:t>
            </a:r>
            <a:r>
              <a:rPr sz="3600" spc="7" dirty="0">
                <a:latin typeface="Arial" panose="020B0604020202020204" pitchFamily="34" charset="0"/>
                <a:cs typeface="Arial" panose="020B0604020202020204" pitchFamily="34" charset="0"/>
              </a:rPr>
              <a:t>Engineering</a:t>
            </a:r>
          </a:p>
        </p:txBody>
      </p:sp>
      <p:graphicFrame>
        <p:nvGraphicFramePr>
          <p:cNvPr id="7" name="object 7"/>
          <p:cNvGraphicFramePr>
            <a:graphicFrameLocks noGrp="1"/>
          </p:cNvGraphicFramePr>
          <p:nvPr/>
        </p:nvGraphicFramePr>
        <p:xfrm>
          <a:off x="1527026" y="2274796"/>
          <a:ext cx="7392819" cy="3542451"/>
        </p:xfrm>
        <a:graphic>
          <a:graphicData uri="http://schemas.openxmlformats.org/drawingml/2006/table">
            <a:tbl>
              <a:tblPr firstRow="1" bandRow="1">
                <a:tableStyleId>{2D5ABB26-0587-4C30-8999-92F81FD0307C}</a:tableStyleId>
              </a:tblPr>
              <a:tblGrid>
                <a:gridCol w="3493000">
                  <a:extLst>
                    <a:ext uri="{9D8B030D-6E8A-4147-A177-3AD203B41FA5}">
                      <a16:colId xmlns:a16="http://schemas.microsoft.com/office/drawing/2014/main" val="20000"/>
                    </a:ext>
                  </a:extLst>
                </a:gridCol>
                <a:gridCol w="3899819">
                  <a:extLst>
                    <a:ext uri="{9D8B030D-6E8A-4147-A177-3AD203B41FA5}">
                      <a16:colId xmlns:a16="http://schemas.microsoft.com/office/drawing/2014/main" val="20001"/>
                    </a:ext>
                  </a:extLst>
                </a:gridCol>
              </a:tblGrid>
              <a:tr h="494453">
                <a:tc gridSpan="2">
                  <a:txBody>
                    <a:bodyPr/>
                    <a:lstStyle/>
                    <a:p>
                      <a:pPr marL="1810385">
                        <a:lnSpc>
                          <a:spcPct val="100000"/>
                        </a:lnSpc>
                        <a:spcBef>
                          <a:spcPts val="280"/>
                        </a:spcBef>
                      </a:pPr>
                      <a:r>
                        <a:rPr sz="2100" spc="45" dirty="0">
                          <a:solidFill>
                            <a:srgbClr val="FFFFFF"/>
                          </a:solidFill>
                          <a:latin typeface="Tahoma"/>
                          <a:cs typeface="Tahoma"/>
                        </a:rPr>
                        <a:t>Feature</a:t>
                      </a:r>
                      <a:r>
                        <a:rPr sz="2100" spc="-95" dirty="0">
                          <a:solidFill>
                            <a:srgbClr val="FFFFFF"/>
                          </a:solidFill>
                          <a:latin typeface="Tahoma"/>
                          <a:cs typeface="Tahoma"/>
                        </a:rPr>
                        <a:t> </a:t>
                      </a:r>
                      <a:r>
                        <a:rPr sz="2100" spc="40" dirty="0">
                          <a:solidFill>
                            <a:srgbClr val="FFFFFF"/>
                          </a:solidFill>
                          <a:latin typeface="Tahoma"/>
                          <a:cs typeface="Tahoma"/>
                        </a:rPr>
                        <a:t>Engineering</a:t>
                      </a:r>
                      <a:endParaRPr sz="2100">
                        <a:latin typeface="Tahoma"/>
                        <a:cs typeface="Tahoma"/>
                      </a:endParaRPr>
                    </a:p>
                  </a:txBody>
                  <a:tcPr marL="0" marR="0" marT="4741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hMerge="1">
                  <a:txBody>
                    <a:bodyPr/>
                    <a:lstStyle/>
                    <a:p>
                      <a:endParaRPr/>
                    </a:p>
                  </a:txBody>
                  <a:tcPr marL="0" marR="0" marT="0" marB="0"/>
                </a:tc>
                <a:extLst>
                  <a:ext uri="{0D108BD9-81ED-4DB2-BD59-A6C34878D82A}">
                    <a16:rowId xmlns:a16="http://schemas.microsoft.com/office/drawing/2014/main" val="10000"/>
                  </a:ext>
                </a:extLst>
              </a:tr>
              <a:tr h="975359">
                <a:tc>
                  <a:txBody>
                    <a:bodyPr/>
                    <a:lstStyle/>
                    <a:p>
                      <a:pPr marL="84455">
                        <a:lnSpc>
                          <a:spcPct val="100000"/>
                        </a:lnSpc>
                        <a:spcBef>
                          <a:spcPts val="190"/>
                        </a:spcBef>
                      </a:pPr>
                      <a:r>
                        <a:rPr sz="1900" spc="5" dirty="0">
                          <a:solidFill>
                            <a:srgbClr val="313131"/>
                          </a:solidFill>
                          <a:latin typeface="Tahoma"/>
                          <a:cs typeface="Tahoma"/>
                        </a:rPr>
                        <a:t>Feature</a:t>
                      </a:r>
                      <a:r>
                        <a:rPr sz="1900" spc="-170" dirty="0">
                          <a:solidFill>
                            <a:srgbClr val="313131"/>
                          </a:solidFill>
                          <a:latin typeface="Tahoma"/>
                          <a:cs typeface="Tahoma"/>
                        </a:rPr>
                        <a:t> </a:t>
                      </a:r>
                      <a:r>
                        <a:rPr sz="1900" spc="15" dirty="0">
                          <a:solidFill>
                            <a:srgbClr val="313131"/>
                          </a:solidFill>
                          <a:latin typeface="Tahoma"/>
                          <a:cs typeface="Tahoma"/>
                        </a:rPr>
                        <a:t>Selection</a:t>
                      </a:r>
                      <a:endParaRPr sz="1900">
                        <a:latin typeface="Tahoma"/>
                        <a:cs typeface="Tahoma"/>
                      </a:endParaRPr>
                    </a:p>
                  </a:txBody>
                  <a:tcPr marL="0" marR="0" marT="3217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201930">
                        <a:lnSpc>
                          <a:spcPct val="100000"/>
                        </a:lnSpc>
                        <a:spcBef>
                          <a:spcPts val="190"/>
                        </a:spcBef>
                      </a:pPr>
                      <a:r>
                        <a:rPr sz="1900" spc="20" dirty="0">
                          <a:solidFill>
                            <a:srgbClr val="313131"/>
                          </a:solidFill>
                          <a:latin typeface="Tahoma"/>
                          <a:cs typeface="Tahoma"/>
                        </a:rPr>
                        <a:t>Most</a:t>
                      </a:r>
                      <a:r>
                        <a:rPr sz="1900" spc="-125" dirty="0">
                          <a:solidFill>
                            <a:srgbClr val="313131"/>
                          </a:solidFill>
                          <a:latin typeface="Tahoma"/>
                          <a:cs typeface="Tahoma"/>
                        </a:rPr>
                        <a:t> </a:t>
                      </a:r>
                      <a:r>
                        <a:rPr sz="1900" spc="25" dirty="0">
                          <a:solidFill>
                            <a:srgbClr val="313131"/>
                          </a:solidFill>
                          <a:latin typeface="Tahoma"/>
                          <a:cs typeface="Tahoma"/>
                        </a:rPr>
                        <a:t>useful</a:t>
                      </a:r>
                      <a:r>
                        <a:rPr sz="1900" spc="-145" dirty="0">
                          <a:solidFill>
                            <a:srgbClr val="313131"/>
                          </a:solidFill>
                          <a:latin typeface="Tahoma"/>
                          <a:cs typeface="Tahoma"/>
                        </a:rPr>
                        <a:t> </a:t>
                      </a:r>
                      <a:r>
                        <a:rPr sz="1900" spc="-10" dirty="0">
                          <a:solidFill>
                            <a:srgbClr val="313131"/>
                          </a:solidFill>
                          <a:latin typeface="Tahoma"/>
                          <a:cs typeface="Tahoma"/>
                        </a:rPr>
                        <a:t>and</a:t>
                      </a:r>
                      <a:r>
                        <a:rPr sz="1900" spc="-105" dirty="0">
                          <a:solidFill>
                            <a:srgbClr val="313131"/>
                          </a:solidFill>
                          <a:latin typeface="Tahoma"/>
                          <a:cs typeface="Tahoma"/>
                        </a:rPr>
                        <a:t> </a:t>
                      </a:r>
                      <a:r>
                        <a:rPr sz="1900" dirty="0">
                          <a:solidFill>
                            <a:srgbClr val="313131"/>
                          </a:solidFill>
                          <a:latin typeface="Tahoma"/>
                          <a:cs typeface="Tahoma"/>
                        </a:rPr>
                        <a:t>relevant</a:t>
                      </a:r>
                      <a:r>
                        <a:rPr sz="1900" spc="-140" dirty="0">
                          <a:solidFill>
                            <a:srgbClr val="313131"/>
                          </a:solidFill>
                          <a:latin typeface="Tahoma"/>
                          <a:cs typeface="Tahoma"/>
                        </a:rPr>
                        <a:t> </a:t>
                      </a:r>
                      <a:r>
                        <a:rPr sz="1900" spc="10" dirty="0">
                          <a:solidFill>
                            <a:srgbClr val="313131"/>
                          </a:solidFill>
                          <a:latin typeface="Tahoma"/>
                          <a:cs typeface="Tahoma"/>
                        </a:rPr>
                        <a:t>features  </a:t>
                      </a:r>
                      <a:r>
                        <a:rPr sz="1900" spc="-15" dirty="0">
                          <a:solidFill>
                            <a:srgbClr val="313131"/>
                          </a:solidFill>
                          <a:latin typeface="Tahoma"/>
                          <a:cs typeface="Tahoma"/>
                        </a:rPr>
                        <a:t>are </a:t>
                      </a:r>
                      <a:r>
                        <a:rPr sz="1900" spc="20" dirty="0">
                          <a:solidFill>
                            <a:srgbClr val="313131"/>
                          </a:solidFill>
                          <a:latin typeface="Tahoma"/>
                          <a:cs typeface="Tahoma"/>
                        </a:rPr>
                        <a:t>selected </a:t>
                      </a:r>
                      <a:r>
                        <a:rPr sz="1900" spc="-10" dirty="0">
                          <a:solidFill>
                            <a:srgbClr val="313131"/>
                          </a:solidFill>
                          <a:latin typeface="Tahoma"/>
                          <a:cs typeface="Tahoma"/>
                        </a:rPr>
                        <a:t>from </a:t>
                      </a:r>
                      <a:r>
                        <a:rPr sz="1900" spc="30" dirty="0">
                          <a:solidFill>
                            <a:srgbClr val="313131"/>
                          </a:solidFill>
                          <a:latin typeface="Tahoma"/>
                          <a:cs typeface="Tahoma"/>
                        </a:rPr>
                        <a:t>the </a:t>
                      </a:r>
                      <a:r>
                        <a:rPr sz="1900" spc="5" dirty="0">
                          <a:solidFill>
                            <a:srgbClr val="313131"/>
                          </a:solidFill>
                          <a:latin typeface="Tahoma"/>
                          <a:cs typeface="Tahoma"/>
                        </a:rPr>
                        <a:t>available  </a:t>
                      </a:r>
                      <a:r>
                        <a:rPr sz="1900" dirty="0">
                          <a:solidFill>
                            <a:srgbClr val="313131"/>
                          </a:solidFill>
                          <a:latin typeface="Tahoma"/>
                          <a:cs typeface="Tahoma"/>
                        </a:rPr>
                        <a:t>data</a:t>
                      </a:r>
                      <a:endParaRPr sz="1900">
                        <a:latin typeface="Tahoma"/>
                        <a:cs typeface="Tahoma"/>
                      </a:endParaRPr>
                    </a:p>
                  </a:txBody>
                  <a:tcPr marL="0" marR="0" marT="3217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90880">
                <a:tc>
                  <a:txBody>
                    <a:bodyPr/>
                    <a:lstStyle/>
                    <a:p>
                      <a:pPr marL="85090">
                        <a:lnSpc>
                          <a:spcPct val="100000"/>
                        </a:lnSpc>
                        <a:spcBef>
                          <a:spcPts val="290"/>
                        </a:spcBef>
                      </a:pPr>
                      <a:r>
                        <a:rPr sz="1900" spc="5" dirty="0">
                          <a:solidFill>
                            <a:srgbClr val="313131"/>
                          </a:solidFill>
                          <a:latin typeface="Tahoma"/>
                          <a:cs typeface="Tahoma"/>
                        </a:rPr>
                        <a:t>Feature</a:t>
                      </a:r>
                      <a:r>
                        <a:rPr sz="1900" spc="-140" dirty="0">
                          <a:solidFill>
                            <a:srgbClr val="313131"/>
                          </a:solidFill>
                          <a:latin typeface="Tahoma"/>
                          <a:cs typeface="Tahoma"/>
                        </a:rPr>
                        <a:t> </a:t>
                      </a:r>
                      <a:r>
                        <a:rPr sz="1900" spc="10" dirty="0">
                          <a:solidFill>
                            <a:srgbClr val="313131"/>
                          </a:solidFill>
                          <a:latin typeface="Tahoma"/>
                          <a:cs typeface="Tahoma"/>
                        </a:rPr>
                        <a:t>Extraction</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207010">
                        <a:lnSpc>
                          <a:spcPct val="100000"/>
                        </a:lnSpc>
                        <a:spcBef>
                          <a:spcPts val="290"/>
                        </a:spcBef>
                      </a:pPr>
                      <a:r>
                        <a:rPr sz="1900" spc="25" dirty="0">
                          <a:solidFill>
                            <a:srgbClr val="313131"/>
                          </a:solidFill>
                          <a:latin typeface="Tahoma"/>
                          <a:cs typeface="Tahoma"/>
                        </a:rPr>
                        <a:t>Existing</a:t>
                      </a:r>
                      <a:r>
                        <a:rPr sz="1900" spc="-125" dirty="0">
                          <a:solidFill>
                            <a:srgbClr val="313131"/>
                          </a:solidFill>
                          <a:latin typeface="Tahoma"/>
                          <a:cs typeface="Tahoma"/>
                        </a:rPr>
                        <a:t> </a:t>
                      </a:r>
                      <a:r>
                        <a:rPr sz="1900" spc="10" dirty="0">
                          <a:solidFill>
                            <a:srgbClr val="313131"/>
                          </a:solidFill>
                          <a:latin typeface="Tahoma"/>
                          <a:cs typeface="Tahoma"/>
                        </a:rPr>
                        <a:t>features</a:t>
                      </a:r>
                      <a:r>
                        <a:rPr sz="1900" spc="-135" dirty="0">
                          <a:solidFill>
                            <a:srgbClr val="313131"/>
                          </a:solidFill>
                          <a:latin typeface="Tahoma"/>
                          <a:cs typeface="Tahoma"/>
                        </a:rPr>
                        <a:t> </a:t>
                      </a:r>
                      <a:r>
                        <a:rPr sz="1900" spc="-15" dirty="0">
                          <a:solidFill>
                            <a:srgbClr val="313131"/>
                          </a:solidFill>
                          <a:latin typeface="Tahoma"/>
                          <a:cs typeface="Tahoma"/>
                        </a:rPr>
                        <a:t>are</a:t>
                      </a:r>
                      <a:r>
                        <a:rPr sz="1900" spc="-114" dirty="0">
                          <a:solidFill>
                            <a:srgbClr val="313131"/>
                          </a:solidFill>
                          <a:latin typeface="Tahoma"/>
                          <a:cs typeface="Tahoma"/>
                        </a:rPr>
                        <a:t> </a:t>
                      </a:r>
                      <a:r>
                        <a:rPr sz="1900" spc="-15" dirty="0">
                          <a:solidFill>
                            <a:srgbClr val="313131"/>
                          </a:solidFill>
                          <a:latin typeface="Tahoma"/>
                          <a:cs typeface="Tahoma"/>
                        </a:rPr>
                        <a:t>combined</a:t>
                      </a:r>
                      <a:r>
                        <a:rPr sz="1900" spc="-110" dirty="0">
                          <a:solidFill>
                            <a:srgbClr val="313131"/>
                          </a:solidFill>
                          <a:latin typeface="Tahoma"/>
                          <a:cs typeface="Tahoma"/>
                        </a:rPr>
                        <a:t> </a:t>
                      </a:r>
                      <a:r>
                        <a:rPr sz="1900" spc="25" dirty="0">
                          <a:solidFill>
                            <a:srgbClr val="313131"/>
                          </a:solidFill>
                          <a:latin typeface="Tahoma"/>
                          <a:cs typeface="Tahoma"/>
                        </a:rPr>
                        <a:t>to  </a:t>
                      </a:r>
                      <a:r>
                        <a:rPr sz="1900" spc="5" dirty="0">
                          <a:solidFill>
                            <a:srgbClr val="313131"/>
                          </a:solidFill>
                          <a:latin typeface="Tahoma"/>
                          <a:cs typeface="Tahoma"/>
                        </a:rPr>
                        <a:t>develop</a:t>
                      </a:r>
                      <a:r>
                        <a:rPr sz="1900" spc="-140" dirty="0">
                          <a:solidFill>
                            <a:srgbClr val="313131"/>
                          </a:solidFill>
                          <a:latin typeface="Tahoma"/>
                          <a:cs typeface="Tahoma"/>
                        </a:rPr>
                        <a:t> </a:t>
                      </a:r>
                      <a:r>
                        <a:rPr sz="1900" spc="-25" dirty="0">
                          <a:solidFill>
                            <a:srgbClr val="313131"/>
                          </a:solidFill>
                          <a:latin typeface="Tahoma"/>
                          <a:cs typeface="Tahoma"/>
                        </a:rPr>
                        <a:t>more</a:t>
                      </a:r>
                      <a:r>
                        <a:rPr sz="1900" spc="-120" dirty="0">
                          <a:solidFill>
                            <a:srgbClr val="313131"/>
                          </a:solidFill>
                          <a:latin typeface="Tahoma"/>
                          <a:cs typeface="Tahoma"/>
                        </a:rPr>
                        <a:t> </a:t>
                      </a:r>
                      <a:r>
                        <a:rPr sz="1900" spc="25" dirty="0">
                          <a:solidFill>
                            <a:srgbClr val="313131"/>
                          </a:solidFill>
                          <a:latin typeface="Tahoma"/>
                          <a:cs typeface="Tahoma"/>
                        </a:rPr>
                        <a:t>useful</a:t>
                      </a:r>
                      <a:r>
                        <a:rPr sz="1900" spc="-155" dirty="0">
                          <a:solidFill>
                            <a:srgbClr val="313131"/>
                          </a:solidFill>
                          <a:latin typeface="Tahoma"/>
                          <a:cs typeface="Tahoma"/>
                        </a:rPr>
                        <a:t> </a:t>
                      </a:r>
                      <a:r>
                        <a:rPr sz="1900" spc="10" dirty="0">
                          <a:solidFill>
                            <a:srgbClr val="313131"/>
                          </a:solidFill>
                          <a:latin typeface="Tahoma"/>
                          <a:cs typeface="Tahoma"/>
                        </a:rPr>
                        <a:t>ones</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r h="690879">
                <a:tc>
                  <a:txBody>
                    <a:bodyPr/>
                    <a:lstStyle/>
                    <a:p>
                      <a:pPr marL="85090">
                        <a:lnSpc>
                          <a:spcPct val="100000"/>
                        </a:lnSpc>
                        <a:spcBef>
                          <a:spcPts val="290"/>
                        </a:spcBef>
                      </a:pPr>
                      <a:r>
                        <a:rPr sz="1900" spc="5" dirty="0">
                          <a:solidFill>
                            <a:srgbClr val="313131"/>
                          </a:solidFill>
                          <a:latin typeface="Tahoma"/>
                          <a:cs typeface="Tahoma"/>
                        </a:rPr>
                        <a:t>Feature</a:t>
                      </a:r>
                      <a:r>
                        <a:rPr sz="1900" spc="-190" dirty="0">
                          <a:solidFill>
                            <a:srgbClr val="313131"/>
                          </a:solidFill>
                          <a:latin typeface="Tahoma"/>
                          <a:cs typeface="Tahoma"/>
                        </a:rPr>
                        <a:t> </a:t>
                      </a:r>
                      <a:r>
                        <a:rPr sz="1900" spc="15" dirty="0">
                          <a:solidFill>
                            <a:srgbClr val="313131"/>
                          </a:solidFill>
                          <a:latin typeface="Tahoma"/>
                          <a:cs typeface="Tahoma"/>
                        </a:rPr>
                        <a:t>Addition</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tc>
                  <a:txBody>
                    <a:bodyPr/>
                    <a:lstStyle/>
                    <a:p>
                      <a:pPr marL="84455" marR="614680">
                        <a:lnSpc>
                          <a:spcPct val="100000"/>
                        </a:lnSpc>
                        <a:spcBef>
                          <a:spcPts val="290"/>
                        </a:spcBef>
                      </a:pPr>
                      <a:r>
                        <a:rPr sz="1900" spc="35" dirty="0">
                          <a:solidFill>
                            <a:srgbClr val="313131"/>
                          </a:solidFill>
                          <a:latin typeface="Tahoma"/>
                          <a:cs typeface="Tahoma"/>
                        </a:rPr>
                        <a:t>New</a:t>
                      </a:r>
                      <a:r>
                        <a:rPr sz="1900" spc="-120" dirty="0">
                          <a:solidFill>
                            <a:srgbClr val="313131"/>
                          </a:solidFill>
                          <a:latin typeface="Tahoma"/>
                          <a:cs typeface="Tahoma"/>
                        </a:rPr>
                        <a:t> </a:t>
                      </a:r>
                      <a:r>
                        <a:rPr sz="1900" spc="10" dirty="0">
                          <a:solidFill>
                            <a:srgbClr val="313131"/>
                          </a:solidFill>
                          <a:latin typeface="Tahoma"/>
                          <a:cs typeface="Tahoma"/>
                        </a:rPr>
                        <a:t>features</a:t>
                      </a:r>
                      <a:r>
                        <a:rPr sz="1900" spc="-135" dirty="0">
                          <a:solidFill>
                            <a:srgbClr val="313131"/>
                          </a:solidFill>
                          <a:latin typeface="Tahoma"/>
                          <a:cs typeface="Tahoma"/>
                        </a:rPr>
                        <a:t> </a:t>
                      </a:r>
                      <a:r>
                        <a:rPr sz="1900" spc="-15" dirty="0">
                          <a:solidFill>
                            <a:srgbClr val="313131"/>
                          </a:solidFill>
                          <a:latin typeface="Tahoma"/>
                          <a:cs typeface="Tahoma"/>
                        </a:rPr>
                        <a:t>are</a:t>
                      </a:r>
                      <a:r>
                        <a:rPr sz="1900" spc="-114" dirty="0">
                          <a:solidFill>
                            <a:srgbClr val="313131"/>
                          </a:solidFill>
                          <a:latin typeface="Tahoma"/>
                          <a:cs typeface="Tahoma"/>
                        </a:rPr>
                        <a:t> </a:t>
                      </a:r>
                      <a:r>
                        <a:rPr sz="1900" spc="-5" dirty="0">
                          <a:solidFill>
                            <a:srgbClr val="313131"/>
                          </a:solidFill>
                          <a:latin typeface="Tahoma"/>
                          <a:cs typeface="Tahoma"/>
                        </a:rPr>
                        <a:t>created</a:t>
                      </a:r>
                      <a:r>
                        <a:rPr sz="1900" spc="-125" dirty="0">
                          <a:solidFill>
                            <a:srgbClr val="313131"/>
                          </a:solidFill>
                          <a:latin typeface="Tahoma"/>
                          <a:cs typeface="Tahoma"/>
                        </a:rPr>
                        <a:t> </a:t>
                      </a:r>
                      <a:r>
                        <a:rPr sz="1900" spc="15" dirty="0">
                          <a:solidFill>
                            <a:srgbClr val="313131"/>
                          </a:solidFill>
                          <a:latin typeface="Tahoma"/>
                          <a:cs typeface="Tahoma"/>
                        </a:rPr>
                        <a:t>by  </a:t>
                      </a:r>
                      <a:r>
                        <a:rPr sz="1900" spc="5" dirty="0">
                          <a:solidFill>
                            <a:srgbClr val="313131"/>
                          </a:solidFill>
                          <a:latin typeface="Tahoma"/>
                          <a:cs typeface="Tahoma"/>
                        </a:rPr>
                        <a:t>gathering </a:t>
                      </a:r>
                      <a:r>
                        <a:rPr sz="1900" spc="25" dirty="0">
                          <a:solidFill>
                            <a:srgbClr val="313131"/>
                          </a:solidFill>
                          <a:latin typeface="Tahoma"/>
                          <a:cs typeface="Tahoma"/>
                        </a:rPr>
                        <a:t>new</a:t>
                      </a:r>
                      <a:r>
                        <a:rPr sz="1900" spc="-275" dirty="0">
                          <a:solidFill>
                            <a:srgbClr val="313131"/>
                          </a:solidFill>
                          <a:latin typeface="Tahoma"/>
                          <a:cs typeface="Tahoma"/>
                        </a:rPr>
                        <a:t> </a:t>
                      </a:r>
                      <a:r>
                        <a:rPr sz="1900" dirty="0">
                          <a:solidFill>
                            <a:srgbClr val="313131"/>
                          </a:solidFill>
                          <a:latin typeface="Tahoma"/>
                          <a:cs typeface="Tahoma"/>
                        </a:rPr>
                        <a:t>data</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3"/>
                  </a:ext>
                </a:extLst>
              </a:tr>
              <a:tr h="690880">
                <a:tc>
                  <a:txBody>
                    <a:bodyPr/>
                    <a:lstStyle/>
                    <a:p>
                      <a:pPr marL="85090">
                        <a:lnSpc>
                          <a:spcPct val="100000"/>
                        </a:lnSpc>
                        <a:spcBef>
                          <a:spcPts val="290"/>
                        </a:spcBef>
                      </a:pPr>
                      <a:r>
                        <a:rPr sz="1900" spc="5" dirty="0">
                          <a:solidFill>
                            <a:srgbClr val="313131"/>
                          </a:solidFill>
                          <a:latin typeface="Tahoma"/>
                          <a:cs typeface="Tahoma"/>
                        </a:rPr>
                        <a:t>Feature</a:t>
                      </a:r>
                      <a:r>
                        <a:rPr sz="1900" spc="-170" dirty="0">
                          <a:solidFill>
                            <a:srgbClr val="313131"/>
                          </a:solidFill>
                          <a:latin typeface="Tahoma"/>
                          <a:cs typeface="Tahoma"/>
                        </a:rPr>
                        <a:t> </a:t>
                      </a:r>
                      <a:r>
                        <a:rPr sz="1900" spc="20" dirty="0">
                          <a:solidFill>
                            <a:srgbClr val="313131"/>
                          </a:solidFill>
                          <a:latin typeface="Tahoma"/>
                          <a:cs typeface="Tahoma"/>
                        </a:rPr>
                        <a:t>Filtering</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414655">
                        <a:lnSpc>
                          <a:spcPct val="100000"/>
                        </a:lnSpc>
                        <a:spcBef>
                          <a:spcPts val="290"/>
                        </a:spcBef>
                      </a:pPr>
                      <a:r>
                        <a:rPr sz="1900" spc="25" dirty="0">
                          <a:solidFill>
                            <a:srgbClr val="313131"/>
                          </a:solidFill>
                          <a:latin typeface="Tahoma"/>
                          <a:cs typeface="Tahoma"/>
                        </a:rPr>
                        <a:t>Filter</a:t>
                      </a:r>
                      <a:r>
                        <a:rPr sz="1900" spc="-110" dirty="0">
                          <a:solidFill>
                            <a:srgbClr val="313131"/>
                          </a:solidFill>
                          <a:latin typeface="Tahoma"/>
                          <a:cs typeface="Tahoma"/>
                        </a:rPr>
                        <a:t> </a:t>
                      </a:r>
                      <a:r>
                        <a:rPr sz="1900" spc="20" dirty="0">
                          <a:solidFill>
                            <a:srgbClr val="313131"/>
                          </a:solidFill>
                          <a:latin typeface="Tahoma"/>
                          <a:cs typeface="Tahoma"/>
                        </a:rPr>
                        <a:t>out</a:t>
                      </a:r>
                      <a:r>
                        <a:rPr sz="1900" spc="-110" dirty="0">
                          <a:solidFill>
                            <a:srgbClr val="313131"/>
                          </a:solidFill>
                          <a:latin typeface="Tahoma"/>
                          <a:cs typeface="Tahoma"/>
                        </a:rPr>
                        <a:t> </a:t>
                      </a:r>
                      <a:r>
                        <a:rPr sz="1900" dirty="0">
                          <a:solidFill>
                            <a:srgbClr val="313131"/>
                          </a:solidFill>
                          <a:latin typeface="Tahoma"/>
                          <a:cs typeface="Tahoma"/>
                        </a:rPr>
                        <a:t>irrelevant</a:t>
                      </a:r>
                      <a:r>
                        <a:rPr sz="1900" spc="-135" dirty="0">
                          <a:solidFill>
                            <a:srgbClr val="313131"/>
                          </a:solidFill>
                          <a:latin typeface="Tahoma"/>
                          <a:cs typeface="Tahoma"/>
                        </a:rPr>
                        <a:t> </a:t>
                      </a:r>
                      <a:r>
                        <a:rPr sz="1900" spc="10" dirty="0">
                          <a:solidFill>
                            <a:srgbClr val="313131"/>
                          </a:solidFill>
                          <a:latin typeface="Tahoma"/>
                          <a:cs typeface="Tahoma"/>
                        </a:rPr>
                        <a:t>features</a:t>
                      </a:r>
                      <a:r>
                        <a:rPr sz="1900" spc="-125" dirty="0">
                          <a:solidFill>
                            <a:srgbClr val="313131"/>
                          </a:solidFill>
                          <a:latin typeface="Tahoma"/>
                          <a:cs typeface="Tahoma"/>
                        </a:rPr>
                        <a:t> </a:t>
                      </a:r>
                      <a:r>
                        <a:rPr sz="1900" spc="25" dirty="0">
                          <a:solidFill>
                            <a:srgbClr val="313131"/>
                          </a:solidFill>
                          <a:latin typeface="Tahoma"/>
                          <a:cs typeface="Tahoma"/>
                        </a:rPr>
                        <a:t>to  </a:t>
                      </a:r>
                      <a:r>
                        <a:rPr sz="1900" spc="-25" dirty="0">
                          <a:solidFill>
                            <a:srgbClr val="313131"/>
                          </a:solidFill>
                          <a:latin typeface="Tahoma"/>
                          <a:cs typeface="Tahoma"/>
                        </a:rPr>
                        <a:t>make</a:t>
                      </a:r>
                      <a:r>
                        <a:rPr sz="1900" spc="-114" dirty="0">
                          <a:solidFill>
                            <a:srgbClr val="313131"/>
                          </a:solidFill>
                          <a:latin typeface="Tahoma"/>
                          <a:cs typeface="Tahoma"/>
                        </a:rPr>
                        <a:t> </a:t>
                      </a:r>
                      <a:r>
                        <a:rPr sz="1900" spc="30" dirty="0">
                          <a:solidFill>
                            <a:srgbClr val="313131"/>
                          </a:solidFill>
                          <a:latin typeface="Tahoma"/>
                          <a:cs typeface="Tahoma"/>
                        </a:rPr>
                        <a:t>the</a:t>
                      </a:r>
                      <a:r>
                        <a:rPr sz="1900" spc="-114" dirty="0">
                          <a:solidFill>
                            <a:srgbClr val="313131"/>
                          </a:solidFill>
                          <a:latin typeface="Tahoma"/>
                          <a:cs typeface="Tahoma"/>
                        </a:rPr>
                        <a:t> </a:t>
                      </a:r>
                      <a:r>
                        <a:rPr sz="1900" dirty="0">
                          <a:solidFill>
                            <a:srgbClr val="313131"/>
                          </a:solidFill>
                          <a:latin typeface="Tahoma"/>
                          <a:cs typeface="Tahoma"/>
                        </a:rPr>
                        <a:t>modeling</a:t>
                      </a:r>
                      <a:r>
                        <a:rPr sz="1900" spc="-125" dirty="0">
                          <a:solidFill>
                            <a:srgbClr val="313131"/>
                          </a:solidFill>
                          <a:latin typeface="Tahoma"/>
                          <a:cs typeface="Tahoma"/>
                        </a:rPr>
                        <a:t> </a:t>
                      </a:r>
                      <a:r>
                        <a:rPr sz="1900" spc="20" dirty="0">
                          <a:solidFill>
                            <a:srgbClr val="313131"/>
                          </a:solidFill>
                          <a:latin typeface="Tahoma"/>
                          <a:cs typeface="Tahoma"/>
                        </a:rPr>
                        <a:t>step</a:t>
                      </a:r>
                      <a:r>
                        <a:rPr sz="1900" spc="-125" dirty="0">
                          <a:solidFill>
                            <a:srgbClr val="313131"/>
                          </a:solidFill>
                          <a:latin typeface="Tahoma"/>
                          <a:cs typeface="Tahoma"/>
                        </a:rPr>
                        <a:t> </a:t>
                      </a:r>
                      <a:r>
                        <a:rPr sz="1900" spc="20" dirty="0">
                          <a:solidFill>
                            <a:srgbClr val="313131"/>
                          </a:solidFill>
                          <a:latin typeface="Tahoma"/>
                          <a:cs typeface="Tahoma"/>
                        </a:rPr>
                        <a:t>easy</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E3255AD1-15F2-E26C-F451-5F7BBE5D281E}"/>
              </a:ext>
            </a:extLst>
          </p:cNvPr>
          <p:cNvSpPr>
            <a:spLocks noGrp="1"/>
          </p:cNvSpPr>
          <p:nvPr>
            <p:ph type="sldNum" sz="quarter" idx="12"/>
          </p:nvPr>
        </p:nvSpPr>
        <p:spPr/>
        <p:txBody>
          <a:bodyPr/>
          <a:lstStyle/>
          <a:p>
            <a:pPr>
              <a:defRPr/>
            </a:pPr>
            <a:fld id="{85D4D257-4F1A-5B4F-8BE3-C5A8F8A780E1}" type="slidenum">
              <a:rPr lang="en-US" smtClean="0"/>
              <a:pPr>
                <a:defRPr/>
              </a:pPr>
              <a:t>36</a:t>
            </a:fld>
            <a:endParaRPr lang="en-US" dirty="0"/>
          </a:p>
        </p:txBody>
      </p:sp>
    </p:spTree>
    <p:extLst>
      <p:ext uri="{BB962C8B-B14F-4D97-AF65-F5344CB8AC3E}">
        <p14:creationId xmlns:p14="http://schemas.microsoft.com/office/powerpoint/2010/main" val="1469696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23407" y="1605281"/>
            <a:ext cx="6372351" cy="3326383"/>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p:nvPr/>
        </p:nvSpPr>
        <p:spPr>
          <a:xfrm>
            <a:off x="701213" y="1615712"/>
            <a:ext cx="4134273" cy="3143296"/>
          </a:xfrm>
          <a:prstGeom prst="rect">
            <a:avLst/>
          </a:prstGeom>
        </p:spPr>
        <p:txBody>
          <a:bodyPr vert="horz" wrap="square" lIns="0" tIns="0" rIns="0" bIns="0" rtlCol="0">
            <a:spAutoFit/>
          </a:bodyPr>
          <a:lstStyle/>
          <a:p>
            <a:pPr marL="16933" marR="7620">
              <a:lnSpc>
                <a:spcPct val="119100"/>
              </a:lnSpc>
            </a:pPr>
            <a:r>
              <a:rPr sz="1867" spc="13" dirty="0">
                <a:solidFill>
                  <a:srgbClr val="313131"/>
                </a:solidFill>
                <a:latin typeface="Tahoma"/>
                <a:cs typeface="Tahoma"/>
              </a:rPr>
              <a:t>Process</a:t>
            </a:r>
            <a:r>
              <a:rPr sz="1867" spc="-167" dirty="0">
                <a:solidFill>
                  <a:srgbClr val="313131"/>
                </a:solidFill>
                <a:latin typeface="Tahoma"/>
                <a:cs typeface="Tahoma"/>
              </a:rPr>
              <a:t> </a:t>
            </a:r>
            <a:r>
              <a:rPr sz="1867" spc="13" dirty="0">
                <a:solidFill>
                  <a:srgbClr val="313131"/>
                </a:solidFill>
                <a:latin typeface="Tahoma"/>
                <a:cs typeface="Tahoma"/>
              </a:rPr>
              <a:t>where</a:t>
            </a:r>
            <a:r>
              <a:rPr sz="1867" spc="-160" dirty="0">
                <a:solidFill>
                  <a:srgbClr val="313131"/>
                </a:solidFill>
                <a:latin typeface="Tahoma"/>
                <a:cs typeface="Tahoma"/>
              </a:rPr>
              <a:t> </a:t>
            </a:r>
            <a:r>
              <a:rPr sz="1867" dirty="0">
                <a:solidFill>
                  <a:srgbClr val="313131"/>
                </a:solidFill>
                <a:latin typeface="Tahoma"/>
                <a:cs typeface="Tahoma"/>
              </a:rPr>
              <a:t>you</a:t>
            </a:r>
            <a:r>
              <a:rPr sz="1867" spc="-120" dirty="0">
                <a:solidFill>
                  <a:srgbClr val="313131"/>
                </a:solidFill>
                <a:latin typeface="Tahoma"/>
                <a:cs typeface="Tahoma"/>
              </a:rPr>
              <a:t> </a:t>
            </a:r>
            <a:r>
              <a:rPr sz="1867" spc="7" dirty="0">
                <a:solidFill>
                  <a:srgbClr val="313131"/>
                </a:solidFill>
                <a:latin typeface="Tahoma"/>
                <a:cs typeface="Tahoma"/>
              </a:rPr>
              <a:t>automatically</a:t>
            </a:r>
            <a:r>
              <a:rPr sz="1867" spc="-167" dirty="0">
                <a:solidFill>
                  <a:srgbClr val="313131"/>
                </a:solidFill>
                <a:latin typeface="Tahoma"/>
                <a:cs typeface="Tahoma"/>
              </a:rPr>
              <a:t> </a:t>
            </a:r>
            <a:r>
              <a:rPr sz="1867" spc="33" dirty="0">
                <a:solidFill>
                  <a:srgbClr val="313131"/>
                </a:solidFill>
                <a:latin typeface="Tahoma"/>
                <a:cs typeface="Tahoma"/>
              </a:rPr>
              <a:t>select  those </a:t>
            </a:r>
            <a:r>
              <a:rPr sz="1867" spc="13" dirty="0">
                <a:solidFill>
                  <a:srgbClr val="313131"/>
                </a:solidFill>
                <a:latin typeface="Tahoma"/>
                <a:cs typeface="Tahoma"/>
              </a:rPr>
              <a:t>features in </a:t>
            </a:r>
            <a:r>
              <a:rPr sz="1867" spc="-7" dirty="0">
                <a:solidFill>
                  <a:srgbClr val="313131"/>
                </a:solidFill>
                <a:latin typeface="Tahoma"/>
                <a:cs typeface="Tahoma"/>
              </a:rPr>
              <a:t>your </a:t>
            </a:r>
            <a:r>
              <a:rPr sz="1867" dirty="0">
                <a:solidFill>
                  <a:srgbClr val="313131"/>
                </a:solidFill>
                <a:latin typeface="Tahoma"/>
                <a:cs typeface="Tahoma"/>
              </a:rPr>
              <a:t>data </a:t>
            </a:r>
            <a:r>
              <a:rPr sz="1867" spc="33" dirty="0">
                <a:solidFill>
                  <a:srgbClr val="313131"/>
                </a:solidFill>
                <a:latin typeface="Tahoma"/>
                <a:cs typeface="Tahoma"/>
              </a:rPr>
              <a:t>that  </a:t>
            </a:r>
            <a:r>
              <a:rPr sz="1867" spc="7" dirty="0">
                <a:solidFill>
                  <a:srgbClr val="313131"/>
                </a:solidFill>
                <a:latin typeface="Tahoma"/>
                <a:cs typeface="Tahoma"/>
              </a:rPr>
              <a:t>contribute most </a:t>
            </a:r>
            <a:r>
              <a:rPr sz="1867" spc="33" dirty="0">
                <a:solidFill>
                  <a:srgbClr val="313131"/>
                </a:solidFill>
                <a:latin typeface="Tahoma"/>
                <a:cs typeface="Tahoma"/>
              </a:rPr>
              <a:t>to </a:t>
            </a:r>
            <a:r>
              <a:rPr sz="1867" spc="40" dirty="0">
                <a:solidFill>
                  <a:srgbClr val="313131"/>
                </a:solidFill>
                <a:latin typeface="Tahoma"/>
                <a:cs typeface="Tahoma"/>
              </a:rPr>
              <a:t>the </a:t>
            </a:r>
            <a:r>
              <a:rPr sz="1867" dirty="0">
                <a:solidFill>
                  <a:srgbClr val="313131"/>
                </a:solidFill>
                <a:latin typeface="Tahoma"/>
                <a:cs typeface="Tahoma"/>
              </a:rPr>
              <a:t>prediction  </a:t>
            </a:r>
            <a:r>
              <a:rPr sz="1867" spc="7" dirty="0">
                <a:solidFill>
                  <a:srgbClr val="313131"/>
                </a:solidFill>
                <a:latin typeface="Tahoma"/>
                <a:cs typeface="Tahoma"/>
              </a:rPr>
              <a:t>variable </a:t>
            </a:r>
            <a:r>
              <a:rPr sz="1867" spc="-13" dirty="0">
                <a:solidFill>
                  <a:srgbClr val="313131"/>
                </a:solidFill>
                <a:latin typeface="Tahoma"/>
                <a:cs typeface="Tahoma"/>
              </a:rPr>
              <a:t>or </a:t>
            </a:r>
            <a:r>
              <a:rPr sz="1867" spc="20" dirty="0">
                <a:solidFill>
                  <a:srgbClr val="313131"/>
                </a:solidFill>
                <a:latin typeface="Tahoma"/>
                <a:cs typeface="Tahoma"/>
              </a:rPr>
              <a:t>output </a:t>
            </a:r>
            <a:r>
              <a:rPr sz="1867" spc="13" dirty="0">
                <a:solidFill>
                  <a:srgbClr val="313131"/>
                </a:solidFill>
                <a:latin typeface="Tahoma"/>
                <a:cs typeface="Tahoma"/>
              </a:rPr>
              <a:t>in </a:t>
            </a:r>
            <a:r>
              <a:rPr sz="1867" spc="20" dirty="0">
                <a:solidFill>
                  <a:srgbClr val="313131"/>
                </a:solidFill>
                <a:latin typeface="Tahoma"/>
                <a:cs typeface="Tahoma"/>
              </a:rPr>
              <a:t>which </a:t>
            </a:r>
            <a:r>
              <a:rPr sz="1867" dirty="0">
                <a:solidFill>
                  <a:srgbClr val="313131"/>
                </a:solidFill>
                <a:latin typeface="Tahoma"/>
                <a:cs typeface="Tahoma"/>
              </a:rPr>
              <a:t>you </a:t>
            </a:r>
            <a:r>
              <a:rPr sz="1867" spc="-20" dirty="0">
                <a:solidFill>
                  <a:srgbClr val="313131"/>
                </a:solidFill>
                <a:latin typeface="Tahoma"/>
                <a:cs typeface="Tahoma"/>
              </a:rPr>
              <a:t>are  </a:t>
            </a:r>
            <a:r>
              <a:rPr sz="1867" spc="20" dirty="0">
                <a:solidFill>
                  <a:srgbClr val="313131"/>
                </a:solidFill>
                <a:latin typeface="Tahoma"/>
                <a:cs typeface="Tahoma"/>
              </a:rPr>
              <a:t>interested</a:t>
            </a:r>
            <a:endParaRPr sz="1867" dirty="0">
              <a:latin typeface="Tahoma"/>
              <a:cs typeface="Tahoma"/>
            </a:endParaRPr>
          </a:p>
          <a:p>
            <a:pPr marL="16933" marR="6773">
              <a:lnSpc>
                <a:spcPct val="119000"/>
              </a:lnSpc>
              <a:spcBef>
                <a:spcPts val="793"/>
              </a:spcBef>
            </a:pPr>
            <a:r>
              <a:rPr sz="1867" spc="7" dirty="0">
                <a:solidFill>
                  <a:srgbClr val="313131"/>
                </a:solidFill>
                <a:latin typeface="Tahoma"/>
                <a:cs typeface="Tahoma"/>
              </a:rPr>
              <a:t>Having </a:t>
            </a:r>
            <a:r>
              <a:rPr sz="1867" dirty="0">
                <a:solidFill>
                  <a:srgbClr val="313131"/>
                </a:solidFill>
                <a:latin typeface="Tahoma"/>
                <a:cs typeface="Tahoma"/>
              </a:rPr>
              <a:t>irrelevant </a:t>
            </a:r>
            <a:r>
              <a:rPr sz="1867" spc="13" dirty="0">
                <a:solidFill>
                  <a:srgbClr val="313131"/>
                </a:solidFill>
                <a:latin typeface="Tahoma"/>
                <a:cs typeface="Tahoma"/>
              </a:rPr>
              <a:t>features in </a:t>
            </a:r>
            <a:r>
              <a:rPr sz="1867" spc="-7" dirty="0">
                <a:solidFill>
                  <a:srgbClr val="313131"/>
                </a:solidFill>
                <a:latin typeface="Tahoma"/>
                <a:cs typeface="Tahoma"/>
              </a:rPr>
              <a:t>your </a:t>
            </a:r>
            <a:r>
              <a:rPr sz="1867" dirty="0">
                <a:solidFill>
                  <a:srgbClr val="313131"/>
                </a:solidFill>
                <a:latin typeface="Tahoma"/>
                <a:cs typeface="Tahoma"/>
              </a:rPr>
              <a:t>data  </a:t>
            </a:r>
            <a:r>
              <a:rPr sz="1867" spc="-13" dirty="0">
                <a:solidFill>
                  <a:srgbClr val="313131"/>
                </a:solidFill>
                <a:latin typeface="Tahoma"/>
                <a:cs typeface="Tahoma"/>
              </a:rPr>
              <a:t>can </a:t>
            </a:r>
            <a:r>
              <a:rPr sz="1867" dirty="0">
                <a:solidFill>
                  <a:srgbClr val="313131"/>
                </a:solidFill>
                <a:latin typeface="Tahoma"/>
                <a:cs typeface="Tahoma"/>
              </a:rPr>
              <a:t>decrease </a:t>
            </a:r>
            <a:r>
              <a:rPr sz="1867" spc="40" dirty="0">
                <a:solidFill>
                  <a:srgbClr val="313131"/>
                </a:solidFill>
                <a:latin typeface="Tahoma"/>
                <a:cs typeface="Tahoma"/>
              </a:rPr>
              <a:t>the </a:t>
            </a:r>
            <a:r>
              <a:rPr sz="1867" spc="-13" dirty="0">
                <a:solidFill>
                  <a:srgbClr val="313131"/>
                </a:solidFill>
                <a:latin typeface="Tahoma"/>
                <a:cs typeface="Tahoma"/>
              </a:rPr>
              <a:t>accuracy </a:t>
            </a:r>
            <a:r>
              <a:rPr sz="1867" spc="40" dirty="0">
                <a:solidFill>
                  <a:srgbClr val="313131"/>
                </a:solidFill>
                <a:latin typeface="Tahoma"/>
                <a:cs typeface="Tahoma"/>
              </a:rPr>
              <a:t>of </a:t>
            </a:r>
            <a:r>
              <a:rPr sz="1867" spc="-20" dirty="0">
                <a:solidFill>
                  <a:srgbClr val="313131"/>
                </a:solidFill>
                <a:latin typeface="Tahoma"/>
                <a:cs typeface="Tahoma"/>
              </a:rPr>
              <a:t>many  </a:t>
            </a:r>
            <a:r>
              <a:rPr sz="1867" spc="-27" dirty="0">
                <a:solidFill>
                  <a:srgbClr val="313131"/>
                </a:solidFill>
                <a:latin typeface="Tahoma"/>
                <a:cs typeface="Tahoma"/>
              </a:rPr>
              <a:t>models,</a:t>
            </a:r>
            <a:r>
              <a:rPr sz="1867" spc="-152" dirty="0">
                <a:solidFill>
                  <a:srgbClr val="313131"/>
                </a:solidFill>
                <a:latin typeface="Tahoma"/>
                <a:cs typeface="Tahoma"/>
              </a:rPr>
              <a:t> </a:t>
            </a:r>
            <a:r>
              <a:rPr sz="1867" spc="20" dirty="0">
                <a:solidFill>
                  <a:srgbClr val="313131"/>
                </a:solidFill>
                <a:latin typeface="Tahoma"/>
                <a:cs typeface="Tahoma"/>
              </a:rPr>
              <a:t>especially</a:t>
            </a:r>
            <a:r>
              <a:rPr sz="1867" spc="-180" dirty="0">
                <a:solidFill>
                  <a:srgbClr val="313131"/>
                </a:solidFill>
                <a:latin typeface="Tahoma"/>
                <a:cs typeface="Tahoma"/>
              </a:rPr>
              <a:t> </a:t>
            </a:r>
            <a:r>
              <a:rPr sz="1867" spc="7" dirty="0">
                <a:solidFill>
                  <a:srgbClr val="313131"/>
                </a:solidFill>
                <a:latin typeface="Tahoma"/>
                <a:cs typeface="Tahoma"/>
              </a:rPr>
              <a:t>linear</a:t>
            </a:r>
            <a:r>
              <a:rPr sz="1867" spc="-152" dirty="0">
                <a:solidFill>
                  <a:srgbClr val="313131"/>
                </a:solidFill>
                <a:latin typeface="Tahoma"/>
                <a:cs typeface="Tahoma"/>
              </a:rPr>
              <a:t> </a:t>
            </a:r>
            <a:r>
              <a:rPr sz="1867" spc="7" dirty="0">
                <a:solidFill>
                  <a:srgbClr val="313131"/>
                </a:solidFill>
                <a:latin typeface="Tahoma"/>
                <a:cs typeface="Tahoma"/>
              </a:rPr>
              <a:t>algorithms</a:t>
            </a:r>
            <a:r>
              <a:rPr sz="1867" spc="-167" dirty="0">
                <a:solidFill>
                  <a:srgbClr val="313131"/>
                </a:solidFill>
                <a:latin typeface="Tahoma"/>
                <a:cs typeface="Tahoma"/>
              </a:rPr>
              <a:t> </a:t>
            </a:r>
            <a:r>
              <a:rPr sz="1867" spc="7" dirty="0">
                <a:solidFill>
                  <a:srgbClr val="313131"/>
                </a:solidFill>
                <a:latin typeface="Tahoma"/>
                <a:cs typeface="Tahoma"/>
              </a:rPr>
              <a:t>like  linear</a:t>
            </a:r>
            <a:r>
              <a:rPr sz="1867" spc="-173" dirty="0">
                <a:solidFill>
                  <a:srgbClr val="313131"/>
                </a:solidFill>
                <a:latin typeface="Tahoma"/>
                <a:cs typeface="Tahoma"/>
              </a:rPr>
              <a:t> </a:t>
            </a:r>
            <a:r>
              <a:rPr sz="1867" spc="-13" dirty="0">
                <a:solidFill>
                  <a:srgbClr val="313131"/>
                </a:solidFill>
                <a:latin typeface="Tahoma"/>
                <a:cs typeface="Tahoma"/>
              </a:rPr>
              <a:t>and</a:t>
            </a:r>
            <a:r>
              <a:rPr sz="1867" spc="-167" dirty="0">
                <a:solidFill>
                  <a:srgbClr val="313131"/>
                </a:solidFill>
                <a:latin typeface="Tahoma"/>
                <a:cs typeface="Tahoma"/>
              </a:rPr>
              <a:t> </a:t>
            </a:r>
            <a:r>
              <a:rPr sz="1867" spc="27" dirty="0">
                <a:solidFill>
                  <a:srgbClr val="313131"/>
                </a:solidFill>
                <a:latin typeface="Tahoma"/>
                <a:cs typeface="Tahoma"/>
              </a:rPr>
              <a:t>logistic</a:t>
            </a:r>
            <a:r>
              <a:rPr sz="1867" spc="-160" dirty="0">
                <a:solidFill>
                  <a:srgbClr val="313131"/>
                </a:solidFill>
                <a:latin typeface="Tahoma"/>
                <a:cs typeface="Tahoma"/>
              </a:rPr>
              <a:t> </a:t>
            </a:r>
            <a:r>
              <a:rPr sz="1867" dirty="0">
                <a:solidFill>
                  <a:srgbClr val="313131"/>
                </a:solidFill>
                <a:latin typeface="Tahoma"/>
                <a:cs typeface="Tahoma"/>
              </a:rPr>
              <a:t>regression</a:t>
            </a:r>
            <a:endParaRPr sz="1867" dirty="0">
              <a:latin typeface="Tahoma"/>
              <a:cs typeface="Tahoma"/>
            </a:endParaRPr>
          </a:p>
        </p:txBody>
      </p:sp>
      <p:sp>
        <p:nvSpPr>
          <p:cNvPr id="4" name="object 4"/>
          <p:cNvSpPr txBox="1">
            <a:spLocks noGrp="1"/>
          </p:cNvSpPr>
          <p:nvPr>
            <p:ph type="title"/>
          </p:nvPr>
        </p:nvSpPr>
        <p:spPr>
          <a:xfrm>
            <a:off x="461435" y="268216"/>
            <a:ext cx="6930709" cy="553998"/>
          </a:xfrm>
          <a:prstGeom prst="rect">
            <a:avLst/>
          </a:prstGeom>
        </p:spPr>
        <p:txBody>
          <a:bodyPr vert="horz" wrap="square" lIns="0" tIns="0" rIns="0" bIns="0" rtlCol="0" anchor="ctr">
            <a:spAutoFit/>
          </a:bodyPr>
          <a:lstStyle/>
          <a:p>
            <a:pPr marL="16933" algn="ctr">
              <a:lnSpc>
                <a:spcPct val="100000"/>
              </a:lnSpc>
            </a:pPr>
            <a:r>
              <a:rPr sz="3600" spc="13" dirty="0">
                <a:solidFill>
                  <a:schemeClr val="tx1"/>
                </a:solidFill>
                <a:latin typeface="Arial" panose="020B0604020202020204" pitchFamily="34" charset="0"/>
                <a:cs typeface="Arial" panose="020B0604020202020204" pitchFamily="34" charset="0"/>
              </a:rPr>
              <a:t>Feature</a:t>
            </a:r>
            <a:r>
              <a:rPr sz="3600" spc="-267" dirty="0">
                <a:solidFill>
                  <a:schemeClr val="tx1"/>
                </a:solidFill>
                <a:latin typeface="Arial" panose="020B0604020202020204" pitchFamily="34" charset="0"/>
                <a:cs typeface="Arial" panose="020B0604020202020204" pitchFamily="34" charset="0"/>
              </a:rPr>
              <a:t> </a:t>
            </a:r>
            <a:r>
              <a:rPr sz="3600" spc="27" dirty="0">
                <a:solidFill>
                  <a:schemeClr val="tx1"/>
                </a:solidFill>
                <a:latin typeface="Arial" panose="020B0604020202020204" pitchFamily="34" charset="0"/>
                <a:cs typeface="Arial" panose="020B0604020202020204" pitchFamily="34" charset="0"/>
              </a:rPr>
              <a:t>Selection</a:t>
            </a:r>
          </a:p>
        </p:txBody>
      </p:sp>
      <p:sp>
        <p:nvSpPr>
          <p:cNvPr id="5" name="object 5"/>
          <p:cNvSpPr txBox="1"/>
          <p:nvPr/>
        </p:nvSpPr>
        <p:spPr>
          <a:xfrm>
            <a:off x="5528912" y="4946951"/>
            <a:ext cx="3864187" cy="123111"/>
          </a:xfrm>
          <a:prstGeom prst="rect">
            <a:avLst/>
          </a:prstGeom>
        </p:spPr>
        <p:txBody>
          <a:bodyPr vert="horz" wrap="square" lIns="0" tIns="0" rIns="0" bIns="0" rtlCol="0">
            <a:spAutoFit/>
          </a:bodyPr>
          <a:lstStyle/>
          <a:p>
            <a:pPr marL="16933"/>
            <a:r>
              <a:rPr sz="800" spc="-7" dirty="0">
                <a:solidFill>
                  <a:srgbClr val="959595"/>
                </a:solidFill>
                <a:latin typeface="Tahoma"/>
                <a:cs typeface="Tahoma"/>
              </a:rPr>
              <a:t>https://machinelearningmastery.com/feature-selection-with-real-and-categorical-data</a:t>
            </a:r>
            <a:endParaRPr sz="800">
              <a:latin typeface="Tahoma"/>
              <a:cs typeface="Tahoma"/>
            </a:endParaRPr>
          </a:p>
        </p:txBody>
      </p:sp>
      <p:sp>
        <p:nvSpPr>
          <p:cNvPr id="6" name="object 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8" name="Slide Number Placeholder 7">
            <a:extLst>
              <a:ext uri="{FF2B5EF4-FFF2-40B4-BE49-F238E27FC236}">
                <a16:creationId xmlns:a16="http://schemas.microsoft.com/office/drawing/2014/main" id="{CDA7BB3D-C981-1EE5-B49B-45C19DAFDD19}"/>
              </a:ext>
            </a:extLst>
          </p:cNvPr>
          <p:cNvSpPr>
            <a:spLocks noGrp="1"/>
          </p:cNvSpPr>
          <p:nvPr>
            <p:ph type="sldNum" sz="quarter" idx="7"/>
          </p:nvPr>
        </p:nvSpPr>
        <p:spPr/>
        <p:txBody>
          <a:bodyPr/>
          <a:lstStyle/>
          <a:p>
            <a:fld id="{B6F15528-21DE-4FAA-801E-634DDDAF4B2B}" type="slidenum">
              <a:rPr lang="en-DK" smtClean="0"/>
              <a:t>37</a:t>
            </a:fld>
            <a:endParaRPr lang="en-DK"/>
          </a:p>
        </p:txBody>
      </p:sp>
    </p:spTree>
    <p:extLst>
      <p:ext uri="{BB962C8B-B14F-4D97-AF65-F5344CB8AC3E}">
        <p14:creationId xmlns:p14="http://schemas.microsoft.com/office/powerpoint/2010/main" val="135773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01213" y="1615143"/>
            <a:ext cx="6259407" cy="3006592"/>
          </a:xfrm>
          <a:prstGeom prst="rect">
            <a:avLst/>
          </a:prstGeom>
        </p:spPr>
        <p:txBody>
          <a:bodyPr vert="horz" wrap="square" lIns="0" tIns="0" rIns="0" bIns="0" rtlCol="0">
            <a:spAutoFit/>
          </a:bodyPr>
          <a:lstStyle/>
          <a:p>
            <a:pPr marL="16933" marR="670543">
              <a:lnSpc>
                <a:spcPct val="119300"/>
              </a:lnSpc>
            </a:pPr>
            <a:r>
              <a:rPr sz="1867" spc="-7" dirty="0">
                <a:solidFill>
                  <a:srgbClr val="313131"/>
                </a:solidFill>
                <a:latin typeface="Tahoma"/>
                <a:cs typeface="Tahoma"/>
              </a:rPr>
              <a:t>Three</a:t>
            </a:r>
            <a:r>
              <a:rPr sz="1867" spc="-140" dirty="0">
                <a:solidFill>
                  <a:srgbClr val="313131"/>
                </a:solidFill>
                <a:latin typeface="Tahoma"/>
                <a:cs typeface="Tahoma"/>
              </a:rPr>
              <a:t> </a:t>
            </a:r>
            <a:r>
              <a:rPr sz="1867" spc="33" dirty="0">
                <a:solidFill>
                  <a:srgbClr val="313131"/>
                </a:solidFill>
                <a:latin typeface="Tahoma"/>
                <a:cs typeface="Tahoma"/>
              </a:rPr>
              <a:t>benefits</a:t>
            </a:r>
            <a:r>
              <a:rPr sz="1867" spc="-140" dirty="0">
                <a:solidFill>
                  <a:srgbClr val="313131"/>
                </a:solidFill>
                <a:latin typeface="Tahoma"/>
                <a:cs typeface="Tahoma"/>
              </a:rPr>
              <a:t> </a:t>
            </a:r>
            <a:r>
              <a:rPr sz="1867" spc="40" dirty="0">
                <a:solidFill>
                  <a:srgbClr val="313131"/>
                </a:solidFill>
                <a:latin typeface="Tahoma"/>
                <a:cs typeface="Tahoma"/>
              </a:rPr>
              <a:t>of</a:t>
            </a:r>
            <a:r>
              <a:rPr sz="1867" spc="-127" dirty="0">
                <a:solidFill>
                  <a:srgbClr val="313131"/>
                </a:solidFill>
                <a:latin typeface="Tahoma"/>
                <a:cs typeface="Tahoma"/>
              </a:rPr>
              <a:t> </a:t>
            </a:r>
            <a:r>
              <a:rPr sz="1867" spc="-7" dirty="0">
                <a:solidFill>
                  <a:srgbClr val="313131"/>
                </a:solidFill>
                <a:latin typeface="Tahoma"/>
                <a:cs typeface="Tahoma"/>
              </a:rPr>
              <a:t>performing</a:t>
            </a:r>
            <a:r>
              <a:rPr sz="1867" spc="-12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27" dirty="0">
                <a:solidFill>
                  <a:srgbClr val="313131"/>
                </a:solidFill>
                <a:latin typeface="Tahoma"/>
                <a:cs typeface="Tahoma"/>
              </a:rPr>
              <a:t>selection</a:t>
            </a:r>
            <a:r>
              <a:rPr sz="1867" spc="-180" dirty="0">
                <a:solidFill>
                  <a:srgbClr val="313131"/>
                </a:solidFill>
                <a:latin typeface="Tahoma"/>
                <a:cs typeface="Tahoma"/>
              </a:rPr>
              <a:t> </a:t>
            </a:r>
            <a:r>
              <a:rPr sz="1867" dirty="0">
                <a:solidFill>
                  <a:srgbClr val="313131"/>
                </a:solidFill>
                <a:latin typeface="Tahoma"/>
                <a:cs typeface="Tahoma"/>
              </a:rPr>
              <a:t>before  modeling</a:t>
            </a:r>
            <a:r>
              <a:rPr sz="1867" spc="-180" dirty="0">
                <a:solidFill>
                  <a:srgbClr val="313131"/>
                </a:solidFill>
                <a:latin typeface="Tahoma"/>
                <a:cs typeface="Tahoma"/>
              </a:rPr>
              <a:t> </a:t>
            </a:r>
            <a:r>
              <a:rPr sz="1867" spc="-7" dirty="0">
                <a:solidFill>
                  <a:srgbClr val="313131"/>
                </a:solidFill>
                <a:latin typeface="Tahoma"/>
                <a:cs typeface="Tahoma"/>
              </a:rPr>
              <a:t>your</a:t>
            </a:r>
            <a:r>
              <a:rPr sz="1867" spc="-152" dirty="0">
                <a:solidFill>
                  <a:srgbClr val="313131"/>
                </a:solidFill>
                <a:latin typeface="Tahoma"/>
                <a:cs typeface="Tahoma"/>
              </a:rPr>
              <a:t> </a:t>
            </a:r>
            <a:r>
              <a:rPr sz="1867" dirty="0">
                <a:solidFill>
                  <a:srgbClr val="313131"/>
                </a:solidFill>
                <a:latin typeface="Tahoma"/>
                <a:cs typeface="Tahoma"/>
              </a:rPr>
              <a:t>data</a:t>
            </a:r>
            <a:r>
              <a:rPr sz="1867" spc="-167" dirty="0">
                <a:solidFill>
                  <a:srgbClr val="313131"/>
                </a:solidFill>
                <a:latin typeface="Tahoma"/>
                <a:cs typeface="Tahoma"/>
              </a:rPr>
              <a:t> </a:t>
            </a:r>
            <a:r>
              <a:rPr sz="1867" spc="-80" dirty="0">
                <a:solidFill>
                  <a:srgbClr val="313131"/>
                </a:solidFill>
                <a:latin typeface="Tahoma"/>
                <a:cs typeface="Tahoma"/>
              </a:rPr>
              <a:t>are:</a:t>
            </a:r>
            <a:endParaRPr sz="1867" dirty="0">
              <a:latin typeface="Tahoma"/>
              <a:cs typeface="Tahoma"/>
            </a:endParaRPr>
          </a:p>
          <a:p>
            <a:pPr marL="256534" marR="354744" indent="-240447">
              <a:lnSpc>
                <a:spcPct val="119300"/>
              </a:lnSpc>
              <a:spcBef>
                <a:spcPts val="780"/>
              </a:spcBef>
            </a:pPr>
            <a:r>
              <a:rPr sz="1867" dirty="0">
                <a:solidFill>
                  <a:srgbClr val="B00639"/>
                </a:solidFill>
                <a:latin typeface="Arial"/>
                <a:cs typeface="Arial"/>
              </a:rPr>
              <a:t>¡</a:t>
            </a:r>
            <a:r>
              <a:rPr sz="1867" spc="213" dirty="0">
                <a:solidFill>
                  <a:srgbClr val="B00639"/>
                </a:solidFill>
                <a:latin typeface="Arial"/>
                <a:cs typeface="Arial"/>
              </a:rPr>
              <a:t> </a:t>
            </a:r>
            <a:r>
              <a:rPr sz="1867" spc="47" dirty="0">
                <a:solidFill>
                  <a:srgbClr val="313131"/>
                </a:solidFill>
                <a:latin typeface="Tahoma"/>
                <a:cs typeface="Tahoma"/>
              </a:rPr>
              <a:t>Reduces</a:t>
            </a:r>
            <a:r>
              <a:rPr sz="1867" spc="-40" dirty="0">
                <a:solidFill>
                  <a:srgbClr val="313131"/>
                </a:solidFill>
                <a:latin typeface="Tahoma"/>
                <a:cs typeface="Tahoma"/>
              </a:rPr>
              <a:t> </a:t>
            </a:r>
            <a:r>
              <a:rPr sz="1867" spc="47" dirty="0">
                <a:solidFill>
                  <a:srgbClr val="313131"/>
                </a:solidFill>
                <a:latin typeface="Tahoma"/>
                <a:cs typeface="Tahoma"/>
              </a:rPr>
              <a:t>Overfitting:</a:t>
            </a:r>
            <a:r>
              <a:rPr sz="1867" spc="-140" dirty="0">
                <a:solidFill>
                  <a:srgbClr val="313131"/>
                </a:solidFill>
                <a:latin typeface="Tahoma"/>
                <a:cs typeface="Tahoma"/>
              </a:rPr>
              <a:t> </a:t>
            </a:r>
            <a:r>
              <a:rPr sz="1867" spc="27" dirty="0">
                <a:solidFill>
                  <a:srgbClr val="313131"/>
                </a:solidFill>
                <a:latin typeface="Tahoma"/>
                <a:cs typeface="Tahoma"/>
              </a:rPr>
              <a:t>Less</a:t>
            </a:r>
            <a:r>
              <a:rPr sz="1867" spc="-152" dirty="0">
                <a:solidFill>
                  <a:srgbClr val="313131"/>
                </a:solidFill>
                <a:latin typeface="Tahoma"/>
                <a:cs typeface="Tahoma"/>
              </a:rPr>
              <a:t> </a:t>
            </a:r>
            <a:r>
              <a:rPr sz="1867" spc="-7" dirty="0">
                <a:solidFill>
                  <a:srgbClr val="313131"/>
                </a:solidFill>
                <a:latin typeface="Tahoma"/>
                <a:cs typeface="Tahoma"/>
              </a:rPr>
              <a:t>redundant</a:t>
            </a:r>
            <a:r>
              <a:rPr sz="1867" spc="-160" dirty="0">
                <a:solidFill>
                  <a:srgbClr val="313131"/>
                </a:solidFill>
                <a:latin typeface="Tahoma"/>
                <a:cs typeface="Tahoma"/>
              </a:rPr>
              <a:t> </a:t>
            </a:r>
            <a:r>
              <a:rPr sz="1867" dirty="0">
                <a:solidFill>
                  <a:srgbClr val="313131"/>
                </a:solidFill>
                <a:latin typeface="Tahoma"/>
                <a:cs typeface="Tahoma"/>
              </a:rPr>
              <a:t>data</a:t>
            </a:r>
            <a:r>
              <a:rPr sz="1867" spc="-127" dirty="0">
                <a:solidFill>
                  <a:srgbClr val="313131"/>
                </a:solidFill>
                <a:latin typeface="Tahoma"/>
                <a:cs typeface="Tahoma"/>
              </a:rPr>
              <a:t> </a:t>
            </a:r>
            <a:r>
              <a:rPr sz="1867" spc="-7" dirty="0">
                <a:solidFill>
                  <a:srgbClr val="313131"/>
                </a:solidFill>
                <a:latin typeface="Tahoma"/>
                <a:cs typeface="Tahoma"/>
              </a:rPr>
              <a:t>means</a:t>
            </a:r>
            <a:r>
              <a:rPr sz="1867" spc="-167" dirty="0">
                <a:solidFill>
                  <a:srgbClr val="313131"/>
                </a:solidFill>
                <a:latin typeface="Tahoma"/>
                <a:cs typeface="Tahoma"/>
              </a:rPr>
              <a:t> </a:t>
            </a:r>
            <a:r>
              <a:rPr sz="1867" spc="40" dirty="0">
                <a:solidFill>
                  <a:srgbClr val="313131"/>
                </a:solidFill>
                <a:latin typeface="Tahoma"/>
                <a:cs typeface="Tahoma"/>
              </a:rPr>
              <a:t>less  </a:t>
            </a:r>
            <a:r>
              <a:rPr sz="1867" spc="13" dirty="0">
                <a:solidFill>
                  <a:srgbClr val="313131"/>
                </a:solidFill>
                <a:latin typeface="Tahoma"/>
                <a:cs typeface="Tahoma"/>
              </a:rPr>
              <a:t>opportunity</a:t>
            </a:r>
            <a:r>
              <a:rPr sz="1867" spc="-147"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33" dirty="0">
                <a:solidFill>
                  <a:srgbClr val="313131"/>
                </a:solidFill>
                <a:latin typeface="Tahoma"/>
                <a:cs typeface="Tahoma"/>
              </a:rPr>
              <a:t>make</a:t>
            </a:r>
            <a:r>
              <a:rPr sz="1867" spc="-133" dirty="0">
                <a:solidFill>
                  <a:srgbClr val="313131"/>
                </a:solidFill>
                <a:latin typeface="Tahoma"/>
                <a:cs typeface="Tahoma"/>
              </a:rPr>
              <a:t> </a:t>
            </a:r>
            <a:r>
              <a:rPr sz="1867" spc="13" dirty="0">
                <a:solidFill>
                  <a:srgbClr val="313131"/>
                </a:solidFill>
                <a:latin typeface="Tahoma"/>
                <a:cs typeface="Tahoma"/>
              </a:rPr>
              <a:t>decisions</a:t>
            </a:r>
            <a:r>
              <a:rPr sz="1867" spc="-147" dirty="0">
                <a:solidFill>
                  <a:srgbClr val="313131"/>
                </a:solidFill>
                <a:latin typeface="Tahoma"/>
                <a:cs typeface="Tahoma"/>
              </a:rPr>
              <a:t> </a:t>
            </a:r>
            <a:r>
              <a:rPr sz="1867" dirty="0">
                <a:solidFill>
                  <a:srgbClr val="313131"/>
                </a:solidFill>
                <a:latin typeface="Tahoma"/>
                <a:cs typeface="Tahoma"/>
              </a:rPr>
              <a:t>based</a:t>
            </a:r>
            <a:r>
              <a:rPr sz="1867" spc="-127" dirty="0">
                <a:solidFill>
                  <a:srgbClr val="313131"/>
                </a:solidFill>
                <a:latin typeface="Tahoma"/>
                <a:cs typeface="Tahoma"/>
              </a:rPr>
              <a:t> </a:t>
            </a:r>
            <a:r>
              <a:rPr sz="1867" dirty="0">
                <a:solidFill>
                  <a:srgbClr val="313131"/>
                </a:solidFill>
                <a:latin typeface="Tahoma"/>
                <a:cs typeface="Tahoma"/>
              </a:rPr>
              <a:t>on</a:t>
            </a:r>
            <a:r>
              <a:rPr sz="1867" spc="-140" dirty="0">
                <a:solidFill>
                  <a:srgbClr val="313131"/>
                </a:solidFill>
                <a:latin typeface="Tahoma"/>
                <a:cs typeface="Tahoma"/>
              </a:rPr>
              <a:t> </a:t>
            </a:r>
            <a:r>
              <a:rPr sz="1867" spc="20" dirty="0">
                <a:solidFill>
                  <a:srgbClr val="313131"/>
                </a:solidFill>
                <a:latin typeface="Tahoma"/>
                <a:cs typeface="Tahoma"/>
              </a:rPr>
              <a:t>noise</a:t>
            </a:r>
            <a:endParaRPr sz="1867" dirty="0">
              <a:latin typeface="Tahoma"/>
              <a:cs typeface="Tahoma"/>
            </a:endParaRPr>
          </a:p>
          <a:p>
            <a:pPr marL="256534" marR="937237" indent="-240447">
              <a:lnSpc>
                <a:spcPct val="118600"/>
              </a:lnSpc>
              <a:spcBef>
                <a:spcPts val="807"/>
              </a:spcBef>
            </a:pPr>
            <a:r>
              <a:rPr sz="1867" dirty="0">
                <a:solidFill>
                  <a:srgbClr val="B00639"/>
                </a:solidFill>
                <a:latin typeface="Arial"/>
                <a:cs typeface="Arial"/>
              </a:rPr>
              <a:t>¡ </a:t>
            </a:r>
            <a:r>
              <a:rPr sz="1867" dirty="0">
                <a:solidFill>
                  <a:srgbClr val="313131"/>
                </a:solidFill>
                <a:latin typeface="Tahoma"/>
                <a:cs typeface="Tahoma"/>
              </a:rPr>
              <a:t>Improves </a:t>
            </a:r>
            <a:r>
              <a:rPr sz="1867" spc="7" dirty="0">
                <a:solidFill>
                  <a:srgbClr val="313131"/>
                </a:solidFill>
                <a:latin typeface="Tahoma"/>
                <a:cs typeface="Tahoma"/>
              </a:rPr>
              <a:t>Accuracy: </a:t>
            </a:r>
            <a:r>
              <a:rPr sz="1867" spc="27" dirty="0">
                <a:solidFill>
                  <a:srgbClr val="313131"/>
                </a:solidFill>
                <a:latin typeface="Tahoma"/>
                <a:cs typeface="Tahoma"/>
              </a:rPr>
              <a:t>Less</a:t>
            </a:r>
            <a:r>
              <a:rPr sz="1867" spc="-427" dirty="0">
                <a:solidFill>
                  <a:srgbClr val="313131"/>
                </a:solidFill>
                <a:latin typeface="Tahoma"/>
                <a:cs typeface="Tahoma"/>
              </a:rPr>
              <a:t> </a:t>
            </a:r>
            <a:r>
              <a:rPr sz="1867" spc="7" dirty="0">
                <a:solidFill>
                  <a:srgbClr val="313131"/>
                </a:solidFill>
                <a:latin typeface="Tahoma"/>
                <a:cs typeface="Tahoma"/>
              </a:rPr>
              <a:t>misleading </a:t>
            </a:r>
            <a:r>
              <a:rPr sz="1867" dirty="0">
                <a:solidFill>
                  <a:srgbClr val="313131"/>
                </a:solidFill>
                <a:latin typeface="Tahoma"/>
                <a:cs typeface="Tahoma"/>
              </a:rPr>
              <a:t>data </a:t>
            </a:r>
            <a:r>
              <a:rPr sz="1867" spc="-7" dirty="0">
                <a:solidFill>
                  <a:srgbClr val="313131"/>
                </a:solidFill>
                <a:latin typeface="Tahoma"/>
                <a:cs typeface="Tahoma"/>
              </a:rPr>
              <a:t>means  </a:t>
            </a:r>
            <a:r>
              <a:rPr sz="1867" dirty="0">
                <a:solidFill>
                  <a:srgbClr val="313131"/>
                </a:solidFill>
                <a:latin typeface="Tahoma"/>
                <a:cs typeface="Tahoma"/>
              </a:rPr>
              <a:t>modeling </a:t>
            </a:r>
            <a:r>
              <a:rPr sz="1867" spc="-13" dirty="0">
                <a:solidFill>
                  <a:srgbClr val="313131"/>
                </a:solidFill>
                <a:latin typeface="Tahoma"/>
                <a:cs typeface="Tahoma"/>
              </a:rPr>
              <a:t>accuracy</a:t>
            </a:r>
            <a:r>
              <a:rPr sz="1867" spc="-373" dirty="0">
                <a:solidFill>
                  <a:srgbClr val="313131"/>
                </a:solidFill>
                <a:latin typeface="Tahoma"/>
                <a:cs typeface="Tahoma"/>
              </a:rPr>
              <a:t> </a:t>
            </a:r>
            <a:r>
              <a:rPr sz="1867" spc="-13" dirty="0">
                <a:solidFill>
                  <a:srgbClr val="313131"/>
                </a:solidFill>
                <a:latin typeface="Tahoma"/>
                <a:cs typeface="Tahoma"/>
              </a:rPr>
              <a:t>improves</a:t>
            </a:r>
            <a:endParaRPr sz="1867" dirty="0">
              <a:latin typeface="Tahoma"/>
              <a:cs typeface="Tahoma"/>
            </a:endParaRPr>
          </a:p>
          <a:p>
            <a:pPr marL="256534" marR="6773" indent="-240447">
              <a:lnSpc>
                <a:spcPct val="119300"/>
              </a:lnSpc>
              <a:spcBef>
                <a:spcPts val="793"/>
              </a:spcBef>
            </a:pPr>
            <a:r>
              <a:rPr sz="1867" dirty="0">
                <a:solidFill>
                  <a:srgbClr val="B00639"/>
                </a:solidFill>
                <a:latin typeface="Arial"/>
                <a:cs typeface="Arial"/>
              </a:rPr>
              <a:t>¡</a:t>
            </a:r>
            <a:r>
              <a:rPr sz="1867" spc="220" dirty="0">
                <a:solidFill>
                  <a:srgbClr val="B00639"/>
                </a:solidFill>
                <a:latin typeface="Arial"/>
                <a:cs typeface="Arial"/>
              </a:rPr>
              <a:t> </a:t>
            </a:r>
            <a:r>
              <a:rPr sz="1867" spc="47" dirty="0">
                <a:solidFill>
                  <a:srgbClr val="313131"/>
                </a:solidFill>
                <a:latin typeface="Tahoma"/>
                <a:cs typeface="Tahoma"/>
              </a:rPr>
              <a:t>Reduces</a:t>
            </a:r>
            <a:r>
              <a:rPr sz="1867" spc="-40" dirty="0">
                <a:solidFill>
                  <a:srgbClr val="313131"/>
                </a:solidFill>
                <a:latin typeface="Tahoma"/>
                <a:cs typeface="Tahoma"/>
              </a:rPr>
              <a:t> </a:t>
            </a:r>
            <a:r>
              <a:rPr sz="1867" spc="27" dirty="0">
                <a:solidFill>
                  <a:srgbClr val="313131"/>
                </a:solidFill>
                <a:latin typeface="Tahoma"/>
                <a:cs typeface="Tahoma"/>
              </a:rPr>
              <a:t>Training</a:t>
            </a:r>
            <a:r>
              <a:rPr sz="1867" spc="-40" dirty="0">
                <a:solidFill>
                  <a:srgbClr val="313131"/>
                </a:solidFill>
                <a:latin typeface="Tahoma"/>
                <a:cs typeface="Tahoma"/>
              </a:rPr>
              <a:t> </a:t>
            </a:r>
            <a:r>
              <a:rPr sz="1867" spc="-13" dirty="0">
                <a:solidFill>
                  <a:srgbClr val="313131"/>
                </a:solidFill>
                <a:latin typeface="Tahoma"/>
                <a:cs typeface="Tahoma"/>
              </a:rPr>
              <a:t>Time:</a:t>
            </a:r>
            <a:r>
              <a:rPr sz="1867" spc="-140" dirty="0">
                <a:solidFill>
                  <a:srgbClr val="313131"/>
                </a:solidFill>
                <a:latin typeface="Tahoma"/>
                <a:cs typeface="Tahoma"/>
              </a:rPr>
              <a:t> </a:t>
            </a:r>
            <a:r>
              <a:rPr sz="1867" spc="27" dirty="0">
                <a:solidFill>
                  <a:srgbClr val="313131"/>
                </a:solidFill>
                <a:latin typeface="Tahoma"/>
                <a:cs typeface="Tahoma"/>
              </a:rPr>
              <a:t>Less</a:t>
            </a:r>
            <a:r>
              <a:rPr sz="1867" spc="-152"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7" dirty="0">
                <a:solidFill>
                  <a:srgbClr val="313131"/>
                </a:solidFill>
                <a:latin typeface="Tahoma"/>
                <a:cs typeface="Tahoma"/>
              </a:rPr>
              <a:t>means</a:t>
            </a:r>
            <a:r>
              <a:rPr sz="1867" spc="-152" dirty="0">
                <a:solidFill>
                  <a:srgbClr val="313131"/>
                </a:solidFill>
                <a:latin typeface="Tahoma"/>
                <a:cs typeface="Tahoma"/>
              </a:rPr>
              <a:t> </a:t>
            </a:r>
            <a:r>
              <a:rPr sz="1867" spc="33" dirty="0">
                <a:solidFill>
                  <a:srgbClr val="313131"/>
                </a:solidFill>
                <a:latin typeface="Tahoma"/>
                <a:cs typeface="Tahoma"/>
              </a:rPr>
              <a:t>that</a:t>
            </a:r>
            <a:r>
              <a:rPr sz="1867" spc="-147" dirty="0">
                <a:solidFill>
                  <a:srgbClr val="313131"/>
                </a:solidFill>
                <a:latin typeface="Tahoma"/>
                <a:cs typeface="Tahoma"/>
              </a:rPr>
              <a:t> </a:t>
            </a:r>
            <a:r>
              <a:rPr sz="1867" spc="7" dirty="0">
                <a:solidFill>
                  <a:srgbClr val="313131"/>
                </a:solidFill>
                <a:latin typeface="Tahoma"/>
                <a:cs typeface="Tahoma"/>
              </a:rPr>
              <a:t>algorithms  train</a:t>
            </a:r>
            <a:r>
              <a:rPr sz="1867" spc="-267" dirty="0">
                <a:solidFill>
                  <a:srgbClr val="313131"/>
                </a:solidFill>
                <a:latin typeface="Tahoma"/>
                <a:cs typeface="Tahoma"/>
              </a:rPr>
              <a:t> </a:t>
            </a:r>
            <a:r>
              <a:rPr sz="1867" spc="40" dirty="0">
                <a:solidFill>
                  <a:srgbClr val="313131"/>
                </a:solidFill>
                <a:latin typeface="Tahoma"/>
                <a:cs typeface="Tahoma"/>
              </a:rPr>
              <a:t>faster</a:t>
            </a:r>
            <a:endParaRPr sz="1867" dirty="0">
              <a:latin typeface="Tahoma"/>
              <a:cs typeface="Tahoma"/>
            </a:endParaRPr>
          </a:p>
        </p:txBody>
      </p:sp>
      <p:sp>
        <p:nvSpPr>
          <p:cNvPr id="7" name="object 7"/>
          <p:cNvSpPr txBox="1">
            <a:spLocks noGrp="1"/>
          </p:cNvSpPr>
          <p:nvPr>
            <p:ph type="title"/>
          </p:nvPr>
        </p:nvSpPr>
        <p:spPr>
          <a:xfrm>
            <a:off x="461435" y="268213"/>
            <a:ext cx="7290749" cy="553998"/>
          </a:xfrm>
          <a:prstGeom prst="rect">
            <a:avLst/>
          </a:prstGeom>
        </p:spPr>
        <p:txBody>
          <a:bodyPr vert="horz" wrap="square" lIns="0" tIns="0" rIns="0" bIns="0" rtlCol="0" anchor="ctr">
            <a:spAutoFit/>
          </a:bodyPr>
          <a:lstStyle/>
          <a:p>
            <a:pPr marL="16933" algn="ctr">
              <a:lnSpc>
                <a:spcPct val="100000"/>
              </a:lnSpc>
            </a:pPr>
            <a:r>
              <a:rPr sz="3600" spc="13" dirty="0">
                <a:latin typeface="Arial" panose="020B0604020202020204" pitchFamily="34" charset="0"/>
                <a:cs typeface="Arial" panose="020B0604020202020204" pitchFamily="34" charset="0"/>
              </a:rPr>
              <a:t>Feature</a:t>
            </a:r>
            <a:r>
              <a:rPr sz="3600" spc="-267" dirty="0">
                <a:latin typeface="Arial" panose="020B0604020202020204" pitchFamily="34" charset="0"/>
                <a:cs typeface="Arial" panose="020B0604020202020204" pitchFamily="34" charset="0"/>
              </a:rPr>
              <a:t> </a:t>
            </a:r>
            <a:r>
              <a:rPr sz="3600" spc="27" dirty="0">
                <a:latin typeface="Arial" panose="020B0604020202020204" pitchFamily="34" charset="0"/>
                <a:cs typeface="Arial" panose="020B0604020202020204" pitchFamily="34" charset="0"/>
              </a:rPr>
              <a:t>Selection</a:t>
            </a:r>
          </a:p>
        </p:txBody>
      </p:sp>
      <p:sp>
        <p:nvSpPr>
          <p:cNvPr id="8" name="object 8"/>
          <p:cNvSpPr txBox="1"/>
          <p:nvPr/>
        </p:nvSpPr>
        <p:spPr>
          <a:xfrm>
            <a:off x="7365978" y="4459779"/>
            <a:ext cx="4398433" cy="123111"/>
          </a:xfrm>
          <a:prstGeom prst="rect">
            <a:avLst/>
          </a:prstGeom>
        </p:spPr>
        <p:txBody>
          <a:bodyPr vert="horz" wrap="square" lIns="0" tIns="0" rIns="0" bIns="0" rtlCol="0">
            <a:spAutoFit/>
          </a:bodyPr>
          <a:lstStyle/>
          <a:p>
            <a:pPr marL="16933"/>
            <a:r>
              <a:rPr sz="800" dirty="0">
                <a:solidFill>
                  <a:srgbClr val="959595"/>
                </a:solidFill>
                <a:latin typeface="Tahoma"/>
                <a:cs typeface="Tahoma"/>
              </a:rPr>
              <a:t>https://quantdare.com/what-is-the-difference-between-feature-extraction-and-feature-selection/</a:t>
            </a:r>
            <a:endParaRPr sz="800">
              <a:latin typeface="Tahoma"/>
              <a:cs typeface="Tahoma"/>
            </a:endParaRPr>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10" name="object 10"/>
          <p:cNvSpPr/>
          <p:nvPr/>
        </p:nvSpPr>
        <p:spPr>
          <a:xfrm>
            <a:off x="7260337" y="1735329"/>
            <a:ext cx="4484623" cy="2558287"/>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894079" y="4954015"/>
            <a:ext cx="5874511" cy="1582927"/>
          </a:xfrm>
          <a:prstGeom prst="rect">
            <a:avLst/>
          </a:prstGeom>
          <a:blipFill>
            <a:blip r:embed="rId3" cstate="print"/>
            <a:stretch>
              <a:fillRect/>
            </a:stretch>
          </a:blipFill>
        </p:spPr>
        <p:txBody>
          <a:bodyPr wrap="square" lIns="0" tIns="0" rIns="0" bIns="0" rtlCol="0"/>
          <a:lstStyle/>
          <a:p>
            <a:endParaRPr sz="2400"/>
          </a:p>
        </p:txBody>
      </p:sp>
      <p:sp>
        <p:nvSpPr>
          <p:cNvPr id="12" name="object 12"/>
          <p:cNvSpPr txBox="1"/>
          <p:nvPr/>
        </p:nvSpPr>
        <p:spPr>
          <a:xfrm>
            <a:off x="7042839" y="4904999"/>
            <a:ext cx="246221" cy="1776307"/>
          </a:xfrm>
          <a:prstGeom prst="rect">
            <a:avLst/>
          </a:prstGeom>
        </p:spPr>
        <p:txBody>
          <a:bodyPr vert="vert270" wrap="square" lIns="0" tIns="14393" rIns="0" bIns="0" rtlCol="0">
            <a:spAutoFit/>
          </a:bodyPr>
          <a:lstStyle/>
          <a:p>
            <a:pPr marL="16933" marR="6773">
              <a:spcBef>
                <a:spcPts val="113"/>
              </a:spcBef>
            </a:pPr>
            <a:r>
              <a:rPr sz="800" dirty="0">
                <a:solidFill>
                  <a:srgbClr val="959595"/>
                </a:solidFill>
                <a:latin typeface="Tahoma"/>
                <a:cs typeface="Tahoma"/>
              </a:rPr>
              <a:t>h</a:t>
            </a:r>
            <a:r>
              <a:rPr sz="800" spc="-7" dirty="0">
                <a:solidFill>
                  <a:srgbClr val="959595"/>
                </a:solidFill>
                <a:latin typeface="Tahoma"/>
                <a:cs typeface="Tahoma"/>
              </a:rPr>
              <a:t>ttps</a:t>
            </a:r>
            <a:r>
              <a:rPr sz="800" dirty="0">
                <a:solidFill>
                  <a:srgbClr val="959595"/>
                </a:solidFill>
                <a:latin typeface="Tahoma"/>
                <a:cs typeface="Tahoma"/>
              </a:rPr>
              <a:t>://</a:t>
            </a:r>
            <a:r>
              <a:rPr sz="800" spc="-7" dirty="0">
                <a:solidFill>
                  <a:srgbClr val="959595"/>
                </a:solidFill>
                <a:latin typeface="Tahoma"/>
                <a:cs typeface="Tahoma"/>
              </a:rPr>
              <a:t>tow</a:t>
            </a:r>
            <a:r>
              <a:rPr sz="800" dirty="0">
                <a:solidFill>
                  <a:srgbClr val="959595"/>
                </a:solidFill>
                <a:latin typeface="Tahoma"/>
                <a:cs typeface="Tahoma"/>
              </a:rPr>
              <a:t>a</a:t>
            </a:r>
            <a:r>
              <a:rPr sz="800" spc="-7" dirty="0">
                <a:solidFill>
                  <a:srgbClr val="959595"/>
                </a:solidFill>
                <a:latin typeface="Tahoma"/>
                <a:cs typeface="Tahoma"/>
              </a:rPr>
              <a:t>rdsd</a:t>
            </a:r>
            <a:r>
              <a:rPr sz="800" dirty="0">
                <a:solidFill>
                  <a:srgbClr val="959595"/>
                </a:solidFill>
                <a:latin typeface="Tahoma"/>
                <a:cs typeface="Tahoma"/>
              </a:rPr>
              <a:t>a</a:t>
            </a:r>
            <a:r>
              <a:rPr sz="800" spc="-7" dirty="0">
                <a:solidFill>
                  <a:srgbClr val="959595"/>
                </a:solidFill>
                <a:latin typeface="Tahoma"/>
                <a:cs typeface="Tahoma"/>
              </a:rPr>
              <a:t>t</a:t>
            </a:r>
            <a:r>
              <a:rPr sz="800" dirty="0">
                <a:solidFill>
                  <a:srgbClr val="959595"/>
                </a:solidFill>
                <a:latin typeface="Tahoma"/>
                <a:cs typeface="Tahoma"/>
              </a:rPr>
              <a:t>a</a:t>
            </a:r>
            <a:r>
              <a:rPr sz="800" spc="-7" dirty="0">
                <a:solidFill>
                  <a:srgbClr val="959595"/>
                </a:solidFill>
                <a:latin typeface="Tahoma"/>
                <a:cs typeface="Tahoma"/>
              </a:rPr>
              <a:t>s</a:t>
            </a:r>
            <a:r>
              <a:rPr sz="800" dirty="0">
                <a:solidFill>
                  <a:srgbClr val="959595"/>
                </a:solidFill>
                <a:latin typeface="Tahoma"/>
                <a:cs typeface="Tahoma"/>
              </a:rPr>
              <a:t>c</a:t>
            </a:r>
            <a:r>
              <a:rPr sz="800" spc="-7" dirty="0">
                <a:solidFill>
                  <a:srgbClr val="959595"/>
                </a:solidFill>
                <a:latin typeface="Tahoma"/>
                <a:cs typeface="Tahoma"/>
              </a:rPr>
              <a:t>ie</a:t>
            </a:r>
            <a:r>
              <a:rPr sz="800" dirty="0">
                <a:solidFill>
                  <a:srgbClr val="959595"/>
                </a:solidFill>
                <a:latin typeface="Tahoma"/>
                <a:cs typeface="Tahoma"/>
              </a:rPr>
              <a:t>nc</a:t>
            </a:r>
            <a:r>
              <a:rPr sz="800" spc="-7" dirty="0">
                <a:solidFill>
                  <a:srgbClr val="959595"/>
                </a:solidFill>
                <a:latin typeface="Tahoma"/>
                <a:cs typeface="Tahoma"/>
              </a:rPr>
              <a:t>e</a:t>
            </a:r>
            <a:r>
              <a:rPr sz="800" dirty="0">
                <a:solidFill>
                  <a:srgbClr val="959595"/>
                </a:solidFill>
                <a:latin typeface="Tahoma"/>
                <a:cs typeface="Tahoma"/>
              </a:rPr>
              <a:t>.c</a:t>
            </a:r>
            <a:r>
              <a:rPr sz="800" spc="-7" dirty="0">
                <a:solidFill>
                  <a:srgbClr val="959595"/>
                </a:solidFill>
                <a:latin typeface="Tahoma"/>
                <a:cs typeface="Tahoma"/>
              </a:rPr>
              <a:t>o</a:t>
            </a:r>
            <a:r>
              <a:rPr sz="800" dirty="0">
                <a:solidFill>
                  <a:srgbClr val="959595"/>
                </a:solidFill>
                <a:latin typeface="Tahoma"/>
                <a:cs typeface="Tahoma"/>
              </a:rPr>
              <a:t>m/</a:t>
            </a:r>
            <a:r>
              <a:rPr sz="800" spc="-7" dirty="0">
                <a:solidFill>
                  <a:srgbClr val="959595"/>
                </a:solidFill>
                <a:latin typeface="Tahoma"/>
                <a:cs typeface="Tahoma"/>
              </a:rPr>
              <a:t>fe</a:t>
            </a:r>
            <a:r>
              <a:rPr sz="800" dirty="0">
                <a:solidFill>
                  <a:srgbClr val="959595"/>
                </a:solidFill>
                <a:latin typeface="Tahoma"/>
                <a:cs typeface="Tahoma"/>
              </a:rPr>
              <a:t>a</a:t>
            </a:r>
            <a:r>
              <a:rPr sz="800" spc="-7" dirty="0">
                <a:solidFill>
                  <a:srgbClr val="959595"/>
                </a:solidFill>
                <a:latin typeface="Tahoma"/>
                <a:cs typeface="Tahoma"/>
              </a:rPr>
              <a:t>t</a:t>
            </a:r>
            <a:r>
              <a:rPr sz="800" dirty="0">
                <a:solidFill>
                  <a:srgbClr val="959595"/>
                </a:solidFill>
                <a:latin typeface="Tahoma"/>
                <a:cs typeface="Tahoma"/>
              </a:rPr>
              <a:t>ur </a:t>
            </a:r>
            <a:r>
              <a:rPr sz="800" spc="-7" dirty="0">
                <a:solidFill>
                  <a:srgbClr val="959595"/>
                </a:solidFill>
                <a:latin typeface="Tahoma"/>
                <a:cs typeface="Tahoma"/>
              </a:rPr>
              <a:t>e</a:t>
            </a:r>
            <a:r>
              <a:rPr sz="800" dirty="0">
                <a:solidFill>
                  <a:srgbClr val="959595"/>
                </a:solidFill>
                <a:latin typeface="Tahoma"/>
                <a:cs typeface="Tahoma"/>
              </a:rPr>
              <a:t>-</a:t>
            </a:r>
            <a:r>
              <a:rPr sz="800" spc="-7" dirty="0">
                <a:solidFill>
                  <a:srgbClr val="959595"/>
                </a:solidFill>
                <a:latin typeface="Tahoma"/>
                <a:cs typeface="Tahoma"/>
              </a:rPr>
              <a:t>sele</a:t>
            </a:r>
            <a:r>
              <a:rPr sz="800" dirty="0">
                <a:solidFill>
                  <a:srgbClr val="959595"/>
                </a:solidFill>
                <a:latin typeface="Tahoma"/>
                <a:cs typeface="Tahoma"/>
              </a:rPr>
              <a:t>c</a:t>
            </a:r>
            <a:r>
              <a:rPr sz="800" spc="-7" dirty="0">
                <a:solidFill>
                  <a:srgbClr val="959595"/>
                </a:solidFill>
                <a:latin typeface="Tahoma"/>
                <a:cs typeface="Tahoma"/>
              </a:rPr>
              <a:t>tio</a:t>
            </a:r>
            <a:r>
              <a:rPr sz="800" dirty="0">
                <a:solidFill>
                  <a:srgbClr val="959595"/>
                </a:solidFill>
                <a:latin typeface="Tahoma"/>
                <a:cs typeface="Tahoma"/>
              </a:rPr>
              <a:t>n-</a:t>
            </a:r>
            <a:r>
              <a:rPr sz="800" spc="-7" dirty="0">
                <a:solidFill>
                  <a:srgbClr val="959595"/>
                </a:solidFill>
                <a:latin typeface="Tahoma"/>
                <a:cs typeface="Tahoma"/>
              </a:rPr>
              <a:t>te</a:t>
            </a:r>
            <a:r>
              <a:rPr sz="800" dirty="0">
                <a:solidFill>
                  <a:srgbClr val="959595"/>
                </a:solidFill>
                <a:latin typeface="Tahoma"/>
                <a:cs typeface="Tahoma"/>
              </a:rPr>
              <a:t>chn</a:t>
            </a:r>
            <a:r>
              <a:rPr sz="800" spc="-7" dirty="0">
                <a:solidFill>
                  <a:srgbClr val="959595"/>
                </a:solidFill>
                <a:latin typeface="Tahoma"/>
                <a:cs typeface="Tahoma"/>
              </a:rPr>
              <a:t>iq</a:t>
            </a:r>
            <a:r>
              <a:rPr sz="800" dirty="0">
                <a:solidFill>
                  <a:srgbClr val="959595"/>
                </a:solidFill>
                <a:latin typeface="Tahoma"/>
                <a:cs typeface="Tahoma"/>
              </a:rPr>
              <a:t>u</a:t>
            </a:r>
            <a:r>
              <a:rPr sz="800" spc="-7" dirty="0">
                <a:solidFill>
                  <a:srgbClr val="959595"/>
                </a:solidFill>
                <a:latin typeface="Tahoma"/>
                <a:cs typeface="Tahoma"/>
              </a:rPr>
              <a:t>es</a:t>
            </a:r>
            <a:r>
              <a:rPr sz="800" dirty="0">
                <a:solidFill>
                  <a:srgbClr val="959595"/>
                </a:solidFill>
                <a:latin typeface="Tahoma"/>
                <a:cs typeface="Tahoma"/>
              </a:rPr>
              <a:t>-</a:t>
            </a:r>
            <a:r>
              <a:rPr sz="800" spc="-7" dirty="0">
                <a:solidFill>
                  <a:srgbClr val="959595"/>
                </a:solidFill>
                <a:latin typeface="Tahoma"/>
                <a:cs typeface="Tahoma"/>
              </a:rPr>
              <a:t>1bf</a:t>
            </a:r>
            <a:r>
              <a:rPr sz="800" dirty="0">
                <a:solidFill>
                  <a:srgbClr val="959595"/>
                </a:solidFill>
                <a:latin typeface="Tahoma"/>
                <a:cs typeface="Tahoma"/>
              </a:rPr>
              <a:t>a</a:t>
            </a:r>
            <a:r>
              <a:rPr sz="800" spc="-7" dirty="0">
                <a:solidFill>
                  <a:srgbClr val="959595"/>
                </a:solidFill>
                <a:latin typeface="Tahoma"/>
                <a:cs typeface="Tahoma"/>
              </a:rPr>
              <a:t>b5fe0784</a:t>
            </a:r>
            <a:endParaRPr sz="800">
              <a:latin typeface="Tahoma"/>
              <a:cs typeface="Tahoma"/>
            </a:endParaRPr>
          </a:p>
        </p:txBody>
      </p:sp>
      <p:sp>
        <p:nvSpPr>
          <p:cNvPr id="2" name="Slide Number Placeholder 1">
            <a:extLst>
              <a:ext uri="{FF2B5EF4-FFF2-40B4-BE49-F238E27FC236}">
                <a16:creationId xmlns:a16="http://schemas.microsoft.com/office/drawing/2014/main" id="{D3A4CB4B-E313-A81C-BF00-ACC9E00DA420}"/>
              </a:ext>
            </a:extLst>
          </p:cNvPr>
          <p:cNvSpPr>
            <a:spLocks noGrp="1"/>
          </p:cNvSpPr>
          <p:nvPr>
            <p:ph type="sldNum" sz="quarter" idx="12"/>
          </p:nvPr>
        </p:nvSpPr>
        <p:spPr/>
        <p:txBody>
          <a:bodyPr/>
          <a:lstStyle/>
          <a:p>
            <a:pPr>
              <a:defRPr/>
            </a:pPr>
            <a:fld id="{85D4D257-4F1A-5B4F-8BE3-C5A8F8A780E1}" type="slidenum">
              <a:rPr lang="en-US" smtClean="0"/>
              <a:pPr>
                <a:defRPr/>
              </a:pPr>
              <a:t>38</a:t>
            </a:fld>
            <a:endParaRPr lang="en-US" dirty="0"/>
          </a:p>
        </p:txBody>
      </p:sp>
    </p:spTree>
    <p:extLst>
      <p:ext uri="{BB962C8B-B14F-4D97-AF65-F5344CB8AC3E}">
        <p14:creationId xmlns:p14="http://schemas.microsoft.com/office/powerpoint/2010/main" val="1719677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3" y="1616281"/>
            <a:ext cx="7229687" cy="3348481"/>
          </a:xfrm>
          <a:prstGeom prst="rect">
            <a:avLst/>
          </a:prstGeom>
        </p:spPr>
        <p:txBody>
          <a:bodyPr vert="horz" wrap="square" lIns="0" tIns="0" rIns="0" bIns="0" rtlCol="0">
            <a:spAutoFit/>
          </a:bodyPr>
          <a:lstStyle/>
          <a:p>
            <a:pPr marL="16933" marR="197268">
              <a:lnSpc>
                <a:spcPct val="118900"/>
              </a:lnSpc>
            </a:pPr>
            <a:r>
              <a:rPr sz="1867" spc="13" dirty="0">
                <a:solidFill>
                  <a:srgbClr val="313131"/>
                </a:solidFill>
                <a:latin typeface="Tahoma"/>
                <a:cs typeface="Tahoma"/>
              </a:rPr>
              <a:t>Aims</a:t>
            </a:r>
            <a:r>
              <a:rPr sz="1867" spc="-133"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13" dirty="0">
                <a:solidFill>
                  <a:srgbClr val="313131"/>
                </a:solidFill>
                <a:latin typeface="Tahoma"/>
                <a:cs typeface="Tahoma"/>
              </a:rPr>
              <a:t>reduce</a:t>
            </a:r>
            <a:r>
              <a:rPr sz="1867" spc="-133"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20" dirty="0">
                <a:solidFill>
                  <a:srgbClr val="313131"/>
                </a:solidFill>
                <a:latin typeface="Tahoma"/>
                <a:cs typeface="Tahoma"/>
              </a:rPr>
              <a:t>number</a:t>
            </a:r>
            <a:r>
              <a:rPr sz="1867" spc="-14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13" dirty="0">
                <a:solidFill>
                  <a:srgbClr val="313131"/>
                </a:solidFill>
                <a:latin typeface="Tahoma"/>
                <a:cs typeface="Tahoma"/>
              </a:rPr>
              <a:t>in</a:t>
            </a:r>
            <a:r>
              <a:rPr sz="1867" spc="-127"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13" dirty="0">
                <a:solidFill>
                  <a:srgbClr val="313131"/>
                </a:solidFill>
                <a:latin typeface="Tahoma"/>
                <a:cs typeface="Tahoma"/>
              </a:rPr>
              <a:t>dataset</a:t>
            </a:r>
            <a:r>
              <a:rPr sz="1867" spc="-173" dirty="0">
                <a:solidFill>
                  <a:srgbClr val="313131"/>
                </a:solidFill>
                <a:latin typeface="Tahoma"/>
                <a:cs typeface="Tahoma"/>
              </a:rPr>
              <a:t> </a:t>
            </a:r>
            <a:r>
              <a:rPr sz="1867" spc="20" dirty="0">
                <a:solidFill>
                  <a:srgbClr val="313131"/>
                </a:solidFill>
                <a:latin typeface="Tahoma"/>
                <a:cs typeface="Tahoma"/>
              </a:rPr>
              <a:t>by</a:t>
            </a:r>
            <a:r>
              <a:rPr sz="1867" spc="-100" dirty="0">
                <a:solidFill>
                  <a:srgbClr val="313131"/>
                </a:solidFill>
                <a:latin typeface="Tahoma"/>
                <a:cs typeface="Tahoma"/>
              </a:rPr>
              <a:t> </a:t>
            </a:r>
            <a:r>
              <a:rPr sz="1867" dirty="0">
                <a:solidFill>
                  <a:srgbClr val="313131"/>
                </a:solidFill>
                <a:latin typeface="Tahoma"/>
                <a:cs typeface="Tahoma"/>
              </a:rPr>
              <a:t>creating</a:t>
            </a:r>
            <a:r>
              <a:rPr sz="1867" spc="-147" dirty="0">
                <a:solidFill>
                  <a:srgbClr val="313131"/>
                </a:solidFill>
                <a:latin typeface="Tahoma"/>
                <a:cs typeface="Tahoma"/>
              </a:rPr>
              <a:t> </a:t>
            </a:r>
            <a:r>
              <a:rPr sz="1867" spc="33" dirty="0">
                <a:solidFill>
                  <a:srgbClr val="313131"/>
                </a:solidFill>
                <a:latin typeface="Tahoma"/>
                <a:cs typeface="Tahoma"/>
              </a:rPr>
              <a:t>new  </a:t>
            </a:r>
            <a:r>
              <a:rPr sz="1867" spc="13" dirty="0">
                <a:solidFill>
                  <a:srgbClr val="313131"/>
                </a:solidFill>
                <a:latin typeface="Tahoma"/>
                <a:cs typeface="Tahoma"/>
              </a:rPr>
              <a:t>features </a:t>
            </a:r>
            <a:r>
              <a:rPr sz="1867" spc="-13" dirty="0">
                <a:solidFill>
                  <a:srgbClr val="313131"/>
                </a:solidFill>
                <a:latin typeface="Tahoma"/>
                <a:cs typeface="Tahoma"/>
              </a:rPr>
              <a:t>from </a:t>
            </a:r>
            <a:r>
              <a:rPr sz="1867" spc="40" dirty="0">
                <a:solidFill>
                  <a:srgbClr val="313131"/>
                </a:solidFill>
                <a:latin typeface="Tahoma"/>
                <a:cs typeface="Tahoma"/>
              </a:rPr>
              <a:t>the </a:t>
            </a:r>
            <a:r>
              <a:rPr sz="1867" spc="33" dirty="0">
                <a:solidFill>
                  <a:srgbClr val="313131"/>
                </a:solidFill>
                <a:latin typeface="Tahoma"/>
                <a:cs typeface="Tahoma"/>
              </a:rPr>
              <a:t>existing </a:t>
            </a:r>
            <a:r>
              <a:rPr sz="1867" spc="13" dirty="0">
                <a:solidFill>
                  <a:srgbClr val="313131"/>
                </a:solidFill>
                <a:latin typeface="Tahoma"/>
                <a:cs typeface="Tahoma"/>
              </a:rPr>
              <a:t>ones </a:t>
            </a:r>
            <a:r>
              <a:rPr sz="1867" spc="-47" dirty="0">
                <a:solidFill>
                  <a:srgbClr val="313131"/>
                </a:solidFill>
                <a:latin typeface="Tahoma"/>
                <a:cs typeface="Tahoma"/>
              </a:rPr>
              <a:t>(and </a:t>
            </a:r>
            <a:r>
              <a:rPr sz="1867" spc="27" dirty="0">
                <a:solidFill>
                  <a:srgbClr val="313131"/>
                </a:solidFill>
                <a:latin typeface="Tahoma"/>
                <a:cs typeface="Tahoma"/>
              </a:rPr>
              <a:t>then </a:t>
            </a:r>
            <a:r>
              <a:rPr sz="1867" spc="-7" dirty="0">
                <a:solidFill>
                  <a:srgbClr val="313131"/>
                </a:solidFill>
                <a:latin typeface="Tahoma"/>
                <a:cs typeface="Tahoma"/>
              </a:rPr>
              <a:t>discarding </a:t>
            </a:r>
            <a:r>
              <a:rPr sz="1867" spc="40" dirty="0">
                <a:solidFill>
                  <a:srgbClr val="313131"/>
                </a:solidFill>
                <a:latin typeface="Tahoma"/>
                <a:cs typeface="Tahoma"/>
              </a:rPr>
              <a:t>the </a:t>
            </a:r>
            <a:r>
              <a:rPr sz="1867" spc="7" dirty="0">
                <a:solidFill>
                  <a:srgbClr val="313131"/>
                </a:solidFill>
                <a:latin typeface="Tahoma"/>
                <a:cs typeface="Tahoma"/>
              </a:rPr>
              <a:t>original  </a:t>
            </a:r>
            <a:r>
              <a:rPr sz="1867" spc="-7" dirty="0">
                <a:solidFill>
                  <a:srgbClr val="313131"/>
                </a:solidFill>
                <a:latin typeface="Tahoma"/>
                <a:cs typeface="Tahoma"/>
              </a:rPr>
              <a:t>features)</a:t>
            </a:r>
            <a:endParaRPr sz="1867" dirty="0">
              <a:latin typeface="Tahoma"/>
              <a:cs typeface="Tahoma"/>
            </a:endParaRPr>
          </a:p>
          <a:p>
            <a:pPr marL="16933" marR="116837">
              <a:lnSpc>
                <a:spcPct val="119300"/>
              </a:lnSpc>
              <a:spcBef>
                <a:spcPts val="800"/>
              </a:spcBef>
            </a:pPr>
            <a:r>
              <a:rPr sz="1867" spc="47" dirty="0">
                <a:solidFill>
                  <a:srgbClr val="313131"/>
                </a:solidFill>
                <a:latin typeface="Tahoma"/>
                <a:cs typeface="Tahoma"/>
              </a:rPr>
              <a:t>New</a:t>
            </a:r>
            <a:r>
              <a:rPr sz="1867" spc="-140" dirty="0">
                <a:solidFill>
                  <a:srgbClr val="313131"/>
                </a:solidFill>
                <a:latin typeface="Tahoma"/>
                <a:cs typeface="Tahoma"/>
              </a:rPr>
              <a:t> </a:t>
            </a:r>
            <a:r>
              <a:rPr sz="1867" spc="-13" dirty="0">
                <a:solidFill>
                  <a:srgbClr val="313131"/>
                </a:solidFill>
                <a:latin typeface="Tahoma"/>
                <a:cs typeface="Tahoma"/>
              </a:rPr>
              <a:t>reduced</a:t>
            </a:r>
            <a:r>
              <a:rPr sz="1867" spc="-127" dirty="0">
                <a:solidFill>
                  <a:srgbClr val="313131"/>
                </a:solidFill>
                <a:latin typeface="Tahoma"/>
                <a:cs typeface="Tahoma"/>
              </a:rPr>
              <a:t> </a:t>
            </a:r>
            <a:r>
              <a:rPr sz="1867" spc="40" dirty="0">
                <a:solidFill>
                  <a:srgbClr val="313131"/>
                </a:solidFill>
                <a:latin typeface="Tahoma"/>
                <a:cs typeface="Tahoma"/>
              </a:rPr>
              <a:t>set</a:t>
            </a:r>
            <a:r>
              <a:rPr sz="1867" spc="-152"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7" dirty="0">
                <a:solidFill>
                  <a:srgbClr val="313131"/>
                </a:solidFill>
                <a:latin typeface="Tahoma"/>
                <a:cs typeface="Tahoma"/>
              </a:rPr>
              <a:t>should</a:t>
            </a:r>
            <a:r>
              <a:rPr sz="1867" spc="-160" dirty="0">
                <a:solidFill>
                  <a:srgbClr val="313131"/>
                </a:solidFill>
                <a:latin typeface="Tahoma"/>
                <a:cs typeface="Tahoma"/>
              </a:rPr>
              <a:t> </a:t>
            </a:r>
            <a:r>
              <a:rPr sz="1867" spc="27" dirty="0">
                <a:solidFill>
                  <a:srgbClr val="313131"/>
                </a:solidFill>
                <a:latin typeface="Tahoma"/>
                <a:cs typeface="Tahoma"/>
              </a:rPr>
              <a:t>then</a:t>
            </a:r>
            <a:r>
              <a:rPr sz="1867" spc="-140"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7" dirty="0">
                <a:solidFill>
                  <a:srgbClr val="313131"/>
                </a:solidFill>
                <a:latin typeface="Tahoma"/>
                <a:cs typeface="Tahoma"/>
              </a:rPr>
              <a:t>able</a:t>
            </a:r>
            <a:r>
              <a:rPr sz="1867" spc="-133" dirty="0">
                <a:solidFill>
                  <a:srgbClr val="313131"/>
                </a:solidFill>
                <a:latin typeface="Tahoma"/>
                <a:cs typeface="Tahoma"/>
              </a:rPr>
              <a:t> </a:t>
            </a:r>
            <a:r>
              <a:rPr sz="1867" spc="33" dirty="0">
                <a:solidFill>
                  <a:srgbClr val="313131"/>
                </a:solidFill>
                <a:latin typeface="Tahoma"/>
                <a:cs typeface="Tahoma"/>
              </a:rPr>
              <a:t>to</a:t>
            </a:r>
            <a:r>
              <a:rPr sz="1867" spc="-133" dirty="0">
                <a:solidFill>
                  <a:srgbClr val="313131"/>
                </a:solidFill>
                <a:latin typeface="Tahoma"/>
                <a:cs typeface="Tahoma"/>
              </a:rPr>
              <a:t> </a:t>
            </a:r>
            <a:r>
              <a:rPr sz="1867" spc="-13" dirty="0">
                <a:solidFill>
                  <a:srgbClr val="313131"/>
                </a:solidFill>
                <a:latin typeface="Tahoma"/>
                <a:cs typeface="Tahoma"/>
              </a:rPr>
              <a:t>summarize</a:t>
            </a:r>
            <a:r>
              <a:rPr sz="1867" spc="-167" dirty="0">
                <a:solidFill>
                  <a:srgbClr val="313131"/>
                </a:solidFill>
                <a:latin typeface="Tahoma"/>
                <a:cs typeface="Tahoma"/>
              </a:rPr>
              <a:t> </a:t>
            </a:r>
            <a:r>
              <a:rPr sz="1867" spc="7" dirty="0">
                <a:solidFill>
                  <a:srgbClr val="313131"/>
                </a:solidFill>
                <a:latin typeface="Tahoma"/>
                <a:cs typeface="Tahoma"/>
              </a:rPr>
              <a:t>most  </a:t>
            </a:r>
            <a:r>
              <a:rPr sz="1867" spc="40" dirty="0">
                <a:solidFill>
                  <a:srgbClr val="313131"/>
                </a:solidFill>
                <a:latin typeface="Tahoma"/>
                <a:cs typeface="Tahoma"/>
              </a:rPr>
              <a:t>of</a:t>
            </a:r>
            <a:r>
              <a:rPr sz="1867" spc="-14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dirty="0">
                <a:solidFill>
                  <a:srgbClr val="313131"/>
                </a:solidFill>
                <a:latin typeface="Tahoma"/>
                <a:cs typeface="Tahoma"/>
              </a:rPr>
              <a:t>information</a:t>
            </a:r>
            <a:r>
              <a:rPr sz="1867" spc="-160" dirty="0">
                <a:solidFill>
                  <a:srgbClr val="313131"/>
                </a:solidFill>
                <a:latin typeface="Tahoma"/>
                <a:cs typeface="Tahoma"/>
              </a:rPr>
              <a:t> </a:t>
            </a:r>
            <a:r>
              <a:rPr sz="1867" dirty="0">
                <a:solidFill>
                  <a:srgbClr val="313131"/>
                </a:solidFill>
                <a:latin typeface="Tahoma"/>
                <a:cs typeface="Tahoma"/>
              </a:rPr>
              <a:t>contained</a:t>
            </a:r>
            <a:r>
              <a:rPr sz="1867" spc="-167" dirty="0">
                <a:solidFill>
                  <a:srgbClr val="313131"/>
                </a:solidFill>
                <a:latin typeface="Tahoma"/>
                <a:cs typeface="Tahoma"/>
              </a:rPr>
              <a:t> </a:t>
            </a:r>
            <a:r>
              <a:rPr sz="1867" spc="13" dirty="0">
                <a:solidFill>
                  <a:srgbClr val="313131"/>
                </a:solidFill>
                <a:latin typeface="Tahoma"/>
                <a:cs typeface="Tahoma"/>
              </a:rPr>
              <a:t>in</a:t>
            </a:r>
            <a:r>
              <a:rPr sz="1867" spc="-147" dirty="0">
                <a:solidFill>
                  <a:srgbClr val="313131"/>
                </a:solidFill>
                <a:latin typeface="Tahoma"/>
                <a:cs typeface="Tahoma"/>
              </a:rPr>
              <a:t> </a:t>
            </a:r>
            <a:r>
              <a:rPr sz="1867" spc="40" dirty="0">
                <a:solidFill>
                  <a:srgbClr val="313131"/>
                </a:solidFill>
                <a:latin typeface="Tahoma"/>
                <a:cs typeface="Tahoma"/>
              </a:rPr>
              <a:t>the</a:t>
            </a:r>
            <a:r>
              <a:rPr sz="1867" spc="-127" dirty="0">
                <a:solidFill>
                  <a:srgbClr val="313131"/>
                </a:solidFill>
                <a:latin typeface="Tahoma"/>
                <a:cs typeface="Tahoma"/>
              </a:rPr>
              <a:t> </a:t>
            </a:r>
            <a:r>
              <a:rPr sz="1867" spc="7" dirty="0">
                <a:solidFill>
                  <a:srgbClr val="313131"/>
                </a:solidFill>
                <a:latin typeface="Tahoma"/>
                <a:cs typeface="Tahoma"/>
              </a:rPr>
              <a:t>original</a:t>
            </a:r>
            <a:r>
              <a:rPr sz="1867" spc="-152" dirty="0">
                <a:solidFill>
                  <a:srgbClr val="313131"/>
                </a:solidFill>
                <a:latin typeface="Tahoma"/>
                <a:cs typeface="Tahoma"/>
              </a:rPr>
              <a:t> </a:t>
            </a:r>
            <a:r>
              <a:rPr sz="1867" spc="40" dirty="0">
                <a:solidFill>
                  <a:srgbClr val="313131"/>
                </a:solidFill>
                <a:latin typeface="Tahoma"/>
                <a:cs typeface="Tahoma"/>
              </a:rPr>
              <a:t>set</a:t>
            </a:r>
            <a:endParaRPr sz="1867" dirty="0">
              <a:latin typeface="Tahoma"/>
              <a:cs typeface="Tahoma"/>
            </a:endParaRPr>
          </a:p>
          <a:p>
            <a:pPr marL="16933" marR="6773">
              <a:lnSpc>
                <a:spcPct val="119300"/>
              </a:lnSpc>
              <a:spcBef>
                <a:spcPts val="780"/>
              </a:spcBef>
            </a:pPr>
            <a:r>
              <a:rPr sz="1867" spc="-13" dirty="0">
                <a:solidFill>
                  <a:srgbClr val="313131"/>
                </a:solidFill>
                <a:latin typeface="Tahoma"/>
                <a:cs typeface="Tahoma"/>
              </a:rPr>
              <a:t>Create</a:t>
            </a:r>
            <a:r>
              <a:rPr sz="1867" spc="-152" dirty="0">
                <a:solidFill>
                  <a:srgbClr val="313131"/>
                </a:solidFill>
                <a:latin typeface="Tahoma"/>
                <a:cs typeface="Tahoma"/>
              </a:rPr>
              <a:t> </a:t>
            </a:r>
            <a:r>
              <a:rPr sz="1867" dirty="0">
                <a:solidFill>
                  <a:srgbClr val="313131"/>
                </a:solidFill>
                <a:latin typeface="Tahoma"/>
                <a:cs typeface="Tahoma"/>
              </a:rPr>
              <a:t>some</a:t>
            </a:r>
            <a:r>
              <a:rPr sz="1867" spc="-152" dirty="0">
                <a:solidFill>
                  <a:srgbClr val="313131"/>
                </a:solidFill>
                <a:latin typeface="Tahoma"/>
                <a:cs typeface="Tahoma"/>
              </a:rPr>
              <a:t> </a:t>
            </a:r>
            <a:r>
              <a:rPr sz="1867" spc="13" dirty="0">
                <a:solidFill>
                  <a:srgbClr val="313131"/>
                </a:solidFill>
                <a:latin typeface="Tahoma"/>
                <a:cs typeface="Tahoma"/>
              </a:rPr>
              <a:t>interaction</a:t>
            </a:r>
            <a:r>
              <a:rPr sz="1867" spc="-180" dirty="0">
                <a:solidFill>
                  <a:srgbClr val="313131"/>
                </a:solidFill>
                <a:latin typeface="Tahoma"/>
                <a:cs typeface="Tahoma"/>
              </a:rPr>
              <a:t> </a:t>
            </a:r>
            <a:r>
              <a:rPr sz="1867" spc="-100" dirty="0">
                <a:solidFill>
                  <a:srgbClr val="313131"/>
                </a:solidFill>
                <a:latin typeface="Tahoma"/>
                <a:cs typeface="Tahoma"/>
              </a:rPr>
              <a:t>(e.g.,</a:t>
            </a:r>
            <a:r>
              <a:rPr sz="1867" spc="-127" dirty="0">
                <a:solidFill>
                  <a:srgbClr val="313131"/>
                </a:solidFill>
                <a:latin typeface="Tahoma"/>
                <a:cs typeface="Tahoma"/>
              </a:rPr>
              <a:t> </a:t>
            </a:r>
            <a:r>
              <a:rPr sz="1867" spc="20" dirty="0">
                <a:solidFill>
                  <a:srgbClr val="313131"/>
                </a:solidFill>
                <a:latin typeface="Tahoma"/>
                <a:cs typeface="Tahoma"/>
              </a:rPr>
              <a:t>multiply</a:t>
            </a:r>
            <a:r>
              <a:rPr sz="1867" spc="-152" dirty="0">
                <a:solidFill>
                  <a:srgbClr val="313131"/>
                </a:solidFill>
                <a:latin typeface="Tahoma"/>
                <a:cs typeface="Tahoma"/>
              </a:rPr>
              <a:t> </a:t>
            </a:r>
            <a:r>
              <a:rPr sz="1867" spc="-13" dirty="0">
                <a:solidFill>
                  <a:srgbClr val="313131"/>
                </a:solidFill>
                <a:latin typeface="Tahoma"/>
                <a:cs typeface="Tahoma"/>
              </a:rPr>
              <a:t>or</a:t>
            </a:r>
            <a:r>
              <a:rPr sz="1867" spc="-147" dirty="0">
                <a:solidFill>
                  <a:srgbClr val="313131"/>
                </a:solidFill>
                <a:latin typeface="Tahoma"/>
                <a:cs typeface="Tahoma"/>
              </a:rPr>
              <a:t> </a:t>
            </a:r>
            <a:r>
              <a:rPr sz="1867" spc="-7" dirty="0">
                <a:solidFill>
                  <a:srgbClr val="313131"/>
                </a:solidFill>
                <a:latin typeface="Tahoma"/>
                <a:cs typeface="Tahoma"/>
              </a:rPr>
              <a:t>divide)</a:t>
            </a:r>
            <a:r>
              <a:rPr sz="1867" spc="-127" dirty="0">
                <a:solidFill>
                  <a:srgbClr val="313131"/>
                </a:solidFill>
                <a:latin typeface="Tahoma"/>
                <a:cs typeface="Tahoma"/>
              </a:rPr>
              <a:t> </a:t>
            </a:r>
            <a:r>
              <a:rPr sz="1867" spc="27" dirty="0">
                <a:solidFill>
                  <a:srgbClr val="313131"/>
                </a:solidFill>
                <a:latin typeface="Tahoma"/>
                <a:cs typeface="Tahoma"/>
              </a:rPr>
              <a:t>between</a:t>
            </a:r>
            <a:r>
              <a:rPr sz="1867" spc="-167" dirty="0">
                <a:solidFill>
                  <a:srgbClr val="313131"/>
                </a:solidFill>
                <a:latin typeface="Tahoma"/>
                <a:cs typeface="Tahoma"/>
              </a:rPr>
              <a:t> </a:t>
            </a:r>
            <a:r>
              <a:rPr sz="1867" dirty="0">
                <a:solidFill>
                  <a:srgbClr val="313131"/>
                </a:solidFill>
                <a:latin typeface="Tahoma"/>
                <a:cs typeface="Tahoma"/>
              </a:rPr>
              <a:t>each</a:t>
            </a:r>
            <a:r>
              <a:rPr sz="1867" spc="-147" dirty="0">
                <a:solidFill>
                  <a:srgbClr val="313131"/>
                </a:solidFill>
                <a:latin typeface="Tahoma"/>
                <a:cs typeface="Tahoma"/>
              </a:rPr>
              <a:t> </a:t>
            </a:r>
            <a:r>
              <a:rPr sz="1867" spc="-13" dirty="0">
                <a:solidFill>
                  <a:srgbClr val="313131"/>
                </a:solidFill>
                <a:latin typeface="Tahoma"/>
                <a:cs typeface="Tahoma"/>
              </a:rPr>
              <a:t>pair</a:t>
            </a:r>
            <a:r>
              <a:rPr sz="1867" spc="-127" dirty="0">
                <a:solidFill>
                  <a:srgbClr val="313131"/>
                </a:solidFill>
                <a:latin typeface="Tahoma"/>
                <a:cs typeface="Tahoma"/>
              </a:rPr>
              <a:t> </a:t>
            </a:r>
            <a:r>
              <a:rPr sz="1867" spc="40" dirty="0">
                <a:solidFill>
                  <a:srgbClr val="313131"/>
                </a:solidFill>
                <a:latin typeface="Tahoma"/>
                <a:cs typeface="Tahoma"/>
              </a:rPr>
              <a:t>of  </a:t>
            </a:r>
            <a:r>
              <a:rPr sz="1867" spc="7" dirty="0">
                <a:solidFill>
                  <a:srgbClr val="313131"/>
                </a:solidFill>
                <a:latin typeface="Tahoma"/>
                <a:cs typeface="Tahoma"/>
              </a:rPr>
              <a:t>variables </a:t>
            </a:r>
            <a:r>
              <a:rPr sz="1867" dirty="0">
                <a:solidFill>
                  <a:srgbClr val="313131"/>
                </a:solidFill>
                <a:latin typeface="Wingdings"/>
                <a:cs typeface="Wingdings"/>
              </a:rPr>
              <a:t></a:t>
            </a:r>
            <a:r>
              <a:rPr sz="1867" dirty="0">
                <a:solidFill>
                  <a:srgbClr val="313131"/>
                </a:solidFill>
                <a:latin typeface="Times New Roman"/>
                <a:cs typeface="Times New Roman"/>
              </a:rPr>
              <a:t> </a:t>
            </a:r>
            <a:r>
              <a:rPr sz="1867" spc="27" dirty="0">
                <a:solidFill>
                  <a:srgbClr val="313131"/>
                </a:solidFill>
                <a:latin typeface="Tahoma"/>
                <a:cs typeface="Tahoma"/>
              </a:rPr>
              <a:t>lengthy</a:t>
            </a:r>
            <a:r>
              <a:rPr sz="1867" spc="-433" dirty="0">
                <a:solidFill>
                  <a:srgbClr val="313131"/>
                </a:solidFill>
                <a:latin typeface="Tahoma"/>
                <a:cs typeface="Tahoma"/>
              </a:rPr>
              <a:t> </a:t>
            </a:r>
            <a:r>
              <a:rPr sz="1867" dirty="0">
                <a:solidFill>
                  <a:srgbClr val="313131"/>
                </a:solidFill>
                <a:latin typeface="Tahoma"/>
                <a:cs typeface="Tahoma"/>
              </a:rPr>
              <a:t>process</a:t>
            </a:r>
            <a:endParaRPr sz="1867" dirty="0">
              <a:latin typeface="Tahoma"/>
              <a:cs typeface="Tahoma"/>
            </a:endParaRPr>
          </a:p>
          <a:p>
            <a:pPr marL="16933" marR="321725">
              <a:lnSpc>
                <a:spcPct val="118600"/>
              </a:lnSpc>
              <a:spcBef>
                <a:spcPts val="807"/>
              </a:spcBef>
            </a:pPr>
            <a:r>
              <a:rPr sz="1867" spc="-7" dirty="0">
                <a:solidFill>
                  <a:srgbClr val="313131"/>
                </a:solidFill>
                <a:latin typeface="Tahoma"/>
                <a:cs typeface="Tahoma"/>
              </a:rPr>
              <a:t>Deep</a:t>
            </a:r>
            <a:r>
              <a:rPr sz="1867" spc="-12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27" dirty="0">
                <a:solidFill>
                  <a:srgbClr val="313131"/>
                </a:solidFill>
                <a:latin typeface="Tahoma"/>
                <a:cs typeface="Tahoma"/>
              </a:rPr>
              <a:t>synthesis</a:t>
            </a:r>
            <a:r>
              <a:rPr sz="1867" spc="-173" dirty="0">
                <a:solidFill>
                  <a:srgbClr val="313131"/>
                </a:solidFill>
                <a:latin typeface="Tahoma"/>
                <a:cs typeface="Tahoma"/>
              </a:rPr>
              <a:t> </a:t>
            </a:r>
            <a:r>
              <a:rPr sz="1867" spc="-67" dirty="0">
                <a:solidFill>
                  <a:srgbClr val="313131"/>
                </a:solidFill>
                <a:latin typeface="Tahoma"/>
                <a:cs typeface="Tahoma"/>
              </a:rPr>
              <a:t>(DFS)</a:t>
            </a:r>
            <a:r>
              <a:rPr sz="1867" spc="-107" dirty="0">
                <a:solidFill>
                  <a:srgbClr val="313131"/>
                </a:solidFill>
                <a:latin typeface="Tahoma"/>
                <a:cs typeface="Tahoma"/>
              </a:rPr>
              <a:t> </a:t>
            </a:r>
            <a:r>
              <a:rPr sz="1867" spc="33" dirty="0">
                <a:solidFill>
                  <a:srgbClr val="313131"/>
                </a:solidFill>
                <a:latin typeface="Tahoma"/>
                <a:cs typeface="Tahoma"/>
              </a:rPr>
              <a:t>is</a:t>
            </a:r>
            <a:r>
              <a:rPr sz="1867" spc="-107" dirty="0">
                <a:solidFill>
                  <a:srgbClr val="313131"/>
                </a:solidFill>
                <a:latin typeface="Tahoma"/>
                <a:cs typeface="Tahoma"/>
              </a:rPr>
              <a:t> </a:t>
            </a:r>
            <a:r>
              <a:rPr sz="1867" spc="-7" dirty="0">
                <a:solidFill>
                  <a:srgbClr val="313131"/>
                </a:solidFill>
                <a:latin typeface="Tahoma"/>
                <a:cs typeface="Tahoma"/>
              </a:rPr>
              <a:t>an</a:t>
            </a:r>
            <a:r>
              <a:rPr sz="1867" spc="-133" dirty="0">
                <a:solidFill>
                  <a:srgbClr val="313131"/>
                </a:solidFill>
                <a:latin typeface="Tahoma"/>
                <a:cs typeface="Tahoma"/>
              </a:rPr>
              <a:t> </a:t>
            </a:r>
            <a:r>
              <a:rPr sz="1867" dirty="0">
                <a:solidFill>
                  <a:srgbClr val="313131"/>
                </a:solidFill>
                <a:latin typeface="Tahoma"/>
                <a:cs typeface="Tahoma"/>
              </a:rPr>
              <a:t>algorithm</a:t>
            </a:r>
            <a:r>
              <a:rPr sz="1867" spc="-152" dirty="0">
                <a:solidFill>
                  <a:srgbClr val="313131"/>
                </a:solidFill>
                <a:latin typeface="Tahoma"/>
                <a:cs typeface="Tahoma"/>
              </a:rPr>
              <a:t> </a:t>
            </a:r>
            <a:r>
              <a:rPr sz="1867" spc="20" dirty="0">
                <a:solidFill>
                  <a:srgbClr val="313131"/>
                </a:solidFill>
                <a:latin typeface="Tahoma"/>
                <a:cs typeface="Tahoma"/>
              </a:rPr>
              <a:t>which</a:t>
            </a:r>
            <a:r>
              <a:rPr sz="1867" spc="-133" dirty="0">
                <a:solidFill>
                  <a:srgbClr val="313131"/>
                </a:solidFill>
                <a:latin typeface="Tahoma"/>
                <a:cs typeface="Tahoma"/>
              </a:rPr>
              <a:t> </a:t>
            </a:r>
            <a:r>
              <a:rPr sz="1867" spc="13" dirty="0">
                <a:solidFill>
                  <a:srgbClr val="313131"/>
                </a:solidFill>
                <a:latin typeface="Tahoma"/>
                <a:cs typeface="Tahoma"/>
              </a:rPr>
              <a:t>enables</a:t>
            </a:r>
            <a:r>
              <a:rPr sz="1867" spc="-152" dirty="0">
                <a:solidFill>
                  <a:srgbClr val="313131"/>
                </a:solidFill>
                <a:latin typeface="Tahoma"/>
                <a:cs typeface="Tahoma"/>
              </a:rPr>
              <a:t> </a:t>
            </a:r>
            <a:r>
              <a:rPr sz="1867" dirty="0">
                <a:solidFill>
                  <a:srgbClr val="313131"/>
                </a:solidFill>
                <a:latin typeface="Tahoma"/>
                <a:cs typeface="Tahoma"/>
              </a:rPr>
              <a:t>you</a:t>
            </a:r>
            <a:r>
              <a:rPr sz="1867" spc="-120" dirty="0">
                <a:solidFill>
                  <a:srgbClr val="313131"/>
                </a:solidFill>
                <a:latin typeface="Tahoma"/>
                <a:cs typeface="Tahoma"/>
              </a:rPr>
              <a:t> </a:t>
            </a:r>
            <a:r>
              <a:rPr sz="1867" spc="33" dirty="0">
                <a:solidFill>
                  <a:srgbClr val="313131"/>
                </a:solidFill>
                <a:latin typeface="Tahoma"/>
                <a:cs typeface="Tahoma"/>
              </a:rPr>
              <a:t>to  </a:t>
            </a:r>
            <a:r>
              <a:rPr sz="1867" spc="13" dirty="0">
                <a:solidFill>
                  <a:srgbClr val="313131"/>
                </a:solidFill>
                <a:latin typeface="Tahoma"/>
                <a:cs typeface="Tahoma"/>
              </a:rPr>
              <a:t>quickly</a:t>
            </a:r>
            <a:r>
              <a:rPr sz="1867" spc="-120" dirty="0">
                <a:solidFill>
                  <a:srgbClr val="313131"/>
                </a:solidFill>
                <a:latin typeface="Tahoma"/>
                <a:cs typeface="Tahoma"/>
              </a:rPr>
              <a:t> </a:t>
            </a:r>
            <a:r>
              <a:rPr sz="1867" dirty="0">
                <a:solidFill>
                  <a:srgbClr val="313131"/>
                </a:solidFill>
                <a:latin typeface="Tahoma"/>
                <a:cs typeface="Tahoma"/>
              </a:rPr>
              <a:t>create</a:t>
            </a:r>
            <a:r>
              <a:rPr sz="1867" spc="-152" dirty="0">
                <a:solidFill>
                  <a:srgbClr val="313131"/>
                </a:solidFill>
                <a:latin typeface="Tahoma"/>
                <a:cs typeface="Tahoma"/>
              </a:rPr>
              <a:t> </a:t>
            </a:r>
            <a:r>
              <a:rPr sz="1867" spc="33" dirty="0">
                <a:solidFill>
                  <a:srgbClr val="313131"/>
                </a:solidFill>
                <a:latin typeface="Tahoma"/>
                <a:cs typeface="Tahoma"/>
              </a:rPr>
              <a:t>new</a:t>
            </a:r>
            <a:r>
              <a:rPr sz="1867" spc="-147" dirty="0">
                <a:solidFill>
                  <a:srgbClr val="313131"/>
                </a:solidFill>
                <a:latin typeface="Tahoma"/>
                <a:cs typeface="Tahoma"/>
              </a:rPr>
              <a:t> </a:t>
            </a:r>
            <a:r>
              <a:rPr sz="1867" spc="7" dirty="0">
                <a:solidFill>
                  <a:srgbClr val="313131"/>
                </a:solidFill>
                <a:latin typeface="Tahoma"/>
                <a:cs typeface="Tahoma"/>
              </a:rPr>
              <a:t>variables</a:t>
            </a:r>
            <a:r>
              <a:rPr sz="1867" spc="-140" dirty="0">
                <a:solidFill>
                  <a:srgbClr val="313131"/>
                </a:solidFill>
                <a:latin typeface="Tahoma"/>
                <a:cs typeface="Tahoma"/>
              </a:rPr>
              <a:t> </a:t>
            </a:r>
            <a:r>
              <a:rPr sz="1867" spc="53" dirty="0">
                <a:solidFill>
                  <a:srgbClr val="313131"/>
                </a:solidFill>
                <a:latin typeface="Tahoma"/>
                <a:cs typeface="Tahoma"/>
              </a:rPr>
              <a:t>with</a:t>
            </a:r>
            <a:r>
              <a:rPr sz="1867" spc="-180" dirty="0">
                <a:solidFill>
                  <a:srgbClr val="313131"/>
                </a:solidFill>
                <a:latin typeface="Tahoma"/>
                <a:cs typeface="Tahoma"/>
              </a:rPr>
              <a:t> </a:t>
            </a:r>
            <a:r>
              <a:rPr sz="1867" spc="7" dirty="0">
                <a:solidFill>
                  <a:srgbClr val="313131"/>
                </a:solidFill>
                <a:latin typeface="Tahoma"/>
                <a:cs typeface="Tahoma"/>
              </a:rPr>
              <a:t>varying</a:t>
            </a:r>
            <a:r>
              <a:rPr sz="1867" spc="-152" dirty="0">
                <a:solidFill>
                  <a:srgbClr val="313131"/>
                </a:solidFill>
                <a:latin typeface="Tahoma"/>
                <a:cs typeface="Tahoma"/>
              </a:rPr>
              <a:t> </a:t>
            </a:r>
            <a:r>
              <a:rPr sz="1867" spc="7" dirty="0">
                <a:solidFill>
                  <a:srgbClr val="313131"/>
                </a:solidFill>
                <a:latin typeface="Tahoma"/>
                <a:cs typeface="Tahoma"/>
              </a:rPr>
              <a:t>depth</a:t>
            </a:r>
            <a:endParaRPr sz="1867" dirty="0">
              <a:latin typeface="Tahoma"/>
              <a:cs typeface="Tahoma"/>
            </a:endParaRPr>
          </a:p>
        </p:txBody>
      </p:sp>
      <p:sp>
        <p:nvSpPr>
          <p:cNvPr id="7" name="object 7"/>
          <p:cNvSpPr txBox="1">
            <a:spLocks noGrp="1"/>
          </p:cNvSpPr>
          <p:nvPr>
            <p:ph type="title"/>
          </p:nvPr>
        </p:nvSpPr>
        <p:spPr>
          <a:xfrm>
            <a:off x="461435" y="268213"/>
            <a:ext cx="7578781" cy="553998"/>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47"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Extraction</a:t>
            </a:r>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11" name="object 11"/>
          <p:cNvSpPr/>
          <p:nvPr/>
        </p:nvSpPr>
        <p:spPr>
          <a:xfrm>
            <a:off x="8414512" y="1844824"/>
            <a:ext cx="3425951" cy="3261359"/>
          </a:xfrm>
          <a:prstGeom prst="rect">
            <a:avLst/>
          </a:prstGeom>
          <a:blipFill>
            <a:blip r:embed="rId2" cstate="print"/>
            <a:stretch>
              <a:fillRect/>
            </a:stretch>
          </a:blipFill>
        </p:spPr>
        <p:txBody>
          <a:bodyPr wrap="square" lIns="0" tIns="0" rIns="0" bIns="0" rtlCol="0"/>
          <a:lstStyle/>
          <a:p>
            <a:endParaRPr sz="2400"/>
          </a:p>
        </p:txBody>
      </p:sp>
      <p:sp>
        <p:nvSpPr>
          <p:cNvPr id="2" name="Slide Number Placeholder 1">
            <a:extLst>
              <a:ext uri="{FF2B5EF4-FFF2-40B4-BE49-F238E27FC236}">
                <a16:creationId xmlns:a16="http://schemas.microsoft.com/office/drawing/2014/main" id="{70BF7FDD-0F37-9943-A3DE-05273B581F07}"/>
              </a:ext>
            </a:extLst>
          </p:cNvPr>
          <p:cNvSpPr>
            <a:spLocks noGrp="1"/>
          </p:cNvSpPr>
          <p:nvPr>
            <p:ph type="sldNum" sz="quarter" idx="12"/>
          </p:nvPr>
        </p:nvSpPr>
        <p:spPr/>
        <p:txBody>
          <a:bodyPr/>
          <a:lstStyle/>
          <a:p>
            <a:pPr>
              <a:defRPr/>
            </a:pPr>
            <a:fld id="{85D4D257-4F1A-5B4F-8BE3-C5A8F8A780E1}" type="slidenum">
              <a:rPr lang="en-US" smtClean="0"/>
              <a:pPr>
                <a:defRPr/>
              </a:pPr>
              <a:t>39</a:t>
            </a:fld>
            <a:endParaRPr lang="en-US" dirty="0"/>
          </a:p>
        </p:txBody>
      </p:sp>
    </p:spTree>
    <p:extLst>
      <p:ext uri="{BB962C8B-B14F-4D97-AF65-F5344CB8AC3E}">
        <p14:creationId xmlns:p14="http://schemas.microsoft.com/office/powerpoint/2010/main" val="388657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4" y="268214"/>
            <a:ext cx="7506773" cy="553998"/>
          </a:xfrm>
          <a:prstGeom prst="rect">
            <a:avLst/>
          </a:prstGeom>
        </p:spPr>
        <p:txBody>
          <a:bodyPr vert="horz" wrap="square" lIns="0" tIns="0" rIns="0" bIns="0" rtlCol="0" anchor="ctr">
            <a:spAutoFit/>
          </a:bodyPr>
          <a:lstStyle/>
          <a:p>
            <a:pPr marL="16933" algn="ctr">
              <a:lnSpc>
                <a:spcPct val="100000"/>
              </a:lnSpc>
            </a:pPr>
            <a:r>
              <a:rPr sz="3600" spc="33" dirty="0">
                <a:latin typeface="Arial" panose="020B0604020202020204" pitchFamily="34" charset="0"/>
                <a:cs typeface="Arial" panose="020B0604020202020204" pitchFamily="34" charset="0"/>
              </a:rPr>
              <a:t>Select</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Data</a:t>
            </a:r>
          </a:p>
        </p:txBody>
      </p:sp>
      <p:sp>
        <p:nvSpPr>
          <p:cNvPr id="8" name="object 8"/>
          <p:cNvSpPr txBox="1"/>
          <p:nvPr/>
        </p:nvSpPr>
        <p:spPr>
          <a:xfrm>
            <a:off x="701319" y="1615144"/>
            <a:ext cx="7648787" cy="3234988"/>
          </a:xfrm>
          <a:prstGeom prst="rect">
            <a:avLst/>
          </a:prstGeom>
        </p:spPr>
        <p:txBody>
          <a:bodyPr vert="horz" wrap="square" lIns="0" tIns="0" rIns="0" bIns="0" rtlCol="0">
            <a:spAutoFit/>
          </a:bodyPr>
          <a:lstStyle/>
          <a:p>
            <a:pPr marL="16933" marR="6773">
              <a:lnSpc>
                <a:spcPct val="119300"/>
              </a:lnSpc>
            </a:pPr>
            <a:r>
              <a:rPr sz="1867" spc="-7" dirty="0">
                <a:solidFill>
                  <a:srgbClr val="313131"/>
                </a:solidFill>
                <a:latin typeface="Arial" panose="020B0604020202020204" pitchFamily="34" charset="0"/>
                <a:cs typeface="Arial" panose="020B0604020202020204" pitchFamily="34" charset="0"/>
              </a:rPr>
              <a:t>There</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1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always</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strong</a:t>
            </a:r>
            <a:r>
              <a:rPr sz="1867" spc="-1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desire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including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all</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that</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available,</a:t>
            </a:r>
            <a:r>
              <a:rPr sz="1867" spc="-17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that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maxim</a:t>
            </a:r>
            <a:r>
              <a:rPr sz="1867" spc="-147"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“more</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1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better”</a:t>
            </a:r>
            <a:r>
              <a:rPr sz="1867" spc="-147"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will</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hold.</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This</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a:t>
            </a:r>
            <a:r>
              <a:rPr sz="1867" spc="-12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true</a:t>
            </a:r>
            <a:endParaRPr sz="1867" dirty="0">
              <a:latin typeface="Arial" panose="020B0604020202020204" pitchFamily="34" charset="0"/>
              <a:cs typeface="Arial" panose="020B0604020202020204" pitchFamily="34" charset="0"/>
            </a:endParaRPr>
          </a:p>
          <a:p>
            <a:pPr marL="16933" marR="40639">
              <a:lnSpc>
                <a:spcPct val="119300"/>
              </a:lnSpc>
              <a:spcBef>
                <a:spcPts val="780"/>
              </a:spcBef>
            </a:pPr>
            <a:r>
              <a:rPr sz="1867" spc="-7" dirty="0">
                <a:solidFill>
                  <a:srgbClr val="313131"/>
                </a:solidFill>
                <a:latin typeface="Arial" panose="020B0604020202020204" pitchFamily="34" charset="0"/>
                <a:cs typeface="Arial" panose="020B0604020202020204" pitchFamily="34" charset="0"/>
              </a:rPr>
              <a:t>Consider</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actually</a:t>
            </a:r>
            <a:r>
              <a:rPr sz="1867" spc="-1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question</a:t>
            </a:r>
            <a:r>
              <a:rPr sz="1867" spc="-16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problem  </a:t>
            </a:r>
            <a:r>
              <a:rPr sz="1867" dirty="0">
                <a:solidFill>
                  <a:srgbClr val="313131"/>
                </a:solidFill>
                <a:latin typeface="Arial" panose="020B0604020202020204" pitchFamily="34" charset="0"/>
                <a:cs typeface="Arial" panose="020B0604020202020204" pitchFamily="34" charset="0"/>
              </a:rPr>
              <a:t>you</a:t>
            </a:r>
            <a:r>
              <a:rPr sz="1867" spc="-1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are</a:t>
            </a:r>
            <a:r>
              <a:rPr sz="1867" spc="-16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working</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on</a:t>
            </a:r>
            <a:endParaRPr sz="1867" dirty="0">
              <a:latin typeface="Arial" panose="020B0604020202020204" pitchFamily="34" charset="0"/>
              <a:cs typeface="Arial" panose="020B0604020202020204" pitchFamily="34" charset="0"/>
            </a:endParaRPr>
          </a:p>
          <a:p>
            <a:pPr marL="16933">
              <a:spcBef>
                <a:spcPts val="1225"/>
              </a:spcBef>
            </a:pPr>
            <a:r>
              <a:rPr sz="1867" spc="13" dirty="0">
                <a:solidFill>
                  <a:srgbClr val="313131"/>
                </a:solidFill>
                <a:latin typeface="Arial" panose="020B0604020202020204" pitchFamily="34" charset="0"/>
                <a:cs typeface="Arial" panose="020B0604020202020204" pitchFamily="34" charset="0"/>
              </a:rPr>
              <a:t>Questions</a:t>
            </a:r>
            <a:r>
              <a:rPr sz="1867" spc="-19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help</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4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think:</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213"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27"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extent</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have</a:t>
            </a:r>
            <a:r>
              <a:rPr sz="1867" spc="-17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B00639"/>
                </a:solidFill>
                <a:latin typeface="Arial" panose="020B0604020202020204" pitchFamily="34" charset="0"/>
                <a:cs typeface="Arial" panose="020B0604020202020204" pitchFamily="34" charset="0"/>
              </a:rPr>
              <a:t>¡ </a:t>
            </a:r>
            <a:r>
              <a:rPr sz="1867" spc="22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r>
              <a:rPr sz="1867" spc="-16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that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wish</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had</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B00639"/>
                </a:solidFill>
                <a:latin typeface="Arial" panose="020B0604020202020204" pitchFamily="34" charset="0"/>
                <a:cs typeface="Arial" panose="020B0604020202020204" pitchFamily="34" charset="0"/>
              </a:rPr>
              <a:t>¡ </a:t>
            </a:r>
            <a:r>
              <a:rPr sz="1867" spc="220"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don’t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a:t>
            </a:r>
            <a:r>
              <a:rPr sz="1867" spc="-12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33"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problem?</a:t>
            </a:r>
            <a:endParaRPr sz="1867" dirty="0">
              <a:latin typeface="Arial" panose="020B0604020202020204" pitchFamily="34" charset="0"/>
              <a:cs typeface="Arial" panose="020B0604020202020204" pitchFamily="34" charset="0"/>
            </a:endParaRPr>
          </a:p>
        </p:txBody>
      </p:sp>
      <p:sp>
        <p:nvSpPr>
          <p:cNvPr id="9" name="object 9"/>
          <p:cNvSpPr txBox="1"/>
          <p:nvPr/>
        </p:nvSpPr>
        <p:spPr>
          <a:xfrm>
            <a:off x="9885937" y="4516569"/>
            <a:ext cx="1102359" cy="123111"/>
          </a:xfrm>
          <a:prstGeom prst="rect">
            <a:avLst/>
          </a:prstGeom>
        </p:spPr>
        <p:txBody>
          <a:bodyPr vert="horz" wrap="square" lIns="0" tIns="0" rIns="0" bIns="0" rtlCol="0">
            <a:spAutoFit/>
          </a:bodyPr>
          <a:lstStyle/>
          <a:p>
            <a:pPr marL="16933"/>
            <a:r>
              <a:rPr sz="800" spc="-13" dirty="0">
                <a:solidFill>
                  <a:srgbClr val="959595"/>
                </a:solidFill>
                <a:latin typeface="Tahoma"/>
                <a:cs typeface="Tahoma"/>
                <a:hlinkClick r:id="rId2"/>
              </a:rPr>
              <a:t>http://uniquerecall.com/</a:t>
            </a:r>
            <a:endParaRPr sz="800">
              <a:latin typeface="Tahoma"/>
              <a:cs typeface="Tahoma"/>
            </a:endParaRPr>
          </a:p>
        </p:txBody>
      </p:sp>
      <p:sp>
        <p:nvSpPr>
          <p:cNvPr id="10" name="object 10"/>
          <p:cNvSpPr/>
          <p:nvPr/>
        </p:nvSpPr>
        <p:spPr>
          <a:xfrm>
            <a:off x="9072881" y="1676401"/>
            <a:ext cx="2759303" cy="2721977"/>
          </a:xfrm>
          <a:prstGeom prst="rect">
            <a:avLst/>
          </a:prstGeom>
          <a:blipFill>
            <a:blip r:embed="rId3" cstate="print"/>
            <a:stretch>
              <a:fillRect/>
            </a:stretch>
          </a:blipFill>
        </p:spPr>
        <p:txBody>
          <a:bodyPr wrap="square" lIns="0" tIns="0" rIns="0" bIns="0" rtlCol="0"/>
          <a:lstStyle/>
          <a:p>
            <a:endParaRPr sz="2400"/>
          </a:p>
        </p:txBody>
      </p:sp>
      <p:sp>
        <p:nvSpPr>
          <p:cNvPr id="11" name="object 11"/>
          <p:cNvSpPr/>
          <p:nvPr/>
        </p:nvSpPr>
        <p:spPr>
          <a:xfrm>
            <a:off x="11423905" y="2107185"/>
            <a:ext cx="410633" cy="217593"/>
          </a:xfrm>
          <a:custGeom>
            <a:avLst/>
            <a:gdLst/>
            <a:ahLst/>
            <a:cxnLst/>
            <a:rect l="l" t="t" r="r" b="b"/>
            <a:pathLst>
              <a:path w="307975" h="163194">
                <a:moveTo>
                  <a:pt x="0" y="0"/>
                </a:moveTo>
                <a:lnTo>
                  <a:pt x="307848" y="0"/>
                </a:lnTo>
                <a:lnTo>
                  <a:pt x="307848" y="163067"/>
                </a:lnTo>
                <a:lnTo>
                  <a:pt x="0" y="163067"/>
                </a:lnTo>
                <a:lnTo>
                  <a:pt x="0" y="0"/>
                </a:lnTo>
                <a:close/>
              </a:path>
            </a:pathLst>
          </a:custGeom>
          <a:solidFill>
            <a:srgbClr val="FFFFFF"/>
          </a:solidFill>
        </p:spPr>
        <p:txBody>
          <a:bodyPr wrap="square" lIns="0" tIns="0" rIns="0" bIns="0" rtlCol="0"/>
          <a:lstStyle/>
          <a:p>
            <a:endParaRPr sz="2400"/>
          </a:p>
        </p:txBody>
      </p:sp>
      <p:sp>
        <p:nvSpPr>
          <p:cNvPr id="12" name="object 12"/>
          <p:cNvSpPr txBox="1"/>
          <p:nvPr/>
        </p:nvSpPr>
        <p:spPr>
          <a:xfrm>
            <a:off x="8154735" y="428072"/>
            <a:ext cx="1837267" cy="615361"/>
          </a:xfrm>
          <a:prstGeom prst="rect">
            <a:avLst/>
          </a:prstGeom>
        </p:spPr>
        <p:txBody>
          <a:bodyPr vert="horz" wrap="square" lIns="0" tIns="0" rIns="0" bIns="0" rtlCol="0">
            <a:spAutoFit/>
          </a:bodyPr>
          <a:lstStyle/>
          <a:p>
            <a:pPr marL="16933"/>
            <a:r>
              <a:rPr sz="1333" spc="33" dirty="0">
                <a:solidFill>
                  <a:srgbClr val="B00639"/>
                </a:solidFill>
                <a:latin typeface="Tahoma"/>
                <a:cs typeface="Tahoma"/>
              </a:rPr>
              <a:t>Step </a:t>
            </a:r>
            <a:r>
              <a:rPr sz="1333" spc="-40" dirty="0">
                <a:solidFill>
                  <a:srgbClr val="B00639"/>
                </a:solidFill>
                <a:latin typeface="Tahoma"/>
                <a:cs typeface="Tahoma"/>
              </a:rPr>
              <a:t>1: </a:t>
            </a:r>
            <a:r>
              <a:rPr sz="1333" spc="13" dirty="0">
                <a:solidFill>
                  <a:srgbClr val="B00639"/>
                </a:solidFill>
                <a:latin typeface="Tahoma"/>
                <a:cs typeface="Tahoma"/>
              </a:rPr>
              <a:t>Select</a:t>
            </a:r>
            <a:r>
              <a:rPr sz="1333" spc="-160"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a:p>
            <a:pPr marL="16933" marR="6773"/>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93"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7FB4AAD5-EE0C-6C9A-D9CA-D5E2447B6E9D}"/>
              </a:ext>
            </a:extLst>
          </p:cNvPr>
          <p:cNvSpPr>
            <a:spLocks noGrp="1"/>
          </p:cNvSpPr>
          <p:nvPr>
            <p:ph type="sldNum" sz="quarter" idx="12"/>
          </p:nvPr>
        </p:nvSpPr>
        <p:spPr/>
        <p:txBody>
          <a:bodyPr/>
          <a:lstStyle/>
          <a:p>
            <a:pPr>
              <a:defRPr/>
            </a:pPr>
            <a:fld id="{85D4D257-4F1A-5B4F-8BE3-C5A8F8A780E1}" type="slidenum">
              <a:rPr lang="en-US" smtClean="0"/>
              <a:pPr>
                <a:defRPr/>
              </a:pPr>
              <a:t>4</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E50B-ACDA-C535-ECF8-71D5543FF1F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Resources</a:t>
            </a:r>
          </a:p>
        </p:txBody>
      </p:sp>
      <p:sp>
        <p:nvSpPr>
          <p:cNvPr id="3" name="Content Placeholder 2">
            <a:extLst>
              <a:ext uri="{FF2B5EF4-FFF2-40B4-BE49-F238E27FC236}">
                <a16:creationId xmlns:a16="http://schemas.microsoft.com/office/drawing/2014/main" id="{E122B949-E04B-21B6-584A-13542E0FB922}"/>
              </a:ext>
            </a:extLst>
          </p:cNvPr>
          <p:cNvSpPr>
            <a:spLocks noGrp="1"/>
          </p:cNvSpPr>
          <p:nvPr>
            <p:ph idx="1"/>
          </p:nvPr>
        </p:nvSpPr>
        <p:spPr/>
        <p:txBody>
          <a:bodyPr/>
          <a:lstStyle/>
          <a:p>
            <a:r>
              <a:rPr lang="en-US">
                <a:hlinkClick r:id="rId2"/>
              </a:rPr>
              <a:t>Data Cleaning</a:t>
            </a:r>
            <a:endParaRPr lang="en-US"/>
          </a:p>
          <a:p>
            <a:r>
              <a:rPr lang="en-US">
                <a:hlinkClick r:id="rId3"/>
              </a:rPr>
              <a:t>Feature Engineering</a:t>
            </a:r>
            <a:endParaRPr lang="en-US"/>
          </a:p>
          <a:p>
            <a:r>
              <a:rPr lang="en-US">
                <a:hlinkClick r:id="rId4"/>
              </a:rPr>
              <a:t>Imbalanced dataset handling</a:t>
            </a:r>
            <a:endParaRPr lang="en-US"/>
          </a:p>
        </p:txBody>
      </p:sp>
      <p:sp>
        <p:nvSpPr>
          <p:cNvPr id="4" name="Slide Number Placeholder 3">
            <a:extLst>
              <a:ext uri="{FF2B5EF4-FFF2-40B4-BE49-F238E27FC236}">
                <a16:creationId xmlns:a16="http://schemas.microsoft.com/office/drawing/2014/main" id="{A5E79BFF-AA5F-F40D-88F6-0BBDD87E570F}"/>
              </a:ext>
            </a:extLst>
          </p:cNvPr>
          <p:cNvSpPr>
            <a:spLocks noGrp="1"/>
          </p:cNvSpPr>
          <p:nvPr>
            <p:ph type="sldNum" sz="quarter" idx="12"/>
          </p:nvPr>
        </p:nvSpPr>
        <p:spPr/>
        <p:txBody>
          <a:bodyPr/>
          <a:lstStyle/>
          <a:p>
            <a:pPr>
              <a:defRPr/>
            </a:pPr>
            <a:fld id="{85D4D257-4F1A-5B4F-8BE3-C5A8F8A780E1}" type="slidenum">
              <a:rPr lang="en-US" smtClean="0"/>
              <a:pPr>
                <a:defRPr/>
              </a:pPr>
              <a:t>40</a:t>
            </a:fld>
            <a:endParaRPr lang="en-US" dirty="0"/>
          </a:p>
        </p:txBody>
      </p:sp>
    </p:spTree>
    <p:extLst>
      <p:ext uri="{BB962C8B-B14F-4D97-AF65-F5344CB8AC3E}">
        <p14:creationId xmlns:p14="http://schemas.microsoft.com/office/powerpoint/2010/main" val="2697434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5" y="471414"/>
            <a:ext cx="7560902" cy="553998"/>
          </a:xfrm>
          <a:prstGeom prst="rect">
            <a:avLst/>
          </a:prstGeom>
        </p:spPr>
        <p:txBody>
          <a:bodyPr vert="horz" wrap="square" lIns="0" tIns="0" rIns="0" bIns="0" rtlCol="0" anchor="ctr">
            <a:spAutoFit/>
          </a:bodyPr>
          <a:lstStyle/>
          <a:p>
            <a:pPr marL="16933">
              <a:lnSpc>
                <a:spcPct val="100000"/>
              </a:lnSpc>
            </a:pPr>
            <a:r>
              <a:rPr sz="3600" spc="47">
                <a:latin typeface="Arial" panose="020B0604020202020204" pitchFamily="34" charset="0"/>
                <a:cs typeface="Arial" panose="020B0604020202020204" pitchFamily="34" charset="0"/>
              </a:rPr>
              <a:t>Better </a:t>
            </a:r>
            <a:r>
              <a:rPr sz="3600" spc="-20" dirty="0">
                <a:latin typeface="Arial" panose="020B0604020202020204" pitchFamily="34" charset="0"/>
                <a:cs typeface="Arial" panose="020B0604020202020204" pitchFamily="34" charset="0"/>
              </a:rPr>
              <a:t>Data </a:t>
            </a:r>
            <a:r>
              <a:rPr sz="3600" spc="-327" dirty="0">
                <a:latin typeface="Arial" panose="020B0604020202020204" pitchFamily="34" charset="0"/>
                <a:cs typeface="Arial" panose="020B0604020202020204" pitchFamily="34" charset="0"/>
              </a:rPr>
              <a:t>&gt; </a:t>
            </a:r>
            <a:r>
              <a:rPr sz="3600" spc="7" dirty="0">
                <a:latin typeface="Arial" panose="020B0604020202020204" pitchFamily="34" charset="0"/>
                <a:cs typeface="Arial" panose="020B0604020202020204" pitchFamily="34" charset="0"/>
              </a:rPr>
              <a:t>Fancier</a:t>
            </a:r>
            <a:r>
              <a:rPr sz="3600" spc="-440"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Algorithms</a:t>
            </a:r>
          </a:p>
        </p:txBody>
      </p:sp>
      <p:sp>
        <p:nvSpPr>
          <p:cNvPr id="7" name="object 7"/>
          <p:cNvSpPr txBox="1"/>
          <p:nvPr/>
        </p:nvSpPr>
        <p:spPr>
          <a:xfrm>
            <a:off x="701211" y="1513585"/>
            <a:ext cx="7015480" cy="4324389"/>
          </a:xfrm>
          <a:prstGeom prst="rect">
            <a:avLst/>
          </a:prstGeom>
        </p:spPr>
        <p:txBody>
          <a:bodyPr vert="horz" wrap="square" lIns="0" tIns="0" rIns="0" bIns="0" rtlCol="0">
            <a:spAutoFit/>
          </a:bodyPr>
          <a:lstStyle/>
          <a:p>
            <a:pPr marL="16933" marR="954169">
              <a:lnSpc>
                <a:spcPct val="155000"/>
              </a:lnSpc>
            </a:pPr>
            <a:r>
              <a:rPr sz="1867" spc="27" dirty="0">
                <a:solidFill>
                  <a:srgbClr val="B00639"/>
                </a:solidFill>
                <a:latin typeface="Arial" panose="020B0604020202020204" pitchFamily="34" charset="0"/>
                <a:cs typeface="Arial" panose="020B0604020202020204" pitchFamily="34" charset="0"/>
              </a:rPr>
              <a:t>Formatting:</a:t>
            </a:r>
            <a:r>
              <a:rPr sz="1867" spc="-16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Selected</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suitable</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format  </a:t>
            </a:r>
            <a:r>
              <a:rPr sz="1867" spc="13" dirty="0">
                <a:solidFill>
                  <a:srgbClr val="B00639"/>
                </a:solidFill>
                <a:latin typeface="Arial" panose="020B0604020202020204" pitchFamily="34" charset="0"/>
                <a:cs typeface="Arial" panose="020B0604020202020204" pitchFamily="34" charset="0"/>
              </a:rPr>
              <a:t>Cleaning:</a:t>
            </a:r>
            <a:r>
              <a:rPr sz="1867" spc="-152" dirty="0">
                <a:solidFill>
                  <a:srgbClr val="B00639"/>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Removal</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52"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fixing</a:t>
            </a:r>
            <a:r>
              <a:rPr sz="1867" spc="-1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213"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Incomplete</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and</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do</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carry</a:t>
            </a:r>
            <a:r>
              <a:rPr sz="1867" spc="-152"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52"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problem</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Sensitive </a:t>
            </a:r>
            <a:r>
              <a:rPr sz="1867" dirty="0">
                <a:solidFill>
                  <a:srgbClr val="313131"/>
                </a:solidFill>
                <a:latin typeface="Arial" panose="020B0604020202020204" pitchFamily="34" charset="0"/>
                <a:cs typeface="Arial" panose="020B0604020202020204" pitchFamily="34" charset="0"/>
              </a:rPr>
              <a:t>information </a:t>
            </a:r>
            <a:r>
              <a:rPr lang="da-DK" sz="1867" dirty="0">
                <a:solidFill>
                  <a:srgbClr val="313131"/>
                </a:solidFill>
                <a:latin typeface="Arial" panose="020B0604020202020204" pitchFamily="34" charset="0"/>
                <a:cs typeface="Arial" panose="020B0604020202020204" pitchFamily="34" charset="0"/>
                <a:sym typeface="Wingdings" panose="05000000000000000000" pitchFamily="2" charset="2"/>
              </a:rPr>
              <a:t></a:t>
            </a:r>
            <a:r>
              <a:rPr sz="1867" dirty="0">
                <a:solidFill>
                  <a:srgbClr val="313131"/>
                </a:solidFill>
                <a:latin typeface="Arial" panose="020B0604020202020204" pitchFamily="34" charset="0"/>
                <a:cs typeface="Arial" panose="020B0604020202020204" pitchFamily="34" charset="0"/>
              </a:rPr>
              <a:t> anonymized </a:t>
            </a:r>
            <a:r>
              <a:rPr sz="1867" spc="-13" dirty="0">
                <a:solidFill>
                  <a:srgbClr val="313131"/>
                </a:solidFill>
                <a:latin typeface="Arial" panose="020B0604020202020204" pitchFamily="34" charset="0"/>
                <a:cs typeface="Arial" panose="020B0604020202020204" pitchFamily="34" charset="0"/>
              </a:rPr>
              <a:t>or</a:t>
            </a:r>
            <a:r>
              <a:rPr lang="da-DK" sz="1867" spc="-13" dirty="0">
                <a:solidFill>
                  <a:srgbClr val="313131"/>
                </a:solidFill>
                <a:latin typeface="Arial" panose="020B0604020202020204" pitchFamily="34" charset="0"/>
                <a:cs typeface="Arial" panose="020B0604020202020204" pitchFamily="34" charset="0"/>
              </a:rPr>
              <a:t> </a:t>
            </a:r>
            <a:r>
              <a:rPr sz="1867" spc="-4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removed</a:t>
            </a:r>
            <a:endParaRPr sz="1867" dirty="0">
              <a:latin typeface="Arial" panose="020B0604020202020204" pitchFamily="34" charset="0"/>
              <a:cs typeface="Arial" panose="020B0604020202020204" pitchFamily="34" charset="0"/>
            </a:endParaRPr>
          </a:p>
          <a:p>
            <a:pPr marL="256534" marR="253147" indent="-240447">
              <a:lnSpc>
                <a:spcPct val="118600"/>
              </a:lnSpc>
              <a:spcBef>
                <a:spcPts val="813"/>
              </a:spcBef>
            </a:pPr>
            <a:r>
              <a:rPr sz="1867" dirty="0">
                <a:solidFill>
                  <a:srgbClr val="B00639"/>
                </a:solidFill>
                <a:latin typeface="Arial" panose="020B0604020202020204" pitchFamily="34" charset="0"/>
                <a:cs typeface="Arial" panose="020B0604020202020204" pitchFamily="34" charset="0"/>
              </a:rPr>
              <a:t>¡</a:t>
            </a:r>
            <a:r>
              <a:rPr sz="1867" spc="13" dirty="0">
                <a:solidFill>
                  <a:srgbClr val="B00639"/>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Identifying </a:t>
            </a:r>
            <a:r>
              <a:rPr sz="1867" spc="-20" dirty="0">
                <a:solidFill>
                  <a:srgbClr val="313131"/>
                </a:solidFill>
                <a:latin typeface="Arial" panose="020B0604020202020204" pitchFamily="34" charset="0"/>
                <a:cs typeface="Arial" panose="020B0604020202020204" pitchFamily="34" charset="0"/>
              </a:rPr>
              <a:t>incomplete, </a:t>
            </a:r>
            <a:r>
              <a:rPr sz="1867" spc="-27" dirty="0">
                <a:solidFill>
                  <a:srgbClr val="313131"/>
                </a:solidFill>
                <a:latin typeface="Arial" panose="020B0604020202020204" pitchFamily="34" charset="0"/>
                <a:cs typeface="Arial" panose="020B0604020202020204" pitchFamily="34" charset="0"/>
              </a:rPr>
              <a:t>incorrect, </a:t>
            </a:r>
            <a:r>
              <a:rPr sz="1867" spc="-20" dirty="0">
                <a:solidFill>
                  <a:srgbClr val="313131"/>
                </a:solidFill>
                <a:latin typeface="Arial" panose="020B0604020202020204" pitchFamily="34" charset="0"/>
                <a:cs typeface="Arial" panose="020B0604020202020204" pitchFamily="34" charset="0"/>
              </a:rPr>
              <a:t>inaccurate, </a:t>
            </a:r>
            <a:r>
              <a:rPr sz="1867" dirty="0">
                <a:solidFill>
                  <a:srgbClr val="313131"/>
                </a:solidFill>
                <a:latin typeface="Arial" panose="020B0604020202020204" pitchFamily="34" charset="0"/>
                <a:cs typeface="Arial" panose="020B0604020202020204" pitchFamily="34" charset="0"/>
              </a:rPr>
              <a:t>irrelevant </a:t>
            </a:r>
            <a:r>
              <a:rPr sz="1867" spc="13" dirty="0">
                <a:solidFill>
                  <a:srgbClr val="313131"/>
                </a:solidFill>
                <a:latin typeface="Arial" panose="020B0604020202020204" pitchFamily="34" charset="0"/>
                <a:cs typeface="Arial" panose="020B0604020202020204" pitchFamily="34" charset="0"/>
              </a:rPr>
              <a:t>parts </a:t>
            </a:r>
            <a:r>
              <a:rPr sz="1867" spc="40" dirty="0">
                <a:solidFill>
                  <a:srgbClr val="313131"/>
                </a:solidFill>
                <a:latin typeface="Arial" panose="020B0604020202020204" pitchFamily="34" charset="0"/>
                <a:cs typeface="Arial" panose="020B0604020202020204" pitchFamily="34" charset="0"/>
              </a:rPr>
              <a:t>of  the</a:t>
            </a:r>
            <a:r>
              <a:rPr sz="1867" spc="-25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a:p>
            <a:pPr marL="16933">
              <a:spcBef>
                <a:spcPts val="1225"/>
              </a:spcBef>
            </a:pPr>
            <a:r>
              <a:rPr sz="1867" spc="7" dirty="0">
                <a:solidFill>
                  <a:srgbClr val="B00639"/>
                </a:solidFill>
                <a:latin typeface="Arial" panose="020B0604020202020204" pitchFamily="34" charset="0"/>
                <a:cs typeface="Arial" panose="020B0604020202020204" pitchFamily="34" charset="0"/>
              </a:rPr>
              <a:t>Sampling:</a:t>
            </a:r>
            <a:r>
              <a:rPr sz="1867" spc="-14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More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selected</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than</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needed</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Longer running </a:t>
            </a:r>
            <a:r>
              <a:rPr sz="1867" spc="20" dirty="0">
                <a:solidFill>
                  <a:srgbClr val="313131"/>
                </a:solidFill>
                <a:latin typeface="Arial" panose="020B0604020202020204" pitchFamily="34" charset="0"/>
                <a:cs typeface="Arial" panose="020B0604020202020204" pitchFamily="34" charset="0"/>
              </a:rPr>
              <a:t>times </a:t>
            </a:r>
            <a:r>
              <a:rPr sz="1867" spc="13" dirty="0">
                <a:solidFill>
                  <a:srgbClr val="313131"/>
                </a:solidFill>
                <a:latin typeface="Arial" panose="020B0604020202020204" pitchFamily="34" charset="0"/>
                <a:cs typeface="Arial" panose="020B0604020202020204" pitchFamily="34" charset="0"/>
              </a:rPr>
              <a:t>for</a:t>
            </a:r>
            <a:r>
              <a:rPr sz="1867" spc="-35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algorithms</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Larger </a:t>
            </a:r>
            <a:r>
              <a:rPr sz="1867" spc="-7" dirty="0">
                <a:solidFill>
                  <a:srgbClr val="313131"/>
                </a:solidFill>
                <a:latin typeface="Arial" panose="020B0604020202020204" pitchFamily="34" charset="0"/>
                <a:cs typeface="Arial" panose="020B0604020202020204" pitchFamily="34" charset="0"/>
              </a:rPr>
              <a:t>computational </a:t>
            </a:r>
            <a:r>
              <a:rPr sz="1867" spc="-13" dirty="0">
                <a:solidFill>
                  <a:srgbClr val="313131"/>
                </a:solidFill>
                <a:latin typeface="Arial" panose="020B0604020202020204" pitchFamily="34" charset="0"/>
                <a:cs typeface="Arial" panose="020B0604020202020204" pitchFamily="34" charset="0"/>
              </a:rPr>
              <a:t>and </a:t>
            </a:r>
            <a:r>
              <a:rPr sz="1867" spc="-20" dirty="0">
                <a:solidFill>
                  <a:srgbClr val="313131"/>
                </a:solidFill>
                <a:latin typeface="Arial" panose="020B0604020202020204" pitchFamily="34" charset="0"/>
                <a:cs typeface="Arial" panose="020B0604020202020204" pitchFamily="34" charset="0"/>
              </a:rPr>
              <a:t>memory</a:t>
            </a:r>
            <a:r>
              <a:rPr sz="1867" spc="-26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requirements</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227" dirty="0">
                <a:solidFill>
                  <a:srgbClr val="B00639"/>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Take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smaller</a:t>
            </a:r>
            <a:r>
              <a:rPr sz="1867" spc="-17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representative</a:t>
            </a:r>
            <a:r>
              <a:rPr sz="1867" spc="-18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sample</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before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considering</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whole</a:t>
            </a:r>
            <a:endParaRPr sz="1867" dirty="0">
              <a:latin typeface="Arial" panose="020B0604020202020204" pitchFamily="34" charset="0"/>
              <a:cs typeface="Arial" panose="020B0604020202020204" pitchFamily="34" charset="0"/>
            </a:endParaRPr>
          </a:p>
        </p:txBody>
      </p:sp>
      <p:sp>
        <p:nvSpPr>
          <p:cNvPr id="8" name="object 8"/>
          <p:cNvSpPr txBox="1"/>
          <p:nvPr/>
        </p:nvSpPr>
        <p:spPr>
          <a:xfrm>
            <a:off x="8328248" y="4686911"/>
            <a:ext cx="3504088" cy="123111"/>
          </a:xfrm>
          <a:prstGeom prst="rect">
            <a:avLst/>
          </a:prstGeom>
        </p:spPr>
        <p:txBody>
          <a:bodyPr vert="horz" wrap="square" lIns="0" tIns="0" rIns="0" bIns="0" rtlCol="0">
            <a:spAutoFit/>
          </a:bodyPr>
          <a:lstStyle/>
          <a:p>
            <a:pPr marL="16933" marR="530847"/>
            <a:r>
              <a:rPr sz="800" dirty="0">
                <a:solidFill>
                  <a:srgbClr val="959595"/>
                </a:solidFill>
                <a:latin typeface="Tahoma"/>
                <a:cs typeface="Tahoma"/>
              </a:rPr>
              <a:t>https://</a:t>
            </a:r>
            <a:r>
              <a:rPr sz="800" dirty="0">
                <a:solidFill>
                  <a:srgbClr val="959595"/>
                </a:solidFill>
                <a:latin typeface="Tahoma"/>
                <a:cs typeface="Tahoma"/>
                <a:hlinkClick r:id="rId2"/>
              </a:rPr>
              <a:t>www.flickr.com/photos/marc_smith/1473557291/siz </a:t>
            </a:r>
            <a:r>
              <a:rPr sz="800" dirty="0">
                <a:solidFill>
                  <a:srgbClr val="959595"/>
                </a:solidFill>
                <a:latin typeface="Tahoma"/>
                <a:cs typeface="Tahoma"/>
              </a:rPr>
              <a:t> </a:t>
            </a:r>
            <a:r>
              <a:rPr sz="800" spc="-7" dirty="0">
                <a:solidFill>
                  <a:srgbClr val="959595"/>
                </a:solidFill>
                <a:latin typeface="Tahoma"/>
                <a:cs typeface="Tahoma"/>
              </a:rPr>
              <a:t>es/l/</a:t>
            </a:r>
            <a:endParaRPr sz="800" dirty="0">
              <a:latin typeface="Tahoma"/>
              <a:cs typeface="Tahoma"/>
            </a:endParaRPr>
          </a:p>
        </p:txBody>
      </p:sp>
      <p:sp>
        <p:nvSpPr>
          <p:cNvPr id="9" name="object 9"/>
          <p:cNvSpPr/>
          <p:nvPr/>
        </p:nvSpPr>
        <p:spPr>
          <a:xfrm>
            <a:off x="8022337" y="1621537"/>
            <a:ext cx="3809999" cy="2856991"/>
          </a:xfrm>
          <a:prstGeom prst="rect">
            <a:avLst/>
          </a:prstGeom>
          <a:blipFill>
            <a:blip r:embed="rId3" cstate="print"/>
            <a:stretch>
              <a:fillRect/>
            </a:stretch>
          </a:blipFill>
        </p:spPr>
        <p:txBody>
          <a:bodyPr wrap="square" lIns="0" tIns="0" rIns="0" bIns="0" rtlCol="0"/>
          <a:lstStyle/>
          <a:p>
            <a:endParaRPr sz="2400"/>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12" name="object 12"/>
          <p:cNvSpPr txBox="1"/>
          <p:nvPr/>
        </p:nvSpPr>
        <p:spPr>
          <a:xfrm>
            <a:off x="941096" y="5857288"/>
            <a:ext cx="817033" cy="300147"/>
          </a:xfrm>
          <a:prstGeom prst="rect">
            <a:avLst/>
          </a:prstGeom>
        </p:spPr>
        <p:txBody>
          <a:bodyPr vert="horz" wrap="square" lIns="0" tIns="12700" rIns="0" bIns="0" rtlCol="0">
            <a:spAutoFit/>
          </a:bodyPr>
          <a:lstStyle/>
          <a:p>
            <a:pPr marL="16933">
              <a:spcBef>
                <a:spcPts val="100"/>
              </a:spcBef>
            </a:pPr>
            <a:r>
              <a:rPr sz="1867" spc="7" dirty="0">
                <a:solidFill>
                  <a:srgbClr val="313131"/>
                </a:solidFill>
                <a:latin typeface="Tahoma"/>
                <a:cs typeface="Tahoma"/>
              </a:rPr>
              <a:t>dataset</a:t>
            </a:r>
            <a:endParaRPr sz="1867">
              <a:latin typeface="Tahoma"/>
              <a:cs typeface="Tahoma"/>
            </a:endParaRPr>
          </a:p>
        </p:txBody>
      </p:sp>
      <p:sp>
        <p:nvSpPr>
          <p:cNvPr id="2" name="Slide Number Placeholder 1">
            <a:extLst>
              <a:ext uri="{FF2B5EF4-FFF2-40B4-BE49-F238E27FC236}">
                <a16:creationId xmlns:a16="http://schemas.microsoft.com/office/drawing/2014/main" id="{0ED24BD0-D461-7E00-CB25-157DBBC72D85}"/>
              </a:ext>
            </a:extLst>
          </p:cNvPr>
          <p:cNvSpPr>
            <a:spLocks noGrp="1"/>
          </p:cNvSpPr>
          <p:nvPr>
            <p:ph type="sldNum" sz="quarter" idx="12"/>
          </p:nvPr>
        </p:nvSpPr>
        <p:spPr/>
        <p:txBody>
          <a:bodyPr/>
          <a:lstStyle/>
          <a:p>
            <a:pPr>
              <a:defRPr/>
            </a:pPr>
            <a:fld id="{85D4D257-4F1A-5B4F-8BE3-C5A8F8A780E1}" type="slidenum">
              <a:rPr lang="en-US" smtClean="0"/>
              <a:pPr>
                <a:defRPr/>
              </a:pPr>
              <a:t>5</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a:extLst>
              <a:ext uri="{FF2B5EF4-FFF2-40B4-BE49-F238E27FC236}">
                <a16:creationId xmlns:a16="http://schemas.microsoft.com/office/drawing/2014/main" id="{4A1C4217-EEC5-D279-95C9-A27D6B37F0DC}"/>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Anomaly/Outlier Detection</a:t>
            </a:r>
          </a:p>
        </p:txBody>
      </p:sp>
      <p:sp>
        <p:nvSpPr>
          <p:cNvPr id="1835011" name="Rectangle 3">
            <a:extLst>
              <a:ext uri="{FF2B5EF4-FFF2-40B4-BE49-F238E27FC236}">
                <a16:creationId xmlns:a16="http://schemas.microsoft.com/office/drawing/2014/main" id="{FED58A1F-C201-ACE4-C345-08594D933677}"/>
              </a:ext>
            </a:extLst>
          </p:cNvPr>
          <p:cNvSpPr>
            <a:spLocks noGrp="1" noChangeArrowheads="1"/>
          </p:cNvSpPr>
          <p:nvPr>
            <p:ph idx="1"/>
          </p:nvPr>
        </p:nvSpPr>
        <p:spPr/>
        <p:txBody>
          <a:bodyPr/>
          <a:lstStyle/>
          <a:p>
            <a:r>
              <a:rPr lang="en-US" altLang="en-DK" sz="2400"/>
              <a:t>What are anomalies/outliers?</a:t>
            </a:r>
          </a:p>
          <a:p>
            <a:pPr lvl="1"/>
            <a:r>
              <a:rPr lang="en-US" altLang="en-DK"/>
              <a:t>The set of data points that are considerably different than the remainder of the data</a:t>
            </a:r>
          </a:p>
          <a:p>
            <a:r>
              <a:rPr lang="en-US" altLang="en-DK" sz="2400"/>
              <a:t>Variants of Anomaly/Outlier Detection Problems</a:t>
            </a:r>
          </a:p>
          <a:p>
            <a:pPr lvl="1"/>
            <a:r>
              <a:rPr lang="en-US" altLang="en-DK"/>
              <a:t>Given a database D, find all the data points </a:t>
            </a:r>
            <a:r>
              <a:rPr lang="en-US" altLang="en-DK" b="1"/>
              <a:t>x</a:t>
            </a:r>
            <a:r>
              <a:rPr lang="en-US" altLang="en-DK"/>
              <a:t> </a:t>
            </a:r>
            <a:r>
              <a:rPr lang="en-US" altLang="en-DK">
                <a:sym typeface="Symbol" panose="05050102010706020507" pitchFamily="18" charset="2"/>
              </a:rPr>
              <a:t> D </a:t>
            </a:r>
            <a:r>
              <a:rPr lang="en-US" altLang="en-DK"/>
              <a:t>with anomaly scores greater than some threshold t</a:t>
            </a:r>
          </a:p>
          <a:p>
            <a:pPr lvl="1"/>
            <a:r>
              <a:rPr lang="en-US" altLang="en-DK"/>
              <a:t>Given a database D, find all the data points </a:t>
            </a:r>
            <a:r>
              <a:rPr lang="en-US" altLang="en-DK" b="1"/>
              <a:t>x</a:t>
            </a:r>
            <a:r>
              <a:rPr lang="en-US" altLang="en-DK"/>
              <a:t> </a:t>
            </a:r>
            <a:r>
              <a:rPr lang="en-US" altLang="en-DK">
                <a:sym typeface="Symbol" panose="05050102010706020507" pitchFamily="18" charset="2"/>
              </a:rPr>
              <a:t> D </a:t>
            </a:r>
            <a:r>
              <a:rPr lang="en-US" altLang="en-DK"/>
              <a:t>having the top-n largest anomaly scores f(</a:t>
            </a:r>
            <a:r>
              <a:rPr lang="en-US" altLang="en-DK" b="1"/>
              <a:t>x</a:t>
            </a:r>
            <a:r>
              <a:rPr lang="en-US" altLang="en-DK"/>
              <a:t>)</a:t>
            </a:r>
          </a:p>
        </p:txBody>
      </p:sp>
      <p:sp>
        <p:nvSpPr>
          <p:cNvPr id="4" name="Slide Number Placeholder 5">
            <a:extLst>
              <a:ext uri="{FF2B5EF4-FFF2-40B4-BE49-F238E27FC236}">
                <a16:creationId xmlns:a16="http://schemas.microsoft.com/office/drawing/2014/main" id="{A09E0255-3214-9203-9F9D-D30677A3243E}"/>
              </a:ext>
            </a:extLst>
          </p:cNvPr>
          <p:cNvSpPr>
            <a:spLocks noGrp="1"/>
          </p:cNvSpPr>
          <p:nvPr>
            <p:ph type="sldNum" sz="quarter" idx="12"/>
          </p:nvPr>
        </p:nvSpPr>
        <p:spPr/>
        <p:txBody>
          <a:bodyPr/>
          <a:lstStyle/>
          <a:p>
            <a:fld id="{9744BC73-E2E2-47C6-B50A-A1E64F759ABA}" type="slidenum">
              <a:rPr lang="en-US" altLang="en-DK"/>
              <a:pPr/>
              <a:t>6</a:t>
            </a:fld>
            <a:endParaRPr lang="en-US" altLang="en-DK"/>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0E2A3D0-81F6-4665-9449-37D4990DCDB1}"/>
              </a:ext>
            </a:extLst>
          </p:cNvPr>
          <p:cNvSpPr>
            <a:spLocks noGrp="1"/>
          </p:cNvSpPr>
          <p:nvPr>
            <p:ph type="dt" sz="half" idx="10"/>
          </p:nvPr>
        </p:nvSpPr>
        <p:spPr/>
        <p:txBody>
          <a:bodyPr/>
          <a:lstStyle/>
          <a:p>
            <a:fld id="{9613807B-5297-4D43-9F9B-2C9D7403847C}" type="datetime4">
              <a:rPr lang="en-US" altLang="en-DK"/>
              <a:pPr/>
              <a:t>March 5, 2024</a:t>
            </a:fld>
            <a:endParaRPr lang="en-US" altLang="en-DK"/>
          </a:p>
        </p:txBody>
      </p:sp>
      <p:sp>
        <p:nvSpPr>
          <p:cNvPr id="3" name="Footer Placeholder 4">
            <a:extLst>
              <a:ext uri="{FF2B5EF4-FFF2-40B4-BE49-F238E27FC236}">
                <a16:creationId xmlns:a16="http://schemas.microsoft.com/office/drawing/2014/main" id="{6C1BF266-B28C-9046-B73E-9612E949BC77}"/>
              </a:ext>
            </a:extLst>
          </p:cNvPr>
          <p:cNvSpPr>
            <a:spLocks noGrp="1"/>
          </p:cNvSpPr>
          <p:nvPr>
            <p:ph type="ftr" sz="quarter" idx="11"/>
          </p:nvPr>
        </p:nvSpPr>
        <p:spPr/>
        <p:txBody>
          <a:bodyPr/>
          <a:lstStyle/>
          <a:p>
            <a:r>
              <a:rPr lang="en-US" altLang="en-DK"/>
              <a:t>Data Mining: Concepts and Techniques</a:t>
            </a:r>
          </a:p>
        </p:txBody>
      </p:sp>
      <p:sp>
        <p:nvSpPr>
          <p:cNvPr id="4" name="Slide Number Placeholder 5">
            <a:extLst>
              <a:ext uri="{FF2B5EF4-FFF2-40B4-BE49-F238E27FC236}">
                <a16:creationId xmlns:a16="http://schemas.microsoft.com/office/drawing/2014/main" id="{FAC63CAB-A166-41DC-7E57-C466EED1F509}"/>
              </a:ext>
            </a:extLst>
          </p:cNvPr>
          <p:cNvSpPr>
            <a:spLocks noGrp="1"/>
          </p:cNvSpPr>
          <p:nvPr>
            <p:ph type="sldNum" sz="quarter" idx="12"/>
          </p:nvPr>
        </p:nvSpPr>
        <p:spPr/>
        <p:txBody>
          <a:bodyPr/>
          <a:lstStyle/>
          <a:p>
            <a:fld id="{BBF41118-DC22-42C3-9CCD-8D9128F08332}" type="slidenum">
              <a:rPr lang="en-US" altLang="en-DK"/>
              <a:pPr/>
              <a:t>7</a:t>
            </a:fld>
            <a:endParaRPr lang="en-US" altLang="en-DK"/>
          </a:p>
        </p:txBody>
      </p:sp>
      <p:sp>
        <p:nvSpPr>
          <p:cNvPr id="1839106" name="Rectangle 2">
            <a:extLst>
              <a:ext uri="{FF2B5EF4-FFF2-40B4-BE49-F238E27FC236}">
                <a16:creationId xmlns:a16="http://schemas.microsoft.com/office/drawing/2014/main" id="{B8924ECC-FE6B-CD12-DE5B-179EF2687FA9}"/>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 Detection</a:t>
            </a:r>
          </a:p>
        </p:txBody>
      </p:sp>
      <p:sp>
        <p:nvSpPr>
          <p:cNvPr id="1839107" name="Rectangle 3">
            <a:extLst>
              <a:ext uri="{FF2B5EF4-FFF2-40B4-BE49-F238E27FC236}">
                <a16:creationId xmlns:a16="http://schemas.microsoft.com/office/drawing/2014/main" id="{E37AB40A-3924-9620-E8A0-494DC6ED85BD}"/>
              </a:ext>
            </a:extLst>
          </p:cNvPr>
          <p:cNvSpPr>
            <a:spLocks noGrp="1" noChangeArrowheads="1"/>
          </p:cNvSpPr>
          <p:nvPr>
            <p:ph type="body" idx="1"/>
          </p:nvPr>
        </p:nvSpPr>
        <p:spPr/>
        <p:txBody>
          <a:bodyPr/>
          <a:lstStyle/>
          <a:p>
            <a:pPr marL="292100" indent="-292100"/>
            <a:r>
              <a:rPr lang="en-US" altLang="en-DK"/>
              <a:t>Challenges</a:t>
            </a:r>
          </a:p>
          <a:p>
            <a:pPr marL="800100" lvl="1" indent="-342900"/>
            <a:r>
              <a:rPr lang="en-US" altLang="en-DK"/>
              <a:t>How many outliers are there in the data?</a:t>
            </a:r>
          </a:p>
          <a:p>
            <a:pPr marL="800100" lvl="1" indent="-342900"/>
            <a:r>
              <a:rPr lang="en-US" altLang="en-DK"/>
              <a:t>Method is unsupervised</a:t>
            </a:r>
          </a:p>
          <a:p>
            <a:pPr marL="914400" lvl="2" indent="0"/>
            <a:r>
              <a:rPr lang="en-US" altLang="en-DK"/>
              <a:t> Validation can be quite challenging (just like for clustering)</a:t>
            </a:r>
          </a:p>
          <a:p>
            <a:pPr marL="800100" lvl="1" indent="-342900"/>
            <a:r>
              <a:rPr lang="en-US" altLang="en-DK"/>
              <a:t>Finding needle in a haystack</a:t>
            </a:r>
          </a:p>
          <a:p>
            <a:pPr marL="292100" indent="-292100"/>
            <a:endParaRPr lang="en-US" altLang="en-DK"/>
          </a:p>
          <a:p>
            <a:pPr marL="292100" indent="-292100"/>
            <a:r>
              <a:rPr lang="en-US" altLang="en-DK"/>
              <a:t>Working assumption:</a:t>
            </a:r>
          </a:p>
          <a:p>
            <a:pPr marL="800100" lvl="1" indent="-342900"/>
            <a:r>
              <a:rPr lang="en-US" altLang="en-DK"/>
              <a:t>There are considerably more “normal” observations than “abnormal” observations (outliers/anomalies) in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5" name="Rectangle 3">
            <a:extLst>
              <a:ext uri="{FF2B5EF4-FFF2-40B4-BE49-F238E27FC236}">
                <a16:creationId xmlns:a16="http://schemas.microsoft.com/office/drawing/2014/main" id="{E968CE09-9671-0FFB-55F5-EF96E9C45182}"/>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 Detection Schemes </a:t>
            </a:r>
          </a:p>
        </p:txBody>
      </p:sp>
      <p:sp>
        <p:nvSpPr>
          <p:cNvPr id="1841156" name="Rectangle 4">
            <a:extLst>
              <a:ext uri="{FF2B5EF4-FFF2-40B4-BE49-F238E27FC236}">
                <a16:creationId xmlns:a16="http://schemas.microsoft.com/office/drawing/2014/main" id="{CB40F0A9-C951-33D6-0E3E-A79A8A513EDC}"/>
              </a:ext>
            </a:extLst>
          </p:cNvPr>
          <p:cNvSpPr>
            <a:spLocks noGrp="1" noChangeArrowheads="1"/>
          </p:cNvSpPr>
          <p:nvPr>
            <p:ph idx="1"/>
          </p:nvPr>
        </p:nvSpPr>
        <p:spPr>
          <a:xfrm>
            <a:off x="25400" y="1669873"/>
            <a:ext cx="10515600" cy="4351338"/>
          </a:xfrm>
        </p:spPr>
        <p:txBody>
          <a:bodyPr>
            <a:normAutofit fontScale="92500" lnSpcReduction="20000"/>
          </a:bodyPr>
          <a:lstStyle/>
          <a:p>
            <a:r>
              <a:rPr lang="en-US" altLang="en-DK" sz="2400"/>
              <a:t>General Steps</a:t>
            </a:r>
          </a:p>
          <a:p>
            <a:pPr lvl="1"/>
            <a:r>
              <a:rPr lang="en-US" altLang="en-DK"/>
              <a:t>Build a profile of the “normal” behavior</a:t>
            </a:r>
          </a:p>
          <a:p>
            <a:pPr lvl="2"/>
            <a:r>
              <a:rPr lang="en-US" altLang="en-DK"/>
              <a:t>Profile can be patterns or summary statistics for the overall population</a:t>
            </a:r>
          </a:p>
          <a:p>
            <a:pPr lvl="1"/>
            <a:r>
              <a:rPr lang="en-US" altLang="en-DK"/>
              <a:t>Use the “normal” profile to detect anomalies</a:t>
            </a:r>
          </a:p>
          <a:p>
            <a:pPr lvl="2"/>
            <a:r>
              <a:rPr lang="en-US" altLang="en-DK"/>
              <a:t>Anomalies are observations whose characteristics</a:t>
            </a:r>
            <a:br>
              <a:rPr lang="en-US" altLang="en-DK"/>
            </a:br>
            <a:r>
              <a:rPr lang="en-US" altLang="en-DK"/>
              <a:t>differ significantly from the normal profile</a:t>
            </a:r>
          </a:p>
          <a:p>
            <a:pPr lvl="1"/>
            <a:endParaRPr lang="en-US" altLang="en-DK"/>
          </a:p>
          <a:p>
            <a:r>
              <a:rPr lang="en-US" altLang="en-DK" sz="2400"/>
              <a:t>Types of anomaly detection </a:t>
            </a:r>
            <a:br>
              <a:rPr lang="en-US" altLang="en-DK" sz="2400"/>
            </a:br>
            <a:r>
              <a:rPr lang="en-US" altLang="en-DK" sz="2400"/>
              <a:t>schemes</a:t>
            </a:r>
          </a:p>
          <a:p>
            <a:pPr lvl="1"/>
            <a:r>
              <a:rPr lang="en-US" altLang="en-DK"/>
              <a:t>Graphical &amp; Statistical-based (</a:t>
            </a:r>
            <a:r>
              <a:rPr lang="en-US" altLang="en-DK" b="1"/>
              <a:t>today</a:t>
            </a:r>
            <a:r>
              <a:rPr lang="en-US" altLang="en-DK"/>
              <a:t>)</a:t>
            </a:r>
          </a:p>
          <a:p>
            <a:pPr lvl="1"/>
            <a:r>
              <a:rPr lang="en-US" altLang="en-DK"/>
              <a:t>Distance-based</a:t>
            </a:r>
          </a:p>
          <a:p>
            <a:pPr lvl="2"/>
            <a:r>
              <a:rPr lang="en-US" altLang="en-DK"/>
              <a:t>Nearest-neighbor based</a:t>
            </a:r>
          </a:p>
          <a:p>
            <a:pPr lvl="2"/>
            <a:r>
              <a:rPr lang="en-US" altLang="en-DK"/>
              <a:t>Density based</a:t>
            </a:r>
          </a:p>
          <a:p>
            <a:pPr lvl="2"/>
            <a:r>
              <a:rPr lang="en-US" altLang="en-DK"/>
              <a:t>Clustering based</a:t>
            </a:r>
          </a:p>
        </p:txBody>
      </p:sp>
      <p:sp>
        <p:nvSpPr>
          <p:cNvPr id="4" name="Slide Number Placeholder 5">
            <a:extLst>
              <a:ext uri="{FF2B5EF4-FFF2-40B4-BE49-F238E27FC236}">
                <a16:creationId xmlns:a16="http://schemas.microsoft.com/office/drawing/2014/main" id="{BB43D7E6-9EEC-C0BA-7C42-04817745412B}"/>
              </a:ext>
            </a:extLst>
          </p:cNvPr>
          <p:cNvSpPr>
            <a:spLocks noGrp="1"/>
          </p:cNvSpPr>
          <p:nvPr>
            <p:ph type="sldNum" sz="quarter" idx="12"/>
          </p:nvPr>
        </p:nvSpPr>
        <p:spPr/>
        <p:txBody>
          <a:bodyPr/>
          <a:lstStyle/>
          <a:p>
            <a:fld id="{967AD6B7-5BBA-4EE4-B2C8-1C745126B883}" type="slidenum">
              <a:rPr lang="en-US" altLang="en-DK"/>
              <a:pPr/>
              <a:t>8</a:t>
            </a:fld>
            <a:endParaRPr lang="en-US" altLang="en-DK"/>
          </a:p>
        </p:txBody>
      </p:sp>
      <p:pic>
        <p:nvPicPr>
          <p:cNvPr id="1841154" name="Picture 2">
            <a:extLst>
              <a:ext uri="{FF2B5EF4-FFF2-40B4-BE49-F238E27FC236}">
                <a16:creationId xmlns:a16="http://schemas.microsoft.com/office/drawing/2014/main" id="{D099B0A5-F1A9-D943-8169-F4FDF84D5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6" y="2590800"/>
            <a:ext cx="43719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1157" name="Oval 5">
            <a:extLst>
              <a:ext uri="{FF2B5EF4-FFF2-40B4-BE49-F238E27FC236}">
                <a16:creationId xmlns:a16="http://schemas.microsoft.com/office/drawing/2014/main" id="{730860CF-7606-BB40-A6C9-0B88F7B5F344}"/>
              </a:ext>
            </a:extLst>
          </p:cNvPr>
          <p:cNvSpPr>
            <a:spLocks noChangeArrowheads="1"/>
          </p:cNvSpPr>
          <p:nvPr/>
        </p:nvSpPr>
        <p:spPr bwMode="auto">
          <a:xfrm>
            <a:off x="6858000" y="41148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58" name="Oval 6">
            <a:extLst>
              <a:ext uri="{FF2B5EF4-FFF2-40B4-BE49-F238E27FC236}">
                <a16:creationId xmlns:a16="http://schemas.microsoft.com/office/drawing/2014/main" id="{0E3E4A92-5C17-B736-A7E5-39452D08E39E}"/>
              </a:ext>
            </a:extLst>
          </p:cNvPr>
          <p:cNvSpPr>
            <a:spLocks noChangeArrowheads="1"/>
          </p:cNvSpPr>
          <p:nvPr/>
        </p:nvSpPr>
        <p:spPr bwMode="auto">
          <a:xfrm>
            <a:off x="8991600" y="3810000"/>
            <a:ext cx="381000" cy="3810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59" name="Oval 7">
            <a:extLst>
              <a:ext uri="{FF2B5EF4-FFF2-40B4-BE49-F238E27FC236}">
                <a16:creationId xmlns:a16="http://schemas.microsoft.com/office/drawing/2014/main" id="{FB52F653-B44D-3F45-AD6B-B17FB936EF75}"/>
              </a:ext>
            </a:extLst>
          </p:cNvPr>
          <p:cNvSpPr>
            <a:spLocks noChangeArrowheads="1"/>
          </p:cNvSpPr>
          <p:nvPr/>
        </p:nvSpPr>
        <p:spPr bwMode="auto">
          <a:xfrm>
            <a:off x="10363200" y="53340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60" name="Oval 8">
            <a:extLst>
              <a:ext uri="{FF2B5EF4-FFF2-40B4-BE49-F238E27FC236}">
                <a16:creationId xmlns:a16="http://schemas.microsoft.com/office/drawing/2014/main" id="{75AD1341-6646-69F0-5FD4-F31C85ADBA9F}"/>
              </a:ext>
            </a:extLst>
          </p:cNvPr>
          <p:cNvSpPr>
            <a:spLocks noChangeArrowheads="1"/>
          </p:cNvSpPr>
          <p:nvPr/>
        </p:nvSpPr>
        <p:spPr bwMode="auto">
          <a:xfrm>
            <a:off x="7696200" y="54864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61" name="Oval 9">
            <a:extLst>
              <a:ext uri="{FF2B5EF4-FFF2-40B4-BE49-F238E27FC236}">
                <a16:creationId xmlns:a16="http://schemas.microsoft.com/office/drawing/2014/main" id="{8BD5EF25-7E48-DD3E-CD94-1D6B4FF8159C}"/>
              </a:ext>
            </a:extLst>
          </p:cNvPr>
          <p:cNvSpPr>
            <a:spLocks noChangeArrowheads="1"/>
          </p:cNvSpPr>
          <p:nvPr/>
        </p:nvSpPr>
        <p:spPr bwMode="auto">
          <a:xfrm>
            <a:off x="6553200" y="35814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397D04-70FA-3338-F9B2-1C7586653E63}"/>
              </a:ext>
            </a:extLst>
          </p:cNvPr>
          <p:cNvSpPr>
            <a:spLocks noGrp="1" noChangeArrowheads="1"/>
          </p:cNvSpPr>
          <p:nvPr>
            <p:ph type="title"/>
          </p:nvPr>
        </p:nvSpPr>
        <p:spPr/>
        <p:txBody>
          <a:bodyPr/>
          <a:lstStyle/>
          <a:p>
            <a:pPr eaLnBrk="1" hangingPunct="1"/>
            <a:r>
              <a:rPr lang="en-US" altLang="en-DK">
                <a:solidFill>
                  <a:schemeClr val="tx1">
                    <a:lumMod val="95000"/>
                    <a:lumOff val="5000"/>
                  </a:schemeClr>
                </a:solidFill>
              </a:rPr>
              <a:t>Box Plot</a:t>
            </a:r>
          </a:p>
        </p:txBody>
      </p:sp>
      <p:sp>
        <p:nvSpPr>
          <p:cNvPr id="4099" name="Rectangle 3">
            <a:extLst>
              <a:ext uri="{FF2B5EF4-FFF2-40B4-BE49-F238E27FC236}">
                <a16:creationId xmlns:a16="http://schemas.microsoft.com/office/drawing/2014/main" id="{29280038-87C1-C238-1855-ED44E123F090}"/>
              </a:ext>
            </a:extLst>
          </p:cNvPr>
          <p:cNvSpPr>
            <a:spLocks noGrp="1" noChangeArrowheads="1"/>
          </p:cNvSpPr>
          <p:nvPr>
            <p:ph type="body" idx="1"/>
          </p:nvPr>
        </p:nvSpPr>
        <p:spPr>
          <a:xfrm>
            <a:off x="609600" y="1600201"/>
            <a:ext cx="10972800" cy="2548879"/>
          </a:xfrm>
        </p:spPr>
        <p:txBody>
          <a:bodyPr/>
          <a:lstStyle/>
          <a:p>
            <a:pPr eaLnBrk="1" hangingPunct="1">
              <a:buFontTx/>
              <a:buNone/>
            </a:pPr>
            <a:r>
              <a:rPr lang="en-US" altLang="en-DK" sz="1800"/>
              <a:t>We need 5 numbers, called the 5 number summary:</a:t>
            </a:r>
          </a:p>
          <a:p>
            <a:pPr eaLnBrk="1" hangingPunct="1">
              <a:buFontTx/>
              <a:buNone/>
            </a:pPr>
            <a:r>
              <a:rPr lang="en-US" altLang="en-DK" sz="1800"/>
              <a:t>		1.  minimum value</a:t>
            </a:r>
          </a:p>
          <a:p>
            <a:pPr eaLnBrk="1" hangingPunct="1">
              <a:buFontTx/>
              <a:buNone/>
            </a:pPr>
            <a:r>
              <a:rPr lang="en-US" altLang="en-DK" sz="1800"/>
              <a:t>		2.  Q1</a:t>
            </a:r>
          </a:p>
          <a:p>
            <a:pPr eaLnBrk="1" hangingPunct="1">
              <a:buFontTx/>
              <a:buNone/>
            </a:pPr>
            <a:r>
              <a:rPr lang="en-US" altLang="en-DK" sz="1800"/>
              <a:t>		3.  median</a:t>
            </a:r>
          </a:p>
          <a:p>
            <a:pPr eaLnBrk="1" hangingPunct="1">
              <a:buFontTx/>
              <a:buNone/>
            </a:pPr>
            <a:r>
              <a:rPr lang="en-US" altLang="en-DK" sz="1800"/>
              <a:t>		4.  Q3</a:t>
            </a:r>
          </a:p>
          <a:p>
            <a:pPr eaLnBrk="1" hangingPunct="1">
              <a:buFontTx/>
              <a:buNone/>
            </a:pPr>
            <a:r>
              <a:rPr lang="en-US" altLang="en-DK" sz="1800"/>
              <a:t>		5.  maximum value</a:t>
            </a:r>
          </a:p>
        </p:txBody>
      </p:sp>
      <p:sp>
        <p:nvSpPr>
          <p:cNvPr id="2" name="Slide Number Placeholder 1">
            <a:extLst>
              <a:ext uri="{FF2B5EF4-FFF2-40B4-BE49-F238E27FC236}">
                <a16:creationId xmlns:a16="http://schemas.microsoft.com/office/drawing/2014/main" id="{6098E0EA-1BD1-B96D-801C-63BD67EE6A8B}"/>
              </a:ext>
            </a:extLst>
          </p:cNvPr>
          <p:cNvSpPr>
            <a:spLocks noGrp="1"/>
          </p:cNvSpPr>
          <p:nvPr>
            <p:ph type="sldNum" sz="quarter" idx="12"/>
          </p:nvPr>
        </p:nvSpPr>
        <p:spPr/>
        <p:txBody>
          <a:bodyPr/>
          <a:lstStyle/>
          <a:p>
            <a:fld id="{9F76D9A1-85CB-44C0-BDDE-D5FF50928176}" type="slidenum">
              <a:rPr lang="en-US" altLang="en-DK" smtClean="0"/>
              <a:pPr/>
              <a:t>9</a:t>
            </a:fld>
            <a:endParaRPr lang="en-US" altLang="en-DK"/>
          </a:p>
        </p:txBody>
      </p:sp>
      <p:pic>
        <p:nvPicPr>
          <p:cNvPr id="4" name="Picture 3">
            <a:extLst>
              <a:ext uri="{FF2B5EF4-FFF2-40B4-BE49-F238E27FC236}">
                <a16:creationId xmlns:a16="http://schemas.microsoft.com/office/drawing/2014/main" id="{72371330-509E-3666-D148-9C83F4196110}"/>
              </a:ext>
            </a:extLst>
          </p:cNvPr>
          <p:cNvPicPr>
            <a:picLocks noChangeAspect="1"/>
          </p:cNvPicPr>
          <p:nvPr/>
        </p:nvPicPr>
        <p:blipFill>
          <a:blip r:embed="rId2"/>
          <a:stretch>
            <a:fillRect/>
          </a:stretch>
        </p:blipFill>
        <p:spPr>
          <a:xfrm>
            <a:off x="1631504" y="4737138"/>
            <a:ext cx="8108383" cy="17192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67D6BC30F8DDD4CAAA0A93C68AB7DF2" ma:contentTypeVersion="14" ma:contentTypeDescription="Opret et nyt dokument." ma:contentTypeScope="" ma:versionID="58fc5ad1e18aaef09c0d31eae6eb736d">
  <xsd:schema xmlns:xsd="http://www.w3.org/2001/XMLSchema" xmlns:xs="http://www.w3.org/2001/XMLSchema" xmlns:p="http://schemas.microsoft.com/office/2006/metadata/properties" xmlns:ns3="719ec719-822f-4136-b373-f06d254d1ce2" xmlns:ns4="0143e106-35b8-40fd-b4e5-3794ae9df057" targetNamespace="http://schemas.microsoft.com/office/2006/metadata/properties" ma:root="true" ma:fieldsID="3f4c3d2e2e989528e5feffe213e0547a" ns3:_="" ns4:_="">
    <xsd:import namespace="719ec719-822f-4136-b373-f06d254d1ce2"/>
    <xsd:import namespace="0143e106-35b8-40fd-b4e5-3794ae9df0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9ec719-822f-4136-b373-f06d254d1c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3e106-35b8-40fd-b4e5-3794ae9df057"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EFBA38-B95B-4F58-982B-4AE41D9B2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9ec719-822f-4136-b373-f06d254d1ce2"/>
    <ds:schemaRef ds:uri="0143e106-35b8-40fd-b4e5-3794ae9df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5BFD68-F88F-4539-B449-A71B2939E4B9}">
  <ds:schemaRefs>
    <ds:schemaRef ds:uri="http://schemas.microsoft.com/office/2006/metadata/properties"/>
    <ds:schemaRef ds:uri="http://purl.org/dc/terms/"/>
    <ds:schemaRef ds:uri="719ec719-822f-4136-b373-f06d254d1ce2"/>
    <ds:schemaRef ds:uri="0143e106-35b8-40fd-b4e5-3794ae9df057"/>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CF3E0F5-FF20-4108-88C5-8787268C16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13726</TotalTime>
  <Words>4128</Words>
  <Application>Microsoft Office PowerPoint</Application>
  <PresentationFormat>Widescreen</PresentationFormat>
  <Paragraphs>411</Paragraphs>
  <Slides>40</Slides>
  <Notes>7</Notes>
  <HiddenSlides>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Calibri</vt:lpstr>
      <vt:lpstr>Calibri Light</vt:lpstr>
      <vt:lpstr>Cambria Math</vt:lpstr>
      <vt:lpstr>Candara</vt:lpstr>
      <vt:lpstr>Söhne</vt:lpstr>
      <vt:lpstr>Symbol</vt:lpstr>
      <vt:lpstr>Tahoma</vt:lpstr>
      <vt:lpstr>Times New Roman</vt:lpstr>
      <vt:lpstr>Verdana</vt:lpstr>
      <vt:lpstr>Wingdings</vt:lpstr>
      <vt:lpstr>Office Theme</vt:lpstr>
      <vt:lpstr>Default Design</vt:lpstr>
      <vt:lpstr>Introduction to machine learning</vt:lpstr>
      <vt:lpstr>PowerPoint Presentation</vt:lpstr>
      <vt:lpstr>Process Model for ML</vt:lpstr>
      <vt:lpstr>Select Data</vt:lpstr>
      <vt:lpstr>Better Data &gt; Fancier Algorithms</vt:lpstr>
      <vt:lpstr>Anomaly/Outlier Detection</vt:lpstr>
      <vt:lpstr>Anomaly Detection</vt:lpstr>
      <vt:lpstr>Anomaly Detection Schemes </vt:lpstr>
      <vt:lpstr>Box Plot</vt:lpstr>
      <vt:lpstr>Outliers</vt:lpstr>
      <vt:lpstr>Boxplot</vt:lpstr>
      <vt:lpstr>Boxplot On A Normal Distribution</vt:lpstr>
      <vt:lpstr>Boxplot Comparison</vt:lpstr>
      <vt:lpstr>PowerPoint Presentation</vt:lpstr>
      <vt:lpstr>Outliers: Statistical Approaches</vt:lpstr>
      <vt:lpstr>Correlation</vt:lpstr>
      <vt:lpstr>Handling Missing Values</vt:lpstr>
      <vt:lpstr>Imputation vs Removing Data</vt:lpstr>
      <vt:lpstr>How to Handle Missing Data</vt:lpstr>
      <vt:lpstr>Data Imputation  (Mean/Median) Values</vt:lpstr>
      <vt:lpstr>Data Imputation (Most Frequent) or (Zero/Constant) Values</vt:lpstr>
      <vt:lpstr>Data Imputation  k-NN</vt:lpstr>
      <vt:lpstr>Data Imputation  Regression</vt:lpstr>
      <vt:lpstr>Data Imputation  Multivariate Imputation</vt:lpstr>
      <vt:lpstr>Transform Data</vt:lpstr>
      <vt:lpstr>Dummy Variables</vt:lpstr>
      <vt:lpstr>Transformed Attributes</vt:lpstr>
      <vt:lpstr>Transformed Attributes</vt:lpstr>
      <vt:lpstr>PowerPoint Presentation</vt:lpstr>
      <vt:lpstr>PowerPoint Presentation</vt:lpstr>
      <vt:lpstr>PowerPoint Presentation</vt:lpstr>
      <vt:lpstr>Data Reduction</vt:lpstr>
      <vt:lpstr>Feature Engineering Example: Coordinate Transformation</vt:lpstr>
      <vt:lpstr>Feature Engineering Example: Coordinate Transformation</vt:lpstr>
      <vt:lpstr>Feature Engineering Example: Coordinate Transformation</vt:lpstr>
      <vt:lpstr>Aspects of Feature Engineering</vt:lpstr>
      <vt:lpstr>Feature Selection</vt:lpstr>
      <vt:lpstr>Feature Selection</vt:lpstr>
      <vt:lpstr>Feature Extraction</vt:lpstr>
      <vt:lpstr>Resources</vt:lpstr>
    </vt:vector>
  </TitlesOfParts>
  <Manager/>
  <Company>VIA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1</dc:title>
  <dc:subject>Introduction</dc:subject>
  <dc:creator>Richard Brooks</dc:creator>
  <cp:keywords/>
  <dc:description/>
  <cp:lastModifiedBy>Richard Brooks (RIB) | VIA</cp:lastModifiedBy>
  <cp:revision>92</cp:revision>
  <cp:lastPrinted>2005-09-02T04:15:44Z</cp:lastPrinted>
  <dcterms:created xsi:type="dcterms:W3CDTF">2013-02-03T22:09:25Z</dcterms:created>
  <dcterms:modified xsi:type="dcterms:W3CDTF">2024-03-05T12:11:03Z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0x010100F67D6BC30F8DDD4CAAA0A93C68AB7DF2</vt:lpwstr>
  </property>
</Properties>
</file>