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1.xml" ContentType="application/vnd.ms-office.webextensio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webextensions/taskpanes.xml" ContentType="application/vnd.ms-office.webextensiontaskpan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9" r:id="rId5"/>
    <p:sldId id="290" r:id="rId6"/>
    <p:sldId id="302" r:id="rId7"/>
    <p:sldId id="303" r:id="rId8"/>
    <p:sldId id="304" r:id="rId9"/>
    <p:sldId id="305" r:id="rId10"/>
    <p:sldId id="301" r:id="rId11"/>
    <p:sldId id="306" r:id="rId12"/>
    <p:sldId id="307" r:id="rId13"/>
    <p:sldId id="308" r:id="rId14"/>
    <p:sldId id="309" r:id="rId15"/>
    <p:sldId id="311" r:id="rId16"/>
    <p:sldId id="310" r:id="rId17"/>
    <p:sldId id="313" r:id="rId18"/>
    <p:sldId id="312" r:id="rId19"/>
    <p:sldId id="299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93717" autoAdjust="0"/>
  </p:normalViewPr>
  <p:slideViewPr>
    <p:cSldViewPr snapToGrid="0" showGuides="1">
      <p:cViewPr varScale="1">
        <p:scale>
          <a:sx n="70" d="100"/>
          <a:sy n="70" d="100"/>
        </p:scale>
        <p:origin x="-1014" y="-102"/>
      </p:cViewPr>
      <p:guideLst>
        <p:guide orient="horz" pos="1344"/>
        <p:guide orient="horz" pos="3744"/>
        <p:guide pos="5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6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03C75D-86F0-4CEF-A65C-688C22C6B2B3}" type="datetime1">
              <a:rPr lang="en-GB" smtClean="0"/>
              <a:pPr rtl="0"/>
              <a:t>10/09/2021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F0D8CC-6079-CB40-AF25-90B118481BE2}" type="slidenum">
              <a:rPr lang="en-GB" smtClean="0"/>
              <a:pPr rtl="0"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CCBCFB-06C4-4640-BB18-114DB013A53C}" type="datetime1">
              <a:rPr lang="en-GB" noProof="1" smtClean="0"/>
              <a:pPr rtl="0"/>
              <a:t>10/09/2021</a:t>
            </a:fld>
            <a:endParaRPr lang="en-GB" noProof="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Quarter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C4BC9A-56BB-44A7-8CF5-84C4413460D0}" type="slidenum">
              <a:rPr lang="en-GB" noProof="1" dirty="0" smtClean="0"/>
              <a:pPr rtl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="" xmlns:p14="http://schemas.microsoft.com/office/powerpoint/2010/main" val="3518005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0500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9174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9174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155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9174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155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1780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1780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9174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0344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155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1780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C4BC9A-56BB-44A7-8CF5-84C4413460D0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155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sed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 rtlCol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 rtlCol="0"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 rtlCol="0"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1F778D16-894A-4379-8B5B-DC24234515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=""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 rtlCol="0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9C8060D-32CA-4A3C-9EAF-A2D3801AB8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uTQz43k4gg&amp;list=PLe_7x5eaUqtXn30ILctb28rooeNkmdAib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youtube.com/watch?v=5_5oE5lgrhw&amp;list=PLu0W_9lII9ahIappRPN0MCAgtOu3lQjQi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hyperlink" Target="https://stackoverflow.com/questions/4579967/telephone-directory-using-linked-lis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10" Type="http://schemas.openxmlformats.org/officeDocument/2006/relationships/image" Target="../media/image16.sv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10" Type="http://schemas.openxmlformats.org/officeDocument/2006/relationships/image" Target="../media/image16.sv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47E3D5-B129-455A-8D61-5DE355CF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329184"/>
            <a:ext cx="7525512" cy="1170432"/>
          </a:xfrm>
        </p:spPr>
        <p:txBody>
          <a:bodyPr rtlCol="0">
            <a:noAutofit/>
          </a:bodyPr>
          <a:lstStyle/>
          <a:p>
            <a:pPr rtl="0"/>
            <a:r>
              <a:rPr lang="en-GB" sz="3600" b="1" u="sng" noProof="1" smtClean="0">
                <a:solidFill>
                  <a:schemeClr val="tx1"/>
                </a:solidFill>
              </a:rPr>
              <a:t>KATHMANDU  UNIVERSITY</a:t>
            </a:r>
            <a:r>
              <a:rPr lang="en-GB" noProof="1">
                <a:solidFill>
                  <a:schemeClr val="tx1"/>
                </a:solidFill>
                <a:latin typeface="+mj-lt"/>
              </a:rPr>
              <a:t/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endParaRPr lang="en-GB" noProof="1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en-GB" noProof="1" smtClean="0">
                <a:solidFill>
                  <a:srgbClr val="FFFF00"/>
                </a:solidFill>
              </a:rPr>
              <a:t>PHONE BOOK </a:t>
            </a:r>
            <a:endParaRPr lang="en-GB" noProof="1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B348B4-1179-40C0-B903-717D79F0A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7480" y="3017520"/>
            <a:ext cx="7159752" cy="14081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noProof="1" smtClean="0">
                <a:latin typeface="+mj-lt"/>
              </a:rPr>
              <a:t>GROUP   :-   J</a:t>
            </a:r>
          </a:p>
          <a:p>
            <a:pPr rtl="0"/>
            <a:r>
              <a:rPr lang="en-GB" noProof="1" smtClean="0"/>
              <a:t>NAME  :-  BHUPENDRA  KUMAR   SAH</a:t>
            </a:r>
          </a:p>
          <a:p>
            <a:pPr rtl="0"/>
            <a:r>
              <a:rPr lang="en-GB" noProof="1" smtClean="0"/>
              <a:t>ROLL  NO :-  16</a:t>
            </a:r>
            <a:endParaRPr lang="en-GB" noProof="1" smtClean="0">
              <a:latin typeface="+mj-lt"/>
            </a:endParaRPr>
          </a:p>
          <a:p>
            <a:pPr rtl="0"/>
            <a:r>
              <a:rPr lang="en-GB" noProof="1" smtClean="0">
                <a:latin typeface="+mj-lt"/>
              </a:rPr>
              <a:t>May   ,  31 ,  2021</a:t>
            </a:r>
            <a:endParaRPr lang="en-GB" noProof="1">
              <a:latin typeface="+mj-lt"/>
            </a:endParaRPr>
          </a:p>
          <a:p>
            <a:pPr rtl="0"/>
            <a:endParaRPr lang="en-GB" noProof="1"/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=""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77964">
            <a:off x="2305339" y="4810283"/>
            <a:ext cx="1155789" cy="1971643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=""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3616" y="4738567"/>
            <a:ext cx="2483858" cy="1709233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=""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927220" y="1060705"/>
            <a:ext cx="1775352" cy="2059055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=""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55646" y="4680722"/>
            <a:ext cx="2213723" cy="174884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340864" y="2816352"/>
            <a:ext cx="7626096" cy="17007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GROUP   :-   J</a:t>
            </a:r>
          </a:p>
          <a:p>
            <a:pPr algn="ctr"/>
            <a:r>
              <a:rPr lang="en-GB" sz="24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NAME  :-  BHUPENDRA  KUMAR   SAH</a:t>
            </a:r>
          </a:p>
          <a:p>
            <a:pPr algn="ctr"/>
            <a:r>
              <a:rPr lang="en-GB" sz="24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ROLL  NO :-  16</a:t>
            </a:r>
          </a:p>
          <a:p>
            <a:pPr algn="ctr"/>
            <a:r>
              <a:rPr lang="en-GB" sz="24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Sep   ,  10 ,  2021</a:t>
            </a:r>
            <a:endParaRPr lang="en-GB" sz="2400" b="1" noProof="1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755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131" y="591811"/>
            <a:ext cx="9639869" cy="909443"/>
          </a:xfrm>
        </p:spPr>
        <p:txBody>
          <a:bodyPr rtlCol="0">
            <a:normAutofit/>
          </a:bodyPr>
          <a:lstStyle/>
          <a:p>
            <a:pPr algn="ctr" rtl="0"/>
            <a:r>
              <a:rPr lang="en-GB" noProof="1" smtClean="0"/>
              <a:t>ALGROITHM  FOR  DISPLAY</a:t>
            </a:r>
            <a:endParaRPr lang="en-GB" noProof="1"/>
          </a:p>
        </p:txBody>
      </p:sp>
      <p:sp>
        <p:nvSpPr>
          <p:cNvPr id="6" name="Freeform: Shape 14">
            <a:extLst>
              <a:ext uri="{FF2B5EF4-FFF2-40B4-BE49-F238E27FC236}">
                <a16:creationId xmlns="" xmlns:a16="http://schemas.microsoft.com/office/drawing/2014/main" id="{868E2822-F0BF-D949-B8E2-C5C9D5994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1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=""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88912" y="2074690"/>
            <a:ext cx="2240025" cy="27086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7926" y="2085758"/>
            <a:ext cx="8144074" cy="4233672"/>
          </a:xfrm>
        </p:spPr>
        <p:txBody>
          <a:bodyPr rtlCol="0"/>
          <a:lstStyle/>
          <a:p>
            <a:pPr rtl="0">
              <a:buFont typeface="Wingdings" pitchFamily="2" charset="2"/>
              <a:buChar char="Ø"/>
            </a:pPr>
            <a:r>
              <a:rPr lang="en-GB" sz="3200" noProof="1" smtClean="0"/>
              <a:t>Check the List is Empty or Not.</a:t>
            </a:r>
          </a:p>
          <a:p>
            <a:pPr rtl="0">
              <a:buFont typeface="Wingdings" pitchFamily="2" charset="2"/>
              <a:buChar char="Ø"/>
            </a:pPr>
            <a:r>
              <a:rPr lang="en-GB" sz="3200" noProof="1" smtClean="0"/>
              <a:t>Make Traversal Pointer , and run the loop              until the Traversal-&gt;next != NULL .</a:t>
            </a:r>
          </a:p>
          <a:p>
            <a:pPr rtl="0">
              <a:buFont typeface="Wingdings" pitchFamily="2" charset="2"/>
              <a:buChar char="Ø"/>
            </a:pPr>
            <a:r>
              <a:rPr lang="en-GB" sz="3200" noProof="1" smtClean="0"/>
              <a:t>Print each data that Traversal visit the Node</a:t>
            </a:r>
            <a:r>
              <a:rPr lang="en-GB" sz="2400" noProof="1" smtClean="0"/>
              <a:t>.</a:t>
            </a:r>
            <a:endParaRPr lang="en-GB" sz="2400" noProof="1"/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7" y="1692322"/>
            <a:ext cx="2647666" cy="3125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17473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659"/>
            <a:ext cx="9362364" cy="791571"/>
          </a:xfrm>
        </p:spPr>
        <p:txBody>
          <a:bodyPr rtlCol="0"/>
          <a:lstStyle/>
          <a:p>
            <a:pPr algn="ctr" rtl="0"/>
            <a:r>
              <a:rPr lang="en-GB" b="1" noProof="1" smtClean="0">
                <a:solidFill>
                  <a:schemeClr val="tx1"/>
                </a:solidFill>
              </a:rPr>
              <a:t>ALGORITHM  FOR  SEARCH</a:t>
            </a:r>
            <a:endParaRPr lang="en-GB" b="1" noProof="1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719619"/>
            <a:ext cx="8325134" cy="3985146"/>
          </a:xfrm>
        </p:spPr>
        <p:txBody>
          <a:bodyPr rtlCol="0">
            <a:norm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Take a input form the User.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Check whether the List is Empty or Not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Run the Loop to chech the Contact or Name enter by the user is in the list or Not.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If it fount the Display the Contact Information.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If Not the print the Not fount.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endParaRPr lang="en-GB" noProof="1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55DC304-4CC2-4AA6-99F0-241F19673C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1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=""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195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8" y="1419749"/>
            <a:ext cx="7697337" cy="685800"/>
          </a:xfrm>
        </p:spPr>
        <p:txBody>
          <a:bodyPr rtlCol="0">
            <a:normAutofit/>
          </a:bodyPr>
          <a:lstStyle/>
          <a:p>
            <a:pPr rtl="0"/>
            <a:r>
              <a:rPr lang="en-GB" b="1" noProof="1" smtClean="0">
                <a:solidFill>
                  <a:schemeClr val="tx1"/>
                </a:solidFill>
              </a:rPr>
              <a:t>OBJECTIVES</a:t>
            </a:r>
            <a:endParaRPr lang="en-GB" b="1" noProof="1">
              <a:solidFill>
                <a:schemeClr val="tx1"/>
              </a:solidFill>
            </a:endParaRPr>
          </a:p>
          <a:p>
            <a:pPr rtl="0"/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0871" y="2511188"/>
            <a:ext cx="7697337" cy="3739487"/>
          </a:xfrm>
        </p:spPr>
        <p:txBody>
          <a:bodyPr rtlCol="0">
            <a:normAutofit/>
          </a:bodyPr>
          <a:lstStyle/>
          <a:p>
            <a:pPr rtl="0">
              <a:buFont typeface="Wingdings" pitchFamily="2" charset="2"/>
              <a:buChar char="Ø"/>
            </a:pPr>
            <a:r>
              <a:rPr lang="en-GB" sz="2400" noProof="1" smtClean="0"/>
              <a:t>Large data can be stored.</a:t>
            </a:r>
          </a:p>
          <a:p>
            <a:pPr rtl="0">
              <a:buFont typeface="Wingdings" pitchFamily="2" charset="2"/>
              <a:buChar char="Ø"/>
            </a:pPr>
            <a:r>
              <a:rPr lang="en-GB" sz="2400" noProof="1" smtClean="0"/>
              <a:t>To record the details various activities of user.</a:t>
            </a:r>
          </a:p>
          <a:p>
            <a:pPr rtl="0">
              <a:buFont typeface="Wingdings" pitchFamily="2" charset="2"/>
              <a:buChar char="Ø"/>
            </a:pPr>
            <a:r>
              <a:rPr lang="en-GB" sz="2400" noProof="1" smtClean="0"/>
              <a:t>It will simplify the task and reduce the paper work.</a:t>
            </a:r>
          </a:p>
          <a:p>
            <a:pPr rtl="0">
              <a:buFont typeface="Wingdings" pitchFamily="2" charset="2"/>
              <a:buChar char="Ø"/>
            </a:pPr>
            <a:r>
              <a:rPr lang="en-GB" sz="2400" noProof="1" smtClean="0"/>
              <a:t>The system is very user friendly.</a:t>
            </a:r>
          </a:p>
          <a:p>
            <a:pPr rtl="0">
              <a:buFont typeface="Wingdings" pitchFamily="2" charset="2"/>
              <a:buChar char="Ø"/>
            </a:pPr>
            <a:r>
              <a:rPr lang="en-GB" sz="2400" noProof="1" smtClean="0"/>
              <a:t>Easily accessed by administrators, academics, students and applicants.</a:t>
            </a:r>
            <a:endParaRPr lang="en-GB" sz="2400" noProof="1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=""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875039" y="3510534"/>
            <a:ext cx="1117069" cy="1334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933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281" y="1460692"/>
            <a:ext cx="7697337" cy="685800"/>
          </a:xfrm>
        </p:spPr>
        <p:txBody>
          <a:bodyPr rtlCol="0">
            <a:normAutofit/>
          </a:bodyPr>
          <a:lstStyle/>
          <a:p>
            <a:pPr rtl="0"/>
            <a:r>
              <a:rPr lang="en-GB" b="1" noProof="1" smtClean="0">
                <a:solidFill>
                  <a:schemeClr val="tx1"/>
                </a:solidFill>
              </a:rPr>
              <a:t>ACCOMPLESHED  WORKE</a:t>
            </a:r>
            <a:endParaRPr lang="en-GB" b="1" noProof="1">
              <a:solidFill>
                <a:schemeClr val="tx1"/>
              </a:solidFill>
            </a:endParaRPr>
          </a:p>
          <a:p>
            <a:pPr rtl="0"/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0871" y="2729552"/>
            <a:ext cx="7697337" cy="3384645"/>
          </a:xfrm>
        </p:spPr>
        <p:txBody>
          <a:bodyPr rtlCol="0">
            <a:normAutofit/>
          </a:bodyPr>
          <a:lstStyle/>
          <a:p>
            <a:pPr rtl="0">
              <a:buFont typeface="Wingdings" pitchFamily="2" charset="2"/>
              <a:buChar char="Ø"/>
            </a:pPr>
            <a:r>
              <a:rPr lang="en-GB" sz="2800" noProof="1" smtClean="0"/>
              <a:t>Creat a new Contact Information.</a:t>
            </a:r>
          </a:p>
          <a:p>
            <a:pPr rtl="0">
              <a:buFont typeface="Wingdings" pitchFamily="2" charset="2"/>
              <a:buChar char="Ø"/>
            </a:pPr>
            <a:r>
              <a:rPr lang="en-GB" sz="2800" noProof="1" smtClean="0"/>
              <a:t>Display all the Contact List.</a:t>
            </a:r>
          </a:p>
          <a:p>
            <a:pPr rtl="0">
              <a:buFont typeface="Wingdings" pitchFamily="2" charset="2"/>
              <a:buChar char="Ø"/>
            </a:pPr>
            <a:r>
              <a:rPr lang="en-GB" sz="2800" noProof="1" smtClean="0"/>
              <a:t>Search the Contact Information.</a:t>
            </a:r>
          </a:p>
          <a:p>
            <a:pPr rtl="0">
              <a:buFont typeface="Wingdings" pitchFamily="2" charset="2"/>
              <a:buChar char="Ø"/>
            </a:pPr>
            <a:r>
              <a:rPr lang="en-GB" sz="2800" noProof="1" smtClean="0"/>
              <a:t>Delete the Contact of our Choice.</a:t>
            </a:r>
            <a:endParaRPr lang="en-GB" sz="2800" noProof="1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=""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491781" y="4841189"/>
            <a:ext cx="1448389" cy="1730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933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307"/>
            <a:ext cx="9362364" cy="791571"/>
          </a:xfrm>
        </p:spPr>
        <p:txBody>
          <a:bodyPr rtlCol="0"/>
          <a:lstStyle/>
          <a:p>
            <a:pPr algn="ctr" rtl="0"/>
            <a:r>
              <a:rPr lang="en-GB" b="1" u="sng" noProof="1" smtClean="0">
                <a:solidFill>
                  <a:schemeClr val="tx1"/>
                </a:solidFill>
              </a:rPr>
              <a:t>CONCLUSION :-</a:t>
            </a:r>
            <a:endParaRPr lang="en-GB" b="1" u="sng" noProof="1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69242"/>
            <a:ext cx="8325134" cy="5588758"/>
          </a:xfrm>
        </p:spPr>
        <p:txBody>
          <a:bodyPr rtlCol="0">
            <a:norm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Optimum utilization of recources.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Efficient management of records.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Simplification of the operation.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User friendly.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Portable and flexible for further enhancement.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Takes O(n) processing time and getting required information.</a:t>
            </a:r>
            <a:endParaRPr lang="en-GB" sz="2800" noProof="1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55DC304-4CC2-4AA6-99F0-241F19673C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1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=""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195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8740"/>
            <a:ext cx="12192000" cy="1009934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bg2"/>
                </a:solidFill>
              </a:rPr>
              <a:t>REFERENCE / BIBLIOGRAPHY</a:t>
            </a:r>
            <a:endParaRPr lang="en-US" sz="3200" b="1" u="sng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47665" y="1965278"/>
            <a:ext cx="9266830" cy="416256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Code With Harry (</a:t>
            </a:r>
            <a:r>
              <a:rPr lang="en-US" sz="2400" u="sng" dirty="0" smtClean="0">
                <a:hlinkClick r:id="rId2"/>
              </a:rPr>
              <a:t>https://www.youtube.com/watch?v=5_5oE5lgrhw&amp;list=PLu0W_9lII9ahIappRPN0MCAgtOu3lQjQi</a:t>
            </a:r>
            <a:r>
              <a:rPr lang="en-US" sz="2400" dirty="0" smtClean="0"/>
              <a:t>)</a:t>
            </a:r>
          </a:p>
          <a:p>
            <a:pPr lvl="0"/>
            <a:r>
              <a:rPr lang="en-US" sz="2400" dirty="0" err="1" smtClean="0"/>
              <a:t>Saurabh</a:t>
            </a:r>
            <a:r>
              <a:rPr lang="en-US" sz="2400" dirty="0" smtClean="0"/>
              <a:t> </a:t>
            </a:r>
            <a:r>
              <a:rPr lang="en-US" sz="2400" dirty="0" err="1" smtClean="0"/>
              <a:t>Shukla</a:t>
            </a:r>
            <a:r>
              <a:rPr lang="en-US" sz="2400" dirty="0" smtClean="0"/>
              <a:t> (</a:t>
            </a:r>
            <a:r>
              <a:rPr lang="en-US" sz="2400" u="sng" dirty="0" smtClean="0">
                <a:hlinkClick r:id="rId3"/>
              </a:rPr>
              <a:t>https://www.youtube.com/watch?v=5uTQz43k4gg&amp;list=PLe_7x5eaUqtXn30ILctb28rooeNkmdAib</a:t>
            </a:r>
            <a:r>
              <a:rPr lang="en-US" sz="2400" dirty="0" smtClean="0"/>
              <a:t>)</a:t>
            </a:r>
          </a:p>
          <a:p>
            <a:pPr lvl="0"/>
            <a:r>
              <a:rPr lang="en-US" sz="2400" dirty="0" smtClean="0"/>
              <a:t>Telephone Directory (</a:t>
            </a:r>
            <a:r>
              <a:rPr lang="en-US" sz="2400" u="sng" dirty="0" smtClean="0">
                <a:hlinkClick r:id="rId4"/>
              </a:rPr>
              <a:t>https://stackoverflow.com/questions/4579967/telephone-directory-using-linked-list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Graphic 4" descr="Illustration of a purple book character">
            <a:extLst>
              <a:ext uri="{FF2B5EF4-FFF2-40B4-BE49-F238E27FC236}">
                <a16:creationId xmlns=""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3507937"/>
            <a:ext cx="2240025" cy="2708619"/>
          </a:xfrm>
          <a:prstGeom prst="rect">
            <a:avLst/>
          </a:prstGeom>
        </p:spPr>
      </p:pic>
      <p:pic>
        <p:nvPicPr>
          <p:cNvPr id="5" name="Graphic 5" descr="Illustration of a globe character ">
            <a:extLst>
              <a:ext uri="{FF2B5EF4-FFF2-40B4-BE49-F238E27FC236}">
                <a16:creationId xmlns=""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1596328"/>
            <a:ext cx="2213723" cy="17488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GB" noProof="1"/>
          </a:p>
          <a:p>
            <a:pPr rtl="0"/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pic>
        <p:nvPicPr>
          <p:cNvPr id="7" name="Picture 6" descr="pexels-photo-207216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703">
            <a:off x="3440549" y="1181452"/>
            <a:ext cx="7253896" cy="54039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93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307"/>
            <a:ext cx="9362364" cy="791571"/>
          </a:xfrm>
        </p:spPr>
        <p:txBody>
          <a:bodyPr rtlCol="0"/>
          <a:lstStyle/>
          <a:p>
            <a:pPr rtl="0"/>
            <a:r>
              <a:rPr lang="en-GB" b="1" noProof="1" smtClean="0">
                <a:solidFill>
                  <a:schemeClr val="tx1"/>
                </a:solidFill>
              </a:rPr>
              <a:t>Introduction To Phone Book System</a:t>
            </a:r>
            <a:endParaRPr lang="en-GB" b="1" noProof="1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69242"/>
            <a:ext cx="8325134" cy="5588758"/>
          </a:xfrm>
        </p:spPr>
        <p:txBody>
          <a:bodyPr rtlCol="0">
            <a:norm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/>
              <a:t>The phonebook is a very simple C++ (</a:t>
            </a:r>
            <a:r>
              <a:rPr lang="en-US" sz="2000" dirty="0" err="1" smtClean="0"/>
              <a:t>oop</a:t>
            </a:r>
            <a:r>
              <a:rPr lang="en-US" sz="2000" dirty="0" smtClean="0"/>
              <a:t>) mini-project that can help us to understand the basic concepts of functions, Linked List, and data structure.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/>
              <a:t>This program will teach you how to add, list, change or edit, search and remove data from/to a file.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/>
              <a:t>Adding new records, listing them, editing and updating them, looking for saved contacts, and removing phonebook records are simple Functions that make up the main menu of this Phonebook program.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/>
              <a:t>Personal information, such as name, phone number, e-mail, and address, is requested when you add a record to your phonebook.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/>
              <a:t>These records can then be updated, entered, searched, and deleted. I’ve used a lot of functions in this mini-project. These functions are easy to understand since their name means just their respective operations</a:t>
            </a:r>
            <a:r>
              <a:rPr lang="en-US" dirty="0" smtClean="0"/>
              <a:t>.</a:t>
            </a:r>
            <a:endParaRPr lang="en-GB" noProof="1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55DC304-4CC2-4AA6-99F0-241F19673C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1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=""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19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14" y="878414"/>
            <a:ext cx="6857999" cy="653547"/>
          </a:xfrm>
        </p:spPr>
        <p:txBody>
          <a:bodyPr rtlCol="0"/>
          <a:lstStyle/>
          <a:p>
            <a:pPr rtl="0"/>
            <a:r>
              <a:rPr lang="en-GB" noProof="1" smtClean="0"/>
              <a:t>AIM OF THE PROJECT</a:t>
            </a:r>
            <a:endParaRPr lang="en-GB" noProof="1"/>
          </a:p>
        </p:txBody>
      </p:sp>
      <p:sp>
        <p:nvSpPr>
          <p:cNvPr id="6" name="Freeform: Shape 14">
            <a:extLst>
              <a:ext uri="{FF2B5EF4-FFF2-40B4-BE49-F238E27FC236}">
                <a16:creationId xmlns="" xmlns:a16="http://schemas.microsoft.com/office/drawing/2014/main" id="{868E2822-F0BF-D949-B8E2-C5C9D5994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1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=""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88912" y="2074690"/>
            <a:ext cx="2240025" cy="27086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7926" y="2072111"/>
            <a:ext cx="8144074" cy="4233672"/>
          </a:xfrm>
        </p:spPr>
        <p:txBody>
          <a:bodyPr rtlCol="0"/>
          <a:lstStyle/>
          <a:p>
            <a:pPr marL="342900" indent="-34290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Create a “Contact Phonebook” framework using C++ programming.</a:t>
            </a:r>
          </a:p>
          <a:p>
            <a:pPr marL="342900" indent="-342900" algn="just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en-GB" sz="2400" noProof="1"/>
          </a:p>
          <a:p>
            <a:pPr marL="342900" indent="-34290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This software is very useful nowadays to store full information under a single contact number.</a:t>
            </a:r>
            <a:r>
              <a:rPr lang="en-GB" sz="2400" noProof="1" smtClean="0"/>
              <a:t>. </a:t>
            </a:r>
          </a:p>
          <a:p>
            <a:pPr marL="342900" indent="-342900" algn="just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en-GB" sz="2400" noProof="1"/>
          </a:p>
          <a:p>
            <a:pPr marL="342900" indent="-34290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software also has options for removing and </a:t>
            </a:r>
            <a:r>
              <a:rPr lang="en-US" sz="2400" dirty="0" smtClean="0"/>
              <a:t>adding</a:t>
            </a:r>
            <a:r>
              <a:rPr lang="en-US" sz="2400" dirty="0" smtClean="0"/>
              <a:t> </a:t>
            </a:r>
            <a:r>
              <a:rPr lang="en-US" sz="2400" dirty="0" smtClean="0"/>
              <a:t>the contact number entered.</a:t>
            </a:r>
            <a:endParaRPr lang="en-GB" sz="2400" noProof="1" smtClean="0"/>
          </a:p>
          <a:p>
            <a:pPr algn="just" rtl="0"/>
            <a:endParaRPr lang="en-GB" sz="2400" noProof="1"/>
          </a:p>
          <a:p>
            <a:pPr algn="just" rtl="0"/>
            <a:endParaRPr lang="en-GB" noProof="1"/>
          </a:p>
        </p:txBody>
      </p:sp>
    </p:spTree>
    <p:extLst>
      <p:ext uri="{BB962C8B-B14F-4D97-AF65-F5344CB8AC3E}">
        <p14:creationId xmlns="" xmlns:p14="http://schemas.microsoft.com/office/powerpoint/2010/main" val="217473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19" y="750628"/>
            <a:ext cx="7375251" cy="818866"/>
          </a:xfrm>
        </p:spPr>
        <p:txBody>
          <a:bodyPr/>
          <a:lstStyle/>
          <a:p>
            <a:r>
              <a:rPr lang="en-US" b="1" u="sng" dirty="0" smtClean="0"/>
              <a:t>ADVANTANGES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8734" y="1992572"/>
            <a:ext cx="9144000" cy="43040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It is simple for the user to store complete       Information (e.g. Name , Number , e-mail) .</a:t>
            </a:r>
          </a:p>
          <a:p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It’s simple for the user to simply check his/her appropriate contact number by entering the contact name/number.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Graphic 4" descr="Illustration of a purple book character">
            <a:extLst>
              <a:ext uri="{FF2B5EF4-FFF2-40B4-BE49-F238E27FC236}">
                <a16:creationId xmlns=""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02309" y="2838964"/>
            <a:ext cx="2240025" cy="2708619"/>
          </a:xfrm>
          <a:prstGeom prst="rect">
            <a:avLst/>
          </a:prstGeom>
        </p:spPr>
      </p:pic>
      <p:pic>
        <p:nvPicPr>
          <p:cNvPr id="5" name="Graphic 5" descr="Illustration of a globe character ">
            <a:extLst>
              <a:ext uri="{FF2B5EF4-FFF2-40B4-BE49-F238E27FC236}">
                <a16:creationId xmlns=""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751" y="313439"/>
            <a:ext cx="2213723" cy="1748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 smtClean="0"/>
              <a:t>DISADVANTAGES</a:t>
            </a:r>
            <a:endParaRPr lang="en-GB" noProof="1"/>
          </a:p>
        </p:txBody>
      </p:sp>
      <p:sp>
        <p:nvSpPr>
          <p:cNvPr id="6" name="Freeform: Shape 14">
            <a:extLst>
              <a:ext uri="{FF2B5EF4-FFF2-40B4-BE49-F238E27FC236}">
                <a16:creationId xmlns="" xmlns:a16="http://schemas.microsoft.com/office/drawing/2014/main" id="{868E2822-F0BF-D949-B8E2-C5C9D5994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13648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1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=""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88912" y="2074690"/>
            <a:ext cx="2240025" cy="27086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7926" y="2085759"/>
            <a:ext cx="8144074" cy="4233672"/>
          </a:xfrm>
        </p:spPr>
        <p:txBody>
          <a:bodyPr rtlCol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noProof="1" smtClean="0"/>
              <a:t>It </a:t>
            </a:r>
            <a:r>
              <a:rPr lang="en-GB" sz="3200" noProof="1" smtClean="0"/>
              <a:t>is also difficult to store contacts with two or more contact number</a:t>
            </a:r>
            <a:r>
              <a:rPr lang="en-GB" sz="3200" noProof="1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noProof="1" smtClean="0"/>
              <a:t>It takes O(n) time for searching.</a:t>
            </a:r>
            <a:endParaRPr lang="en-GB" sz="3200" noProof="1"/>
          </a:p>
          <a:p>
            <a:pPr algn="just" rtl="0"/>
            <a:endParaRPr lang="en-GB" sz="2400" noProof="1"/>
          </a:p>
          <a:p>
            <a:pPr algn="just" rtl="0"/>
            <a:endParaRPr lang="en-GB" noProof="1"/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7" y="1692322"/>
            <a:ext cx="2647666" cy="3125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1747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noProof="1" smtClean="0">
                <a:solidFill>
                  <a:schemeClr val="tx1"/>
                </a:solidFill>
              </a:rPr>
              <a:t>Why Phone Book System ?</a:t>
            </a:r>
            <a:endParaRPr lang="en-GB" b="1" noProof="1">
              <a:solidFill>
                <a:schemeClr val="tx1"/>
              </a:solidFill>
            </a:endParaRPr>
          </a:p>
          <a:p>
            <a:pPr rtl="0"/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0871" y="2729552"/>
            <a:ext cx="7697337" cy="3384645"/>
          </a:xfrm>
        </p:spPr>
        <p:txBody>
          <a:bodyPr rtlCol="0"/>
          <a:lstStyle/>
          <a:p>
            <a:pPr>
              <a:buFont typeface="Arial" pitchFamily="34" charset="0"/>
              <a:buChar char="•"/>
            </a:pPr>
            <a:r>
              <a:rPr lang="en-GB" sz="2800" noProof="1" smtClean="0">
                <a:latin typeface="Arial" pitchFamily="34" charset="0"/>
                <a:cs typeface="Arial" pitchFamily="34" charset="0"/>
              </a:rPr>
              <a:t>  In Mobile, Phone Phone Book System is required .</a:t>
            </a:r>
          </a:p>
          <a:p>
            <a:pPr>
              <a:buFont typeface="Arial" pitchFamily="34" charset="0"/>
              <a:buChar char="•"/>
            </a:pPr>
            <a:endParaRPr lang="en-GB" sz="2800" noProof="1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800" noProof="1" smtClean="0">
                <a:latin typeface="Arial" pitchFamily="34" charset="0"/>
                <a:cs typeface="Arial" pitchFamily="34" charset="0"/>
              </a:rPr>
              <a:t> It help us to save our contact list.</a:t>
            </a:r>
          </a:p>
          <a:p>
            <a:pPr>
              <a:buFont typeface="Arial" pitchFamily="34" charset="0"/>
              <a:buChar char="•"/>
            </a:pPr>
            <a:endParaRPr lang="en-GB" sz="2800" noProof="1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800" noProof="1" smtClean="0">
                <a:latin typeface="Arial" pitchFamily="34" charset="0"/>
                <a:cs typeface="Arial" pitchFamily="34" charset="0"/>
              </a:rPr>
              <a:t> It’s still exits in our digital life.</a:t>
            </a:r>
          </a:p>
          <a:p>
            <a:pPr rtl="0">
              <a:buFont typeface="Arial" pitchFamily="34" charset="0"/>
              <a:buChar char="•"/>
            </a:pPr>
            <a:endParaRPr lang="en-GB" noProof="1"/>
          </a:p>
          <a:p>
            <a:pPr rtl="0"/>
            <a:endParaRPr lang="en-GB" noProof="1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=""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775510" y="3694777"/>
            <a:ext cx="2151014" cy="25695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933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720" y="1678674"/>
            <a:ext cx="9143999" cy="740773"/>
          </a:xfrm>
        </p:spPr>
        <p:txBody>
          <a:bodyPr rtlCol="0"/>
          <a:lstStyle/>
          <a:p>
            <a:pPr algn="ctr" rtl="0"/>
            <a:r>
              <a:rPr lang="en-GB" noProof="1" smtClean="0"/>
              <a:t>How To Implement</a:t>
            </a:r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endParaRPr lang="en-GB" noProof="1"/>
          </a:p>
          <a:p>
            <a:pPr rtl="0"/>
            <a:endParaRPr lang="en-GB" noProof="1"/>
          </a:p>
        </p:txBody>
      </p:sp>
      <p:pic>
        <p:nvPicPr>
          <p:cNvPr id="4" name="Picture 3" descr="singly_linked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1" y="2606722"/>
            <a:ext cx="9990162" cy="36030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493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307"/>
            <a:ext cx="9362364" cy="791571"/>
          </a:xfrm>
        </p:spPr>
        <p:txBody>
          <a:bodyPr rtlCol="0"/>
          <a:lstStyle/>
          <a:p>
            <a:pPr algn="ctr" rtl="0"/>
            <a:r>
              <a:rPr lang="en-GB" b="1" u="sng" noProof="1" smtClean="0">
                <a:solidFill>
                  <a:schemeClr val="tx1"/>
                </a:solidFill>
              </a:rPr>
              <a:t>What a Phone Book Can Do :-</a:t>
            </a:r>
            <a:endParaRPr lang="en-GB" b="1" u="sng" noProof="1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69242"/>
            <a:ext cx="8325134" cy="5588758"/>
          </a:xfrm>
        </p:spPr>
        <p:txBody>
          <a:bodyPr rtlCol="0">
            <a:norm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It takes two inputs from the user :-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noProof="1" smtClean="0"/>
              <a:t>Name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noProof="1" smtClean="0"/>
              <a:t>Number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It can search the Contect Name and Number entered by the user.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It can delete the Contact Name and Number which they want to delete.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It can display the all the Contact records that is in the list.</a:t>
            </a:r>
          </a:p>
          <a:p>
            <a:pPr marL="342900" indent="-34290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GB" sz="2800" noProof="1" smtClean="0"/>
              <a:t>It can clear all the Contact records that is in the list.</a:t>
            </a:r>
            <a:endParaRPr lang="en-GB" sz="2800" noProof="1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55DC304-4CC2-4AA6-99F0-241F19673C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1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=""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195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8740"/>
            <a:ext cx="12192000" cy="1009934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ALGORITHM  FOR  ADDING  CONTACT  NUMBERS</a:t>
            </a:r>
            <a:endParaRPr lang="en-US" sz="32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47665" y="1965278"/>
            <a:ext cx="9266830" cy="416256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Creating the Structure.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Creating the New Node for Insertion.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Check whether the list is Empty or Not.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If Empty then add to head 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If Head is Not NULL then run the loop to check where is the NULL and then add to that position. </a:t>
            </a:r>
          </a:p>
        </p:txBody>
      </p:sp>
      <p:pic>
        <p:nvPicPr>
          <p:cNvPr id="4" name="Graphic 4" descr="Illustration of a purple book character">
            <a:extLst>
              <a:ext uri="{FF2B5EF4-FFF2-40B4-BE49-F238E27FC236}">
                <a16:creationId xmlns=""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0" y="3507937"/>
            <a:ext cx="2240025" cy="2708619"/>
          </a:xfrm>
          <a:prstGeom prst="rect">
            <a:avLst/>
          </a:prstGeom>
        </p:spPr>
      </p:pic>
      <p:pic>
        <p:nvPicPr>
          <p:cNvPr id="5" name="Graphic 5" descr="Illustration of a globe character ">
            <a:extLst>
              <a:ext uri="{FF2B5EF4-FFF2-40B4-BE49-F238E27FC236}">
                <a16:creationId xmlns=""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1596328"/>
            <a:ext cx="2213723" cy="1748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45015601_win32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46870336_TF45015601_Win32" id="{14F78AED-C5FF-48ED-A50D-DBE36B6657BC}" vid="{5C806EB2-92E9-4E5C-814B-301142761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tf45015601_win32</Template>
  <TotalTime>0</TotalTime>
  <Words>708</Words>
  <Application>Microsoft Office PowerPoint</Application>
  <PresentationFormat>Custom</PresentationFormat>
  <Paragraphs>95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tf45015601_win32</vt:lpstr>
      <vt:lpstr>KATHMANDU  UNIVERSITY </vt:lpstr>
      <vt:lpstr>Introduction To Phone Book System</vt:lpstr>
      <vt:lpstr>AIM OF THE PROJECT</vt:lpstr>
      <vt:lpstr>ADVANTANGES</vt:lpstr>
      <vt:lpstr>DISADVANTAGES</vt:lpstr>
      <vt:lpstr>Why Phone Book System ? </vt:lpstr>
      <vt:lpstr>How To Implement</vt:lpstr>
      <vt:lpstr>What a Phone Book Can Do :-</vt:lpstr>
      <vt:lpstr>ALGORITHM  FOR  ADDING  CONTACT  NUMBERS</vt:lpstr>
      <vt:lpstr>ALGROITHM  FOR  DISPLAY</vt:lpstr>
      <vt:lpstr>ALGORITHM  FOR  SEARCH</vt:lpstr>
      <vt:lpstr>OBJECTIVES </vt:lpstr>
      <vt:lpstr>ACCOMPLESHED  WORKE </vt:lpstr>
      <vt:lpstr>CONCLUSION :-</vt:lpstr>
      <vt:lpstr>REFERENCE / BIBLIOGRAPHY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BOOK</dc:title>
  <dc:creator/>
  <cp:lastModifiedBy/>
  <cp:revision>1</cp:revision>
  <dcterms:created xsi:type="dcterms:W3CDTF">2021-05-29T05:49:36Z</dcterms:created>
  <dcterms:modified xsi:type="dcterms:W3CDTF">2021-09-10T03:45:41Z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