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5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4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5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73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32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9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9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EF4A6-6831-4C8C-AF5D-D88B98482D5C}" type="datetimeFigureOut">
              <a:rPr lang="en-IN" smtClean="0"/>
              <a:t>18-11-2016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5496-AF9E-41C6-B5EB-06B5E8972D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6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Maintenance optimization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1478" y="2146852"/>
            <a:ext cx="103135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is maintenance &amp; its importance Industry- Before –after scenario</a:t>
            </a:r>
          </a:p>
          <a:p>
            <a:r>
              <a:rPr lang="en-IN" dirty="0"/>
              <a:t>Type of maintenance </a:t>
            </a:r>
          </a:p>
          <a:p>
            <a:r>
              <a:rPr lang="en-IN" dirty="0"/>
              <a:t>Drivers of smooth maintenance – Planning + service+ spares availability + distribution+ strategic + objectives</a:t>
            </a:r>
          </a:p>
          <a:p>
            <a:r>
              <a:rPr lang="en-IN" dirty="0"/>
              <a:t> Industry accepted practices – present scenarios + pain areas.</a:t>
            </a:r>
          </a:p>
          <a:p>
            <a:r>
              <a:rPr lang="en-IN" dirty="0"/>
              <a:t>Optimization techniques</a:t>
            </a:r>
          </a:p>
          <a:p>
            <a:r>
              <a:rPr lang="en-IN" dirty="0"/>
              <a:t>Co-relation of techniques &amp; methods.</a:t>
            </a:r>
          </a:p>
          <a:p>
            <a:r>
              <a:rPr lang="en-IN" dirty="0"/>
              <a:t>Where the industry is struggling </a:t>
            </a:r>
          </a:p>
          <a:p>
            <a:r>
              <a:rPr lang="en-IN" dirty="0"/>
              <a:t>What is expected by Industry and how it can be acquired</a:t>
            </a:r>
          </a:p>
          <a:p>
            <a:r>
              <a:rPr lang="en-IN" dirty="0"/>
              <a:t>Role of analytics in managing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4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Weibull Definition</a:t>
            </a:r>
          </a:p>
          <a:p>
            <a:pPr marL="0" indent="0">
              <a:buNone/>
            </a:pPr>
            <a:r>
              <a:rPr lang="en-IN" dirty="0"/>
              <a:t>Basic concepts of Weibull</a:t>
            </a:r>
          </a:p>
          <a:p>
            <a:pPr marL="0" indent="0">
              <a:buNone/>
            </a:pPr>
            <a:r>
              <a:rPr lang="en-IN" dirty="0"/>
              <a:t>Different techniques of Weibull</a:t>
            </a:r>
          </a:p>
          <a:p>
            <a:pPr marL="0" indent="0">
              <a:buNone/>
            </a:pPr>
            <a:r>
              <a:rPr lang="en-IN" dirty="0"/>
              <a:t>Weibull and its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45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Practical session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91478" y="2146852"/>
            <a:ext cx="63035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functional location top-ten equipment based on no. of failures</a:t>
            </a:r>
          </a:p>
          <a:p>
            <a:r>
              <a:rPr lang="en-IN" dirty="0"/>
              <a:t>Based on down time top-ten equipment's.</a:t>
            </a:r>
          </a:p>
          <a:p>
            <a:r>
              <a:rPr lang="en-IN" dirty="0"/>
              <a:t>Preventive and corrective maintenance cost. </a:t>
            </a:r>
          </a:p>
          <a:p>
            <a:r>
              <a:rPr lang="en-IN" dirty="0"/>
              <a:t>Find out failure rate </a:t>
            </a:r>
          </a:p>
          <a:p>
            <a:r>
              <a:rPr lang="en-IN" dirty="0"/>
              <a:t>Find reliability for next one year. </a:t>
            </a:r>
          </a:p>
          <a:p>
            <a:endParaRPr lang="en-IN" dirty="0"/>
          </a:p>
          <a:p>
            <a:r>
              <a:rPr lang="en-IN" dirty="0"/>
              <a:t>Tool – Tableau, power BI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3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132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Maintenance optimization</vt:lpstr>
      <vt:lpstr>Index</vt:lpstr>
      <vt:lpstr>Practical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Goswami</dc:creator>
  <cp:lastModifiedBy>Bhagyashri Zodge</cp:lastModifiedBy>
  <cp:revision>6</cp:revision>
  <dcterms:created xsi:type="dcterms:W3CDTF">2016-11-14T07:18:06Z</dcterms:created>
  <dcterms:modified xsi:type="dcterms:W3CDTF">2016-11-18T08:12:22Z</dcterms:modified>
</cp:coreProperties>
</file>