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23"/>
  </p:notesMasterIdLst>
  <p:sldIdLst>
    <p:sldId id="287" r:id="rId2"/>
    <p:sldId id="272" r:id="rId3"/>
    <p:sldId id="273" r:id="rId4"/>
    <p:sldId id="288" r:id="rId5"/>
    <p:sldId id="289" r:id="rId6"/>
    <p:sldId id="291" r:id="rId7"/>
    <p:sldId id="292" r:id="rId8"/>
    <p:sldId id="293" r:id="rId9"/>
    <p:sldId id="320" r:id="rId10"/>
    <p:sldId id="294" r:id="rId11"/>
    <p:sldId id="319" r:id="rId12"/>
    <p:sldId id="321" r:id="rId13"/>
    <p:sldId id="326" r:id="rId14"/>
    <p:sldId id="327" r:id="rId15"/>
    <p:sldId id="322" r:id="rId16"/>
    <p:sldId id="329" r:id="rId17"/>
    <p:sldId id="328" r:id="rId18"/>
    <p:sldId id="323" r:id="rId19"/>
    <p:sldId id="331" r:id="rId20"/>
    <p:sldId id="330" r:id="rId21"/>
    <p:sldId id="325" r:id="rId22"/>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0191" autoAdjust="0"/>
  </p:normalViewPr>
  <p:slideViewPr>
    <p:cSldViewPr showGuides="1">
      <p:cViewPr varScale="1">
        <p:scale>
          <a:sx n="65" d="100"/>
          <a:sy n="65" d="100"/>
        </p:scale>
        <p:origin x="954"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image" Target="../media/image9.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0903A1-E270-45DC-B648-4A6E41E1E8A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55E2682-4E34-409B-B315-66FF70C4A333}">
      <dgm:prSet/>
      <dgm:spPr/>
      <dgm:t>
        <a:bodyPr/>
        <a:lstStyle/>
        <a:p>
          <a:r>
            <a:rPr lang="en-US" dirty="0"/>
            <a:t>Marketing Analytics</a:t>
          </a:r>
        </a:p>
      </dgm:t>
    </dgm:pt>
    <dgm:pt modelId="{FE9645D0-BC02-4D3F-BF0E-E35139E32228}" type="parTrans" cxnId="{F7E9A27D-AA7A-4865-BBC3-91C2952503D8}">
      <dgm:prSet/>
      <dgm:spPr/>
      <dgm:t>
        <a:bodyPr/>
        <a:lstStyle/>
        <a:p>
          <a:endParaRPr lang="en-US"/>
        </a:p>
      </dgm:t>
    </dgm:pt>
    <dgm:pt modelId="{749541D5-FE94-40E0-806D-594220D0CA90}" type="sibTrans" cxnId="{F7E9A27D-AA7A-4865-BBC3-91C2952503D8}">
      <dgm:prSet/>
      <dgm:spPr/>
      <dgm:t>
        <a:bodyPr/>
        <a:lstStyle/>
        <a:p>
          <a:endParaRPr lang="en-US"/>
        </a:p>
      </dgm:t>
    </dgm:pt>
    <dgm:pt modelId="{AB8E4E4D-381B-4BF4-BF86-5EBF9831BFAA}">
      <dgm:prSet/>
      <dgm:spPr/>
      <dgm:t>
        <a:bodyPr/>
        <a:lstStyle/>
        <a:p>
          <a:r>
            <a:rPr lang="en-US" dirty="0"/>
            <a:t>Financial Analytics</a:t>
          </a:r>
        </a:p>
      </dgm:t>
    </dgm:pt>
    <dgm:pt modelId="{44D0DBE0-4DC1-4F2B-83FF-8E59F4B16A70}" type="parTrans" cxnId="{279947CD-066E-4ABF-A47C-2C32999DF492}">
      <dgm:prSet/>
      <dgm:spPr/>
      <dgm:t>
        <a:bodyPr/>
        <a:lstStyle/>
        <a:p>
          <a:endParaRPr lang="en-US"/>
        </a:p>
      </dgm:t>
    </dgm:pt>
    <dgm:pt modelId="{E6C3FCEB-A18C-4E9E-8B99-F3FAAC39AB02}" type="sibTrans" cxnId="{279947CD-066E-4ABF-A47C-2C32999DF492}">
      <dgm:prSet/>
      <dgm:spPr/>
      <dgm:t>
        <a:bodyPr/>
        <a:lstStyle/>
        <a:p>
          <a:endParaRPr lang="en-US"/>
        </a:p>
      </dgm:t>
    </dgm:pt>
    <dgm:pt modelId="{94D694D6-3D0C-4C78-A9A0-05895674DC22}">
      <dgm:prSet/>
      <dgm:spPr/>
      <dgm:t>
        <a:bodyPr/>
        <a:lstStyle/>
        <a:p>
          <a:r>
            <a:rPr lang="en-US" dirty="0"/>
            <a:t>…</a:t>
          </a:r>
        </a:p>
      </dgm:t>
    </dgm:pt>
    <dgm:pt modelId="{3EB8FDCB-F2BA-49B0-9346-9BE1E2759C9F}" type="parTrans" cxnId="{C65A7A5E-663C-4249-A723-3EF26E0F11AF}">
      <dgm:prSet/>
      <dgm:spPr/>
      <dgm:t>
        <a:bodyPr/>
        <a:lstStyle/>
        <a:p>
          <a:endParaRPr lang="en-US"/>
        </a:p>
      </dgm:t>
    </dgm:pt>
    <dgm:pt modelId="{156D8600-6997-4EEB-9926-89D9103CA0F7}" type="sibTrans" cxnId="{C65A7A5E-663C-4249-A723-3EF26E0F11AF}">
      <dgm:prSet/>
      <dgm:spPr/>
      <dgm:t>
        <a:bodyPr/>
        <a:lstStyle/>
        <a:p>
          <a:endParaRPr lang="en-US"/>
        </a:p>
      </dgm:t>
    </dgm:pt>
    <dgm:pt modelId="{E15696C0-42F6-4912-A243-2ED92F7DE5DC}">
      <dgm:prSet phldrT="[Text]"/>
      <dgm:spPr/>
      <dgm:t>
        <a:bodyPr/>
        <a:lstStyle/>
        <a:p>
          <a:r>
            <a:rPr lang="en-US" dirty="0"/>
            <a:t>Asset Analytics</a:t>
          </a:r>
        </a:p>
      </dgm:t>
    </dgm:pt>
    <dgm:pt modelId="{AB0064C0-F0A4-45EA-81EB-FD37807E9632}" type="parTrans" cxnId="{7F883F98-7C3C-447B-A1AA-6231A4E387E7}">
      <dgm:prSet/>
      <dgm:spPr/>
      <dgm:t>
        <a:bodyPr/>
        <a:lstStyle/>
        <a:p>
          <a:endParaRPr lang="en-US"/>
        </a:p>
      </dgm:t>
    </dgm:pt>
    <dgm:pt modelId="{722E8DBB-7B82-4624-AC02-599D66596A92}" type="sibTrans" cxnId="{7F883F98-7C3C-447B-A1AA-6231A4E387E7}">
      <dgm:prSet/>
      <dgm:spPr/>
      <dgm:t>
        <a:bodyPr/>
        <a:lstStyle/>
        <a:p>
          <a:endParaRPr lang="en-US"/>
        </a:p>
      </dgm:t>
    </dgm:pt>
    <dgm:pt modelId="{2A443236-4A59-48AF-BDC5-9599ED7E37ED}">
      <dgm:prSet phldrT="[Text]"/>
      <dgm:spPr/>
      <dgm:t>
        <a:bodyPr/>
        <a:lstStyle/>
        <a:p>
          <a:r>
            <a:rPr lang="en-US" dirty="0"/>
            <a:t>Operational &amp; Performance Analytics</a:t>
          </a:r>
        </a:p>
      </dgm:t>
    </dgm:pt>
    <dgm:pt modelId="{85EFE287-9E2F-44EE-B343-9CCDB683DAAE}" type="parTrans" cxnId="{A587F6DB-557A-4975-BC9E-266F12D99C26}">
      <dgm:prSet/>
      <dgm:spPr/>
      <dgm:t>
        <a:bodyPr/>
        <a:lstStyle/>
        <a:p>
          <a:endParaRPr lang="en-US"/>
        </a:p>
      </dgm:t>
    </dgm:pt>
    <dgm:pt modelId="{2C075771-4783-4952-81CF-AC04C64775EC}" type="sibTrans" cxnId="{A587F6DB-557A-4975-BC9E-266F12D99C26}">
      <dgm:prSet/>
      <dgm:spPr/>
      <dgm:t>
        <a:bodyPr/>
        <a:lstStyle/>
        <a:p>
          <a:endParaRPr lang="en-US"/>
        </a:p>
      </dgm:t>
    </dgm:pt>
    <dgm:pt modelId="{8BB3FA37-2A74-46BF-AFE0-E8E4E2C2667C}">
      <dgm:prSet/>
      <dgm:spPr/>
      <dgm:t>
        <a:bodyPr/>
        <a:lstStyle/>
        <a:p>
          <a:r>
            <a:rPr lang="en-US" dirty="0"/>
            <a:t>Sustainability Analytics</a:t>
          </a:r>
        </a:p>
      </dgm:t>
    </dgm:pt>
    <dgm:pt modelId="{7EDB8146-C766-4D79-8BAB-4691DAFD8297}" type="parTrans" cxnId="{633E6C41-BA3E-4D49-8610-56A450020DE7}">
      <dgm:prSet/>
      <dgm:spPr/>
      <dgm:t>
        <a:bodyPr/>
        <a:lstStyle/>
        <a:p>
          <a:endParaRPr lang="en-US"/>
        </a:p>
      </dgm:t>
    </dgm:pt>
    <dgm:pt modelId="{2FBB933A-0109-4252-A685-C124EF7018BA}" type="sibTrans" cxnId="{633E6C41-BA3E-4D49-8610-56A450020DE7}">
      <dgm:prSet/>
      <dgm:spPr/>
      <dgm:t>
        <a:bodyPr/>
        <a:lstStyle/>
        <a:p>
          <a:endParaRPr lang="en-US"/>
        </a:p>
      </dgm:t>
    </dgm:pt>
    <dgm:pt modelId="{681F3555-E1A2-4504-B835-FDF089ED9693}">
      <dgm:prSet/>
      <dgm:spPr/>
      <dgm:t>
        <a:bodyPr/>
        <a:lstStyle/>
        <a:p>
          <a:r>
            <a:rPr lang="en-US" dirty="0"/>
            <a:t>Supply Chain analytics</a:t>
          </a:r>
        </a:p>
      </dgm:t>
    </dgm:pt>
    <dgm:pt modelId="{C0A9E696-87DA-4733-A609-D4CADF144EBD}" type="parTrans" cxnId="{F39B961E-08CA-413E-83B4-B887B0D10605}">
      <dgm:prSet/>
      <dgm:spPr/>
      <dgm:t>
        <a:bodyPr/>
        <a:lstStyle/>
        <a:p>
          <a:endParaRPr lang="en-US"/>
        </a:p>
      </dgm:t>
    </dgm:pt>
    <dgm:pt modelId="{44DC8D1B-05C7-4D94-860C-3CD8778B2729}" type="sibTrans" cxnId="{F39B961E-08CA-413E-83B4-B887B0D10605}">
      <dgm:prSet/>
      <dgm:spPr/>
      <dgm:t>
        <a:bodyPr/>
        <a:lstStyle/>
        <a:p>
          <a:endParaRPr lang="en-US"/>
        </a:p>
      </dgm:t>
    </dgm:pt>
    <dgm:pt modelId="{3FC07CC8-8F5F-474F-9E53-2B6A58DF4884}">
      <dgm:prSet/>
      <dgm:spPr/>
      <dgm:t>
        <a:bodyPr/>
        <a:lstStyle/>
        <a:p>
          <a:r>
            <a:rPr lang="en-US" dirty="0"/>
            <a:t>Energy Analytics</a:t>
          </a:r>
        </a:p>
      </dgm:t>
    </dgm:pt>
    <dgm:pt modelId="{4EE6548D-4606-4083-B78B-CE8CEF181929}" type="parTrans" cxnId="{F3213880-C2C4-4492-8AE0-9E378D37A15A}">
      <dgm:prSet/>
      <dgm:spPr/>
      <dgm:t>
        <a:bodyPr/>
        <a:lstStyle/>
        <a:p>
          <a:endParaRPr lang="en-US"/>
        </a:p>
      </dgm:t>
    </dgm:pt>
    <dgm:pt modelId="{F9F0F03D-1E05-4D04-B82A-5822937A7002}" type="sibTrans" cxnId="{F3213880-C2C4-4492-8AE0-9E378D37A15A}">
      <dgm:prSet/>
      <dgm:spPr/>
      <dgm:t>
        <a:bodyPr/>
        <a:lstStyle/>
        <a:p>
          <a:endParaRPr lang="en-US"/>
        </a:p>
      </dgm:t>
    </dgm:pt>
    <dgm:pt modelId="{67E30D4C-73D0-4C23-964D-7E15DC7FC6DF}">
      <dgm:prSet/>
      <dgm:spPr/>
      <dgm:t>
        <a:bodyPr/>
        <a:lstStyle/>
        <a:p>
          <a:r>
            <a:rPr lang="en-US" dirty="0"/>
            <a:t>Risk &amp; Fraud Analytics</a:t>
          </a:r>
        </a:p>
      </dgm:t>
    </dgm:pt>
    <dgm:pt modelId="{BD91B66A-2CCA-49AB-AAA6-AF87FC11507A}" type="parTrans" cxnId="{88FCD2A8-F855-4CFF-BE6C-9CE8E0915523}">
      <dgm:prSet/>
      <dgm:spPr/>
      <dgm:t>
        <a:bodyPr/>
        <a:lstStyle/>
        <a:p>
          <a:endParaRPr lang="en-US"/>
        </a:p>
      </dgm:t>
    </dgm:pt>
    <dgm:pt modelId="{A9D57CCB-D10A-4690-8F4B-D06FC934EDB6}" type="sibTrans" cxnId="{88FCD2A8-F855-4CFF-BE6C-9CE8E0915523}">
      <dgm:prSet/>
      <dgm:spPr/>
      <dgm:t>
        <a:bodyPr/>
        <a:lstStyle/>
        <a:p>
          <a:endParaRPr lang="en-US"/>
        </a:p>
      </dgm:t>
    </dgm:pt>
    <dgm:pt modelId="{26BED41D-3A64-4971-A810-64208BA916FA}">
      <dgm:prSet/>
      <dgm:spPr/>
      <dgm:t>
        <a:bodyPr/>
        <a:lstStyle/>
        <a:p>
          <a:r>
            <a:rPr lang="en-US" dirty="0"/>
            <a:t>Process Analytics</a:t>
          </a:r>
        </a:p>
      </dgm:t>
    </dgm:pt>
    <dgm:pt modelId="{D62A0269-4EF6-40A9-AA14-56F8C9D3B8F5}" type="parTrans" cxnId="{3971A2E6-16B6-4BA3-AD75-FA0BFB0C2993}">
      <dgm:prSet/>
      <dgm:spPr/>
      <dgm:t>
        <a:bodyPr/>
        <a:lstStyle/>
        <a:p>
          <a:endParaRPr lang="en-US"/>
        </a:p>
      </dgm:t>
    </dgm:pt>
    <dgm:pt modelId="{3E024467-FBA4-4941-805A-832C008FF3B2}" type="sibTrans" cxnId="{3971A2E6-16B6-4BA3-AD75-FA0BFB0C2993}">
      <dgm:prSet/>
      <dgm:spPr/>
      <dgm:t>
        <a:bodyPr/>
        <a:lstStyle/>
        <a:p>
          <a:endParaRPr lang="en-US"/>
        </a:p>
      </dgm:t>
    </dgm:pt>
    <dgm:pt modelId="{7E339B68-1DAC-4EE7-B1C8-0614DF0751FB}">
      <dgm:prSet/>
      <dgm:spPr/>
      <dgm:t>
        <a:bodyPr/>
        <a:lstStyle/>
        <a:p>
          <a:r>
            <a:rPr lang="en-US" dirty="0"/>
            <a:t>Customer &amp; Allied Service Analytics</a:t>
          </a:r>
        </a:p>
      </dgm:t>
    </dgm:pt>
    <dgm:pt modelId="{D4A5F9AD-1324-4CE5-8E38-AD1273F8B340}" type="parTrans" cxnId="{54DD6FB2-80AC-48F9-BBB6-3D7F3EAC9EAB}">
      <dgm:prSet/>
      <dgm:spPr/>
      <dgm:t>
        <a:bodyPr/>
        <a:lstStyle/>
        <a:p>
          <a:endParaRPr lang="en-US"/>
        </a:p>
      </dgm:t>
    </dgm:pt>
    <dgm:pt modelId="{9AB76A60-3E6D-4361-9047-7B9FB55DD0DD}" type="sibTrans" cxnId="{54DD6FB2-80AC-48F9-BBB6-3D7F3EAC9EAB}">
      <dgm:prSet/>
      <dgm:spPr/>
      <dgm:t>
        <a:bodyPr/>
        <a:lstStyle/>
        <a:p>
          <a:endParaRPr lang="en-US"/>
        </a:p>
      </dgm:t>
    </dgm:pt>
    <dgm:pt modelId="{A446B519-5334-4368-940B-AC2736AC1B4B}">
      <dgm:prSet/>
      <dgm:spPr/>
      <dgm:t>
        <a:bodyPr/>
        <a:lstStyle/>
        <a:p>
          <a:r>
            <a:rPr lang="en-US" dirty="0"/>
            <a:t>Compliance Analytics</a:t>
          </a:r>
        </a:p>
      </dgm:t>
    </dgm:pt>
    <dgm:pt modelId="{3143ADC8-4ABC-48AE-A28C-3C2762FC663B}" type="parTrans" cxnId="{C73947A6-F269-4798-A51E-6788FDE4C0F6}">
      <dgm:prSet/>
      <dgm:spPr/>
      <dgm:t>
        <a:bodyPr/>
        <a:lstStyle/>
        <a:p>
          <a:endParaRPr lang="en-US"/>
        </a:p>
      </dgm:t>
    </dgm:pt>
    <dgm:pt modelId="{71188D57-1124-44EB-88C8-FDF73404B047}" type="sibTrans" cxnId="{C73947A6-F269-4798-A51E-6788FDE4C0F6}">
      <dgm:prSet/>
      <dgm:spPr/>
      <dgm:t>
        <a:bodyPr/>
        <a:lstStyle/>
        <a:p>
          <a:endParaRPr lang="en-US"/>
        </a:p>
      </dgm:t>
    </dgm:pt>
    <dgm:pt modelId="{38C8E718-EE8D-47B4-BD3A-BBAE208FA74F}" type="pres">
      <dgm:prSet presAssocID="{920903A1-E270-45DC-B648-4A6E41E1E8A7}" presName="diagram" presStyleCnt="0">
        <dgm:presLayoutVars>
          <dgm:dir/>
          <dgm:resizeHandles val="exact"/>
        </dgm:presLayoutVars>
      </dgm:prSet>
      <dgm:spPr/>
    </dgm:pt>
    <dgm:pt modelId="{93D33B6E-E20D-4EFA-B230-C5491BE5C801}" type="pres">
      <dgm:prSet presAssocID="{E15696C0-42F6-4912-A243-2ED92F7DE5DC}" presName="node" presStyleLbl="node1" presStyleIdx="0" presStyleCnt="12">
        <dgm:presLayoutVars>
          <dgm:bulletEnabled val="1"/>
        </dgm:presLayoutVars>
      </dgm:prSet>
      <dgm:spPr/>
    </dgm:pt>
    <dgm:pt modelId="{CC8D032F-5142-4D7E-BEEC-3DB2DE5FC5B2}" type="pres">
      <dgm:prSet presAssocID="{722E8DBB-7B82-4624-AC02-599D66596A92}" presName="sibTrans" presStyleCnt="0"/>
      <dgm:spPr/>
    </dgm:pt>
    <dgm:pt modelId="{7A084E42-1CC2-4C66-8547-22EECDFF307B}" type="pres">
      <dgm:prSet presAssocID="{2A443236-4A59-48AF-BDC5-9599ED7E37ED}" presName="node" presStyleLbl="node1" presStyleIdx="1" presStyleCnt="12">
        <dgm:presLayoutVars>
          <dgm:bulletEnabled val="1"/>
        </dgm:presLayoutVars>
      </dgm:prSet>
      <dgm:spPr/>
    </dgm:pt>
    <dgm:pt modelId="{C1168D73-0F00-40AA-B6CD-90540E3A2DA5}" type="pres">
      <dgm:prSet presAssocID="{2C075771-4783-4952-81CF-AC04C64775EC}" presName="sibTrans" presStyleCnt="0"/>
      <dgm:spPr/>
    </dgm:pt>
    <dgm:pt modelId="{C7859702-2C12-441A-8E1B-77D82AAFE608}" type="pres">
      <dgm:prSet presAssocID="{26BED41D-3A64-4971-A810-64208BA916FA}" presName="node" presStyleLbl="node1" presStyleIdx="2" presStyleCnt="12">
        <dgm:presLayoutVars>
          <dgm:bulletEnabled val="1"/>
        </dgm:presLayoutVars>
      </dgm:prSet>
      <dgm:spPr/>
    </dgm:pt>
    <dgm:pt modelId="{062A023F-9561-4ECC-8209-0D9CC8B7580F}" type="pres">
      <dgm:prSet presAssocID="{3E024467-FBA4-4941-805A-832C008FF3B2}" presName="sibTrans" presStyleCnt="0"/>
      <dgm:spPr/>
    </dgm:pt>
    <dgm:pt modelId="{DEF864F0-A5C8-4B6C-AAEC-A1161C908382}" type="pres">
      <dgm:prSet presAssocID="{7E339B68-1DAC-4EE7-B1C8-0614DF0751FB}" presName="node" presStyleLbl="node1" presStyleIdx="3" presStyleCnt="12">
        <dgm:presLayoutVars>
          <dgm:bulletEnabled val="1"/>
        </dgm:presLayoutVars>
      </dgm:prSet>
      <dgm:spPr/>
    </dgm:pt>
    <dgm:pt modelId="{CA962647-38D4-4E1D-AB8B-B851CC005845}" type="pres">
      <dgm:prSet presAssocID="{9AB76A60-3E6D-4361-9047-7B9FB55DD0DD}" presName="sibTrans" presStyleCnt="0"/>
      <dgm:spPr/>
    </dgm:pt>
    <dgm:pt modelId="{90A7602C-E43E-4F81-9101-A824110B7D98}" type="pres">
      <dgm:prSet presAssocID="{3FC07CC8-8F5F-474F-9E53-2B6A58DF4884}" presName="node" presStyleLbl="node1" presStyleIdx="4" presStyleCnt="12">
        <dgm:presLayoutVars>
          <dgm:bulletEnabled val="1"/>
        </dgm:presLayoutVars>
      </dgm:prSet>
      <dgm:spPr/>
    </dgm:pt>
    <dgm:pt modelId="{644BECA7-2188-4459-AA7C-F5805AD730A7}" type="pres">
      <dgm:prSet presAssocID="{F9F0F03D-1E05-4D04-B82A-5822937A7002}" presName="sibTrans" presStyleCnt="0"/>
      <dgm:spPr/>
    </dgm:pt>
    <dgm:pt modelId="{2B4212DD-2980-400D-B0CB-B3CC12B89B3F}" type="pres">
      <dgm:prSet presAssocID="{8BB3FA37-2A74-46BF-AFE0-E8E4E2C2667C}" presName="node" presStyleLbl="node1" presStyleIdx="5" presStyleCnt="12">
        <dgm:presLayoutVars>
          <dgm:bulletEnabled val="1"/>
        </dgm:presLayoutVars>
      </dgm:prSet>
      <dgm:spPr/>
    </dgm:pt>
    <dgm:pt modelId="{FC003F48-2E83-4938-AEE3-4296F428DA32}" type="pres">
      <dgm:prSet presAssocID="{2FBB933A-0109-4252-A685-C124EF7018BA}" presName="sibTrans" presStyleCnt="0"/>
      <dgm:spPr/>
    </dgm:pt>
    <dgm:pt modelId="{F5113F5D-D3B8-46EB-9EED-84BA91904FC5}" type="pres">
      <dgm:prSet presAssocID="{681F3555-E1A2-4504-B835-FDF089ED9693}" presName="node" presStyleLbl="node1" presStyleIdx="6" presStyleCnt="12">
        <dgm:presLayoutVars>
          <dgm:bulletEnabled val="1"/>
        </dgm:presLayoutVars>
      </dgm:prSet>
      <dgm:spPr/>
    </dgm:pt>
    <dgm:pt modelId="{551773FB-934E-4324-82E4-DCA54605FCFA}" type="pres">
      <dgm:prSet presAssocID="{44DC8D1B-05C7-4D94-860C-3CD8778B2729}" presName="sibTrans" presStyleCnt="0"/>
      <dgm:spPr/>
    </dgm:pt>
    <dgm:pt modelId="{A209145A-AB96-45BF-A9D9-9D8571525F27}" type="pres">
      <dgm:prSet presAssocID="{C55E2682-4E34-409B-B315-66FF70C4A333}" presName="node" presStyleLbl="node1" presStyleIdx="7" presStyleCnt="12">
        <dgm:presLayoutVars>
          <dgm:bulletEnabled val="1"/>
        </dgm:presLayoutVars>
      </dgm:prSet>
      <dgm:spPr/>
    </dgm:pt>
    <dgm:pt modelId="{8412ABFF-C7A4-4BD5-841B-087FB7CD9D89}" type="pres">
      <dgm:prSet presAssocID="{749541D5-FE94-40E0-806D-594220D0CA90}" presName="sibTrans" presStyleCnt="0"/>
      <dgm:spPr/>
    </dgm:pt>
    <dgm:pt modelId="{3571E641-42F2-4B9C-9738-3926361E6E9F}" type="pres">
      <dgm:prSet presAssocID="{AB8E4E4D-381B-4BF4-BF86-5EBF9831BFAA}" presName="node" presStyleLbl="node1" presStyleIdx="8" presStyleCnt="12">
        <dgm:presLayoutVars>
          <dgm:bulletEnabled val="1"/>
        </dgm:presLayoutVars>
      </dgm:prSet>
      <dgm:spPr/>
    </dgm:pt>
    <dgm:pt modelId="{DBD550A2-1F89-4BD7-8E8A-3760CC400296}" type="pres">
      <dgm:prSet presAssocID="{E6C3FCEB-A18C-4E9E-8B99-F3FAAC39AB02}" presName="sibTrans" presStyleCnt="0"/>
      <dgm:spPr/>
    </dgm:pt>
    <dgm:pt modelId="{4FA9889B-3B80-4254-A911-C2BF248A3860}" type="pres">
      <dgm:prSet presAssocID="{67E30D4C-73D0-4C23-964D-7E15DC7FC6DF}" presName="node" presStyleLbl="node1" presStyleIdx="9" presStyleCnt="12">
        <dgm:presLayoutVars>
          <dgm:bulletEnabled val="1"/>
        </dgm:presLayoutVars>
      </dgm:prSet>
      <dgm:spPr/>
    </dgm:pt>
    <dgm:pt modelId="{6A4D50F8-8CBD-4150-A397-44DDDA0F8A7A}" type="pres">
      <dgm:prSet presAssocID="{A9D57CCB-D10A-4690-8F4B-D06FC934EDB6}" presName="sibTrans" presStyleCnt="0"/>
      <dgm:spPr/>
    </dgm:pt>
    <dgm:pt modelId="{FE9049DB-7518-488E-B76A-8B5F70EE5639}" type="pres">
      <dgm:prSet presAssocID="{A446B519-5334-4368-940B-AC2736AC1B4B}" presName="node" presStyleLbl="node1" presStyleIdx="10" presStyleCnt="12">
        <dgm:presLayoutVars>
          <dgm:bulletEnabled val="1"/>
        </dgm:presLayoutVars>
      </dgm:prSet>
      <dgm:spPr/>
    </dgm:pt>
    <dgm:pt modelId="{D278EC41-025B-4E45-89FD-02055D66FF03}" type="pres">
      <dgm:prSet presAssocID="{71188D57-1124-44EB-88C8-FDF73404B047}" presName="sibTrans" presStyleCnt="0"/>
      <dgm:spPr/>
    </dgm:pt>
    <dgm:pt modelId="{957B9B52-D6E5-4618-B049-0A9BA6DB0D35}" type="pres">
      <dgm:prSet presAssocID="{94D694D6-3D0C-4C78-A9A0-05895674DC22}" presName="node" presStyleLbl="node1" presStyleIdx="11" presStyleCnt="12">
        <dgm:presLayoutVars>
          <dgm:bulletEnabled val="1"/>
        </dgm:presLayoutVars>
      </dgm:prSet>
      <dgm:spPr/>
    </dgm:pt>
  </dgm:ptLst>
  <dgm:cxnLst>
    <dgm:cxn modelId="{68EB9424-9F2A-4CC0-83C9-BF7FD1844139}" type="presOf" srcId="{3FC07CC8-8F5F-474F-9E53-2B6A58DF4884}" destId="{90A7602C-E43E-4F81-9101-A824110B7D98}" srcOrd="0" destOrd="0" presId="urn:microsoft.com/office/officeart/2005/8/layout/default"/>
    <dgm:cxn modelId="{70608D97-AAA6-4323-A136-D10A09CB5EFD}" type="presOf" srcId="{920903A1-E270-45DC-B648-4A6E41E1E8A7}" destId="{38C8E718-EE8D-47B4-BD3A-BBAE208FA74F}" srcOrd="0" destOrd="0" presId="urn:microsoft.com/office/officeart/2005/8/layout/default"/>
    <dgm:cxn modelId="{26A06937-FDB3-477A-90E4-9089C2DCCEF0}" type="presOf" srcId="{94D694D6-3D0C-4C78-A9A0-05895674DC22}" destId="{957B9B52-D6E5-4618-B049-0A9BA6DB0D35}" srcOrd="0" destOrd="0" presId="urn:microsoft.com/office/officeart/2005/8/layout/default"/>
    <dgm:cxn modelId="{100ECF51-AE18-419F-94A6-0A8A5B2AFE5C}" type="presOf" srcId="{AB8E4E4D-381B-4BF4-BF86-5EBF9831BFAA}" destId="{3571E641-42F2-4B9C-9738-3926361E6E9F}" srcOrd="0" destOrd="0" presId="urn:microsoft.com/office/officeart/2005/8/layout/default"/>
    <dgm:cxn modelId="{ECDC167E-D8FB-47C8-B2B1-AF5EEC2535AB}" type="presOf" srcId="{26BED41D-3A64-4971-A810-64208BA916FA}" destId="{C7859702-2C12-441A-8E1B-77D82AAFE608}" srcOrd="0" destOrd="0" presId="urn:microsoft.com/office/officeart/2005/8/layout/default"/>
    <dgm:cxn modelId="{279947CD-066E-4ABF-A47C-2C32999DF492}" srcId="{920903A1-E270-45DC-B648-4A6E41E1E8A7}" destId="{AB8E4E4D-381B-4BF4-BF86-5EBF9831BFAA}" srcOrd="8" destOrd="0" parTransId="{44D0DBE0-4DC1-4F2B-83FF-8E59F4B16A70}" sibTransId="{E6C3FCEB-A18C-4E9E-8B99-F3FAAC39AB02}"/>
    <dgm:cxn modelId="{D6B2B5E8-7E7B-42CE-BE4A-1C670615761F}" type="presOf" srcId="{7E339B68-1DAC-4EE7-B1C8-0614DF0751FB}" destId="{DEF864F0-A5C8-4B6C-AAEC-A1161C908382}" srcOrd="0" destOrd="0" presId="urn:microsoft.com/office/officeart/2005/8/layout/default"/>
    <dgm:cxn modelId="{88FCD2A8-F855-4CFF-BE6C-9CE8E0915523}" srcId="{920903A1-E270-45DC-B648-4A6E41E1E8A7}" destId="{67E30D4C-73D0-4C23-964D-7E15DC7FC6DF}" srcOrd="9" destOrd="0" parTransId="{BD91B66A-2CCA-49AB-AAA6-AF87FC11507A}" sibTransId="{A9D57CCB-D10A-4690-8F4B-D06FC934EDB6}"/>
    <dgm:cxn modelId="{781C5CF0-0031-435A-AEF1-1FFA66488E45}" type="presOf" srcId="{681F3555-E1A2-4504-B835-FDF089ED9693}" destId="{F5113F5D-D3B8-46EB-9EED-84BA91904FC5}" srcOrd="0" destOrd="0" presId="urn:microsoft.com/office/officeart/2005/8/layout/default"/>
    <dgm:cxn modelId="{C73947A6-F269-4798-A51E-6788FDE4C0F6}" srcId="{920903A1-E270-45DC-B648-4A6E41E1E8A7}" destId="{A446B519-5334-4368-940B-AC2736AC1B4B}" srcOrd="10" destOrd="0" parTransId="{3143ADC8-4ABC-48AE-A28C-3C2762FC663B}" sibTransId="{71188D57-1124-44EB-88C8-FDF73404B047}"/>
    <dgm:cxn modelId="{F39B961E-08CA-413E-83B4-B887B0D10605}" srcId="{920903A1-E270-45DC-B648-4A6E41E1E8A7}" destId="{681F3555-E1A2-4504-B835-FDF089ED9693}" srcOrd="6" destOrd="0" parTransId="{C0A9E696-87DA-4733-A609-D4CADF144EBD}" sibTransId="{44DC8D1B-05C7-4D94-860C-3CD8778B2729}"/>
    <dgm:cxn modelId="{F7E9A27D-AA7A-4865-BBC3-91C2952503D8}" srcId="{920903A1-E270-45DC-B648-4A6E41E1E8A7}" destId="{C55E2682-4E34-409B-B315-66FF70C4A333}" srcOrd="7" destOrd="0" parTransId="{FE9645D0-BC02-4D3F-BF0E-E35139E32228}" sibTransId="{749541D5-FE94-40E0-806D-594220D0CA90}"/>
    <dgm:cxn modelId="{D0DB30E9-6029-4630-8593-927D09453A93}" type="presOf" srcId="{67E30D4C-73D0-4C23-964D-7E15DC7FC6DF}" destId="{4FA9889B-3B80-4254-A911-C2BF248A3860}" srcOrd="0" destOrd="0" presId="urn:microsoft.com/office/officeart/2005/8/layout/default"/>
    <dgm:cxn modelId="{A587F6DB-557A-4975-BC9E-266F12D99C26}" srcId="{920903A1-E270-45DC-B648-4A6E41E1E8A7}" destId="{2A443236-4A59-48AF-BDC5-9599ED7E37ED}" srcOrd="1" destOrd="0" parTransId="{85EFE287-9E2F-44EE-B343-9CCDB683DAAE}" sibTransId="{2C075771-4783-4952-81CF-AC04C64775EC}"/>
    <dgm:cxn modelId="{F3213880-C2C4-4492-8AE0-9E378D37A15A}" srcId="{920903A1-E270-45DC-B648-4A6E41E1E8A7}" destId="{3FC07CC8-8F5F-474F-9E53-2B6A58DF4884}" srcOrd="4" destOrd="0" parTransId="{4EE6548D-4606-4083-B78B-CE8CEF181929}" sibTransId="{F9F0F03D-1E05-4D04-B82A-5822937A7002}"/>
    <dgm:cxn modelId="{362C033C-ED3C-4125-832B-954F80C2AE22}" type="presOf" srcId="{C55E2682-4E34-409B-B315-66FF70C4A333}" destId="{A209145A-AB96-45BF-A9D9-9D8571525F27}" srcOrd="0" destOrd="0" presId="urn:microsoft.com/office/officeart/2005/8/layout/default"/>
    <dgm:cxn modelId="{3971A2E6-16B6-4BA3-AD75-FA0BFB0C2993}" srcId="{920903A1-E270-45DC-B648-4A6E41E1E8A7}" destId="{26BED41D-3A64-4971-A810-64208BA916FA}" srcOrd="2" destOrd="0" parTransId="{D62A0269-4EF6-40A9-AA14-56F8C9D3B8F5}" sibTransId="{3E024467-FBA4-4941-805A-832C008FF3B2}"/>
    <dgm:cxn modelId="{54DD6FB2-80AC-48F9-BBB6-3D7F3EAC9EAB}" srcId="{920903A1-E270-45DC-B648-4A6E41E1E8A7}" destId="{7E339B68-1DAC-4EE7-B1C8-0614DF0751FB}" srcOrd="3" destOrd="0" parTransId="{D4A5F9AD-1324-4CE5-8E38-AD1273F8B340}" sibTransId="{9AB76A60-3E6D-4361-9047-7B9FB55DD0DD}"/>
    <dgm:cxn modelId="{C65A7A5E-663C-4249-A723-3EF26E0F11AF}" srcId="{920903A1-E270-45DC-B648-4A6E41E1E8A7}" destId="{94D694D6-3D0C-4C78-A9A0-05895674DC22}" srcOrd="11" destOrd="0" parTransId="{3EB8FDCB-F2BA-49B0-9346-9BE1E2759C9F}" sibTransId="{156D8600-6997-4EEB-9926-89D9103CA0F7}"/>
    <dgm:cxn modelId="{5C0AF88F-98E5-46A6-8A81-46BA2725B4C5}" type="presOf" srcId="{8BB3FA37-2A74-46BF-AFE0-E8E4E2C2667C}" destId="{2B4212DD-2980-400D-B0CB-B3CC12B89B3F}" srcOrd="0" destOrd="0" presId="urn:microsoft.com/office/officeart/2005/8/layout/default"/>
    <dgm:cxn modelId="{7F883F98-7C3C-447B-A1AA-6231A4E387E7}" srcId="{920903A1-E270-45DC-B648-4A6E41E1E8A7}" destId="{E15696C0-42F6-4912-A243-2ED92F7DE5DC}" srcOrd="0" destOrd="0" parTransId="{AB0064C0-F0A4-45EA-81EB-FD37807E9632}" sibTransId="{722E8DBB-7B82-4624-AC02-599D66596A92}"/>
    <dgm:cxn modelId="{633E6C41-BA3E-4D49-8610-56A450020DE7}" srcId="{920903A1-E270-45DC-B648-4A6E41E1E8A7}" destId="{8BB3FA37-2A74-46BF-AFE0-E8E4E2C2667C}" srcOrd="5" destOrd="0" parTransId="{7EDB8146-C766-4D79-8BAB-4691DAFD8297}" sibTransId="{2FBB933A-0109-4252-A685-C124EF7018BA}"/>
    <dgm:cxn modelId="{37EA7C8F-6BAC-46A5-9F08-B1E71441D8BB}" type="presOf" srcId="{2A443236-4A59-48AF-BDC5-9599ED7E37ED}" destId="{7A084E42-1CC2-4C66-8547-22EECDFF307B}" srcOrd="0" destOrd="0" presId="urn:microsoft.com/office/officeart/2005/8/layout/default"/>
    <dgm:cxn modelId="{6194C3F1-9670-4E76-A9BF-B4E76B838C74}" type="presOf" srcId="{A446B519-5334-4368-940B-AC2736AC1B4B}" destId="{FE9049DB-7518-488E-B76A-8B5F70EE5639}" srcOrd="0" destOrd="0" presId="urn:microsoft.com/office/officeart/2005/8/layout/default"/>
    <dgm:cxn modelId="{70D4C0E7-6075-4ABC-83AB-801D6E75A32C}" type="presOf" srcId="{E15696C0-42F6-4912-A243-2ED92F7DE5DC}" destId="{93D33B6E-E20D-4EFA-B230-C5491BE5C801}" srcOrd="0" destOrd="0" presId="urn:microsoft.com/office/officeart/2005/8/layout/default"/>
    <dgm:cxn modelId="{19801055-DBAD-483F-93A7-10F14D05AB1B}" type="presParOf" srcId="{38C8E718-EE8D-47B4-BD3A-BBAE208FA74F}" destId="{93D33B6E-E20D-4EFA-B230-C5491BE5C801}" srcOrd="0" destOrd="0" presId="urn:microsoft.com/office/officeart/2005/8/layout/default"/>
    <dgm:cxn modelId="{67F06C97-9AD0-4633-9DC0-EAB72228E214}" type="presParOf" srcId="{38C8E718-EE8D-47B4-BD3A-BBAE208FA74F}" destId="{CC8D032F-5142-4D7E-BEEC-3DB2DE5FC5B2}" srcOrd="1" destOrd="0" presId="urn:microsoft.com/office/officeart/2005/8/layout/default"/>
    <dgm:cxn modelId="{09139A00-D4AE-4F4E-8447-11A6EB4E2450}" type="presParOf" srcId="{38C8E718-EE8D-47B4-BD3A-BBAE208FA74F}" destId="{7A084E42-1CC2-4C66-8547-22EECDFF307B}" srcOrd="2" destOrd="0" presId="urn:microsoft.com/office/officeart/2005/8/layout/default"/>
    <dgm:cxn modelId="{0B71C9A0-7130-431E-AB8D-9299579723AF}" type="presParOf" srcId="{38C8E718-EE8D-47B4-BD3A-BBAE208FA74F}" destId="{C1168D73-0F00-40AA-B6CD-90540E3A2DA5}" srcOrd="3" destOrd="0" presId="urn:microsoft.com/office/officeart/2005/8/layout/default"/>
    <dgm:cxn modelId="{242B58F0-B393-4339-8515-23CD0A6CD2F1}" type="presParOf" srcId="{38C8E718-EE8D-47B4-BD3A-BBAE208FA74F}" destId="{C7859702-2C12-441A-8E1B-77D82AAFE608}" srcOrd="4" destOrd="0" presId="urn:microsoft.com/office/officeart/2005/8/layout/default"/>
    <dgm:cxn modelId="{D353B7F3-6AAB-4C02-97CD-A91ACA6F9644}" type="presParOf" srcId="{38C8E718-EE8D-47B4-BD3A-BBAE208FA74F}" destId="{062A023F-9561-4ECC-8209-0D9CC8B7580F}" srcOrd="5" destOrd="0" presId="urn:microsoft.com/office/officeart/2005/8/layout/default"/>
    <dgm:cxn modelId="{56CC14AC-FA1D-45EE-85A5-AE6047973C24}" type="presParOf" srcId="{38C8E718-EE8D-47B4-BD3A-BBAE208FA74F}" destId="{DEF864F0-A5C8-4B6C-AAEC-A1161C908382}" srcOrd="6" destOrd="0" presId="urn:microsoft.com/office/officeart/2005/8/layout/default"/>
    <dgm:cxn modelId="{FAFB3D66-DCE8-498E-81F2-1A4EFCDB4AE4}" type="presParOf" srcId="{38C8E718-EE8D-47B4-BD3A-BBAE208FA74F}" destId="{CA962647-38D4-4E1D-AB8B-B851CC005845}" srcOrd="7" destOrd="0" presId="urn:microsoft.com/office/officeart/2005/8/layout/default"/>
    <dgm:cxn modelId="{EE87E7DD-39A9-4495-BF18-2547E3CB8FDF}" type="presParOf" srcId="{38C8E718-EE8D-47B4-BD3A-BBAE208FA74F}" destId="{90A7602C-E43E-4F81-9101-A824110B7D98}" srcOrd="8" destOrd="0" presId="urn:microsoft.com/office/officeart/2005/8/layout/default"/>
    <dgm:cxn modelId="{AE483DDB-524D-41AA-815C-12D5939C9456}" type="presParOf" srcId="{38C8E718-EE8D-47B4-BD3A-BBAE208FA74F}" destId="{644BECA7-2188-4459-AA7C-F5805AD730A7}" srcOrd="9" destOrd="0" presId="urn:microsoft.com/office/officeart/2005/8/layout/default"/>
    <dgm:cxn modelId="{418573F5-78F9-46D2-8F65-3726AABF36BB}" type="presParOf" srcId="{38C8E718-EE8D-47B4-BD3A-BBAE208FA74F}" destId="{2B4212DD-2980-400D-B0CB-B3CC12B89B3F}" srcOrd="10" destOrd="0" presId="urn:microsoft.com/office/officeart/2005/8/layout/default"/>
    <dgm:cxn modelId="{A98C06F3-A3D4-4A4B-A911-992B9B451FFD}" type="presParOf" srcId="{38C8E718-EE8D-47B4-BD3A-BBAE208FA74F}" destId="{FC003F48-2E83-4938-AEE3-4296F428DA32}" srcOrd="11" destOrd="0" presId="urn:microsoft.com/office/officeart/2005/8/layout/default"/>
    <dgm:cxn modelId="{7186DB50-9681-4905-9DC8-78D85F24235C}" type="presParOf" srcId="{38C8E718-EE8D-47B4-BD3A-BBAE208FA74F}" destId="{F5113F5D-D3B8-46EB-9EED-84BA91904FC5}" srcOrd="12" destOrd="0" presId="urn:microsoft.com/office/officeart/2005/8/layout/default"/>
    <dgm:cxn modelId="{B73688B5-9EF1-4798-85AA-548668311426}" type="presParOf" srcId="{38C8E718-EE8D-47B4-BD3A-BBAE208FA74F}" destId="{551773FB-934E-4324-82E4-DCA54605FCFA}" srcOrd="13" destOrd="0" presId="urn:microsoft.com/office/officeart/2005/8/layout/default"/>
    <dgm:cxn modelId="{D10B2775-BB0A-4F35-A6EC-AF21930A6C1E}" type="presParOf" srcId="{38C8E718-EE8D-47B4-BD3A-BBAE208FA74F}" destId="{A209145A-AB96-45BF-A9D9-9D8571525F27}" srcOrd="14" destOrd="0" presId="urn:microsoft.com/office/officeart/2005/8/layout/default"/>
    <dgm:cxn modelId="{3CC997BD-E739-4A74-A04C-D2EDCF9F912E}" type="presParOf" srcId="{38C8E718-EE8D-47B4-BD3A-BBAE208FA74F}" destId="{8412ABFF-C7A4-4BD5-841B-087FB7CD9D89}" srcOrd="15" destOrd="0" presId="urn:microsoft.com/office/officeart/2005/8/layout/default"/>
    <dgm:cxn modelId="{758A1630-D8AD-4CDE-9FD6-3D4B7C21EE70}" type="presParOf" srcId="{38C8E718-EE8D-47B4-BD3A-BBAE208FA74F}" destId="{3571E641-42F2-4B9C-9738-3926361E6E9F}" srcOrd="16" destOrd="0" presId="urn:microsoft.com/office/officeart/2005/8/layout/default"/>
    <dgm:cxn modelId="{64A256A6-6977-401C-B8F6-657E0771A128}" type="presParOf" srcId="{38C8E718-EE8D-47B4-BD3A-BBAE208FA74F}" destId="{DBD550A2-1F89-4BD7-8E8A-3760CC400296}" srcOrd="17" destOrd="0" presId="urn:microsoft.com/office/officeart/2005/8/layout/default"/>
    <dgm:cxn modelId="{EB30C9F6-4DD7-4747-8530-69CBFF881F62}" type="presParOf" srcId="{38C8E718-EE8D-47B4-BD3A-BBAE208FA74F}" destId="{4FA9889B-3B80-4254-A911-C2BF248A3860}" srcOrd="18" destOrd="0" presId="urn:microsoft.com/office/officeart/2005/8/layout/default"/>
    <dgm:cxn modelId="{C849094A-5824-4092-AB52-937F32C395EF}" type="presParOf" srcId="{38C8E718-EE8D-47B4-BD3A-BBAE208FA74F}" destId="{6A4D50F8-8CBD-4150-A397-44DDDA0F8A7A}" srcOrd="19" destOrd="0" presId="urn:microsoft.com/office/officeart/2005/8/layout/default"/>
    <dgm:cxn modelId="{C4FDBCFA-DDA4-4642-9592-B577E14CD1FC}" type="presParOf" srcId="{38C8E718-EE8D-47B4-BD3A-BBAE208FA74F}" destId="{FE9049DB-7518-488E-B76A-8B5F70EE5639}" srcOrd="20" destOrd="0" presId="urn:microsoft.com/office/officeart/2005/8/layout/default"/>
    <dgm:cxn modelId="{2CC820CF-F735-45A6-921E-29253611EE90}" type="presParOf" srcId="{38C8E718-EE8D-47B4-BD3A-BBAE208FA74F}" destId="{D278EC41-025B-4E45-89FD-02055D66FF03}" srcOrd="21" destOrd="0" presId="urn:microsoft.com/office/officeart/2005/8/layout/default"/>
    <dgm:cxn modelId="{1C124DC6-9E4E-4983-9359-A3D87538E24E}" type="presParOf" srcId="{38C8E718-EE8D-47B4-BD3A-BBAE208FA74F}" destId="{957B9B52-D6E5-4618-B049-0A9BA6DB0D35}"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EE8CB4-23FD-4437-9813-6762EE0133A5}" type="doc">
      <dgm:prSet loTypeId="urn:microsoft.com/office/officeart/2005/8/layout/default" loCatId="list" qsTypeId="urn:microsoft.com/office/officeart/2005/8/quickstyle/simple3" qsCatId="simple" csTypeId="urn:microsoft.com/office/officeart/2005/8/colors/accent2_2" csCatId="accent2" phldr="1"/>
      <dgm:spPr/>
    </dgm:pt>
    <dgm:pt modelId="{57F9D376-5C52-4E67-AC29-7B494B74425A}">
      <dgm:prSet phldrT="[Text]"/>
      <dgm:spPr/>
      <dgm:t>
        <a:bodyPr/>
        <a:lstStyle/>
        <a:p>
          <a:r>
            <a:rPr lang="en-US" dirty="0"/>
            <a:t>Oil and Gas</a:t>
          </a:r>
        </a:p>
      </dgm:t>
    </dgm:pt>
    <dgm:pt modelId="{AB627936-8D84-4B97-8986-34A57024D996}" type="parTrans" cxnId="{EAE022B8-4350-40C8-8D31-25CF33CECA92}">
      <dgm:prSet/>
      <dgm:spPr/>
      <dgm:t>
        <a:bodyPr/>
        <a:lstStyle/>
        <a:p>
          <a:endParaRPr lang="en-US"/>
        </a:p>
      </dgm:t>
    </dgm:pt>
    <dgm:pt modelId="{B659F86B-70D1-4A20-8640-2FBE35A9B21A}" type="sibTrans" cxnId="{EAE022B8-4350-40C8-8D31-25CF33CECA92}">
      <dgm:prSet/>
      <dgm:spPr/>
      <dgm:t>
        <a:bodyPr/>
        <a:lstStyle/>
        <a:p>
          <a:endParaRPr lang="en-US"/>
        </a:p>
      </dgm:t>
    </dgm:pt>
    <dgm:pt modelId="{0A2F8116-15BA-4DCA-8612-DC08CFA9364A}">
      <dgm:prSet phldrT="[Text]"/>
      <dgm:spPr/>
      <dgm:t>
        <a:bodyPr/>
        <a:lstStyle/>
        <a:p>
          <a:r>
            <a:rPr lang="en-US" dirty="0"/>
            <a:t>Manufacturing</a:t>
          </a:r>
        </a:p>
      </dgm:t>
    </dgm:pt>
    <dgm:pt modelId="{71CDD6A2-7919-4ACF-BAFC-7444BC9FECD3}" type="parTrans" cxnId="{D2130A0C-6988-4F84-86B0-18BE0D5A8B1F}">
      <dgm:prSet/>
      <dgm:spPr/>
      <dgm:t>
        <a:bodyPr/>
        <a:lstStyle/>
        <a:p>
          <a:endParaRPr lang="en-US"/>
        </a:p>
      </dgm:t>
    </dgm:pt>
    <dgm:pt modelId="{C63C79C5-7336-4D77-A32B-0B1BEEC7A398}" type="sibTrans" cxnId="{D2130A0C-6988-4F84-86B0-18BE0D5A8B1F}">
      <dgm:prSet/>
      <dgm:spPr/>
      <dgm:t>
        <a:bodyPr/>
        <a:lstStyle/>
        <a:p>
          <a:endParaRPr lang="en-US"/>
        </a:p>
      </dgm:t>
    </dgm:pt>
    <dgm:pt modelId="{85C779AD-8854-4FDB-91BB-AE092F1AE5E6}">
      <dgm:prSet phldrT="[Text]"/>
      <dgm:spPr/>
      <dgm:t>
        <a:bodyPr/>
        <a:lstStyle/>
        <a:p>
          <a:r>
            <a:rPr lang="en-US" dirty="0"/>
            <a:t>Supply Chain</a:t>
          </a:r>
        </a:p>
      </dgm:t>
    </dgm:pt>
    <dgm:pt modelId="{3068FCCF-EEF3-475F-A40F-E57C04D272BC}" type="parTrans" cxnId="{EB497807-6037-4355-A345-3E3A924CEF90}">
      <dgm:prSet/>
      <dgm:spPr/>
      <dgm:t>
        <a:bodyPr/>
        <a:lstStyle/>
        <a:p>
          <a:endParaRPr lang="en-US"/>
        </a:p>
      </dgm:t>
    </dgm:pt>
    <dgm:pt modelId="{41136C9F-D353-4803-AE8D-EE91F06DF08C}" type="sibTrans" cxnId="{EB497807-6037-4355-A345-3E3A924CEF90}">
      <dgm:prSet/>
      <dgm:spPr/>
      <dgm:t>
        <a:bodyPr/>
        <a:lstStyle/>
        <a:p>
          <a:endParaRPr lang="en-US"/>
        </a:p>
      </dgm:t>
    </dgm:pt>
    <dgm:pt modelId="{3EA57983-1DC2-47CD-B794-D8B8516D3F99}">
      <dgm:prSet phldrT="[Text]"/>
      <dgm:spPr/>
      <dgm:t>
        <a:bodyPr/>
        <a:lstStyle/>
        <a:p>
          <a:r>
            <a:rPr lang="en-US" dirty="0"/>
            <a:t>Energy  and Utilities</a:t>
          </a:r>
        </a:p>
      </dgm:t>
    </dgm:pt>
    <dgm:pt modelId="{5D14B0A9-24EC-46F2-977B-52DD29C3A1E5}" type="parTrans" cxnId="{112A3172-AA4F-41C9-868C-E241D55D5EAD}">
      <dgm:prSet/>
      <dgm:spPr/>
      <dgm:t>
        <a:bodyPr/>
        <a:lstStyle/>
        <a:p>
          <a:endParaRPr lang="en-US"/>
        </a:p>
      </dgm:t>
    </dgm:pt>
    <dgm:pt modelId="{9B3D40B2-9190-4422-BC22-F54DC690CE31}" type="sibTrans" cxnId="{112A3172-AA4F-41C9-868C-E241D55D5EAD}">
      <dgm:prSet/>
      <dgm:spPr/>
      <dgm:t>
        <a:bodyPr/>
        <a:lstStyle/>
        <a:p>
          <a:endParaRPr lang="en-US"/>
        </a:p>
      </dgm:t>
    </dgm:pt>
    <dgm:pt modelId="{92BACDD1-2240-4F3B-9004-DD43796EACB4}">
      <dgm:prSet phldrT="[Text]"/>
      <dgm:spPr/>
      <dgm:t>
        <a:bodyPr/>
        <a:lstStyle/>
        <a:p>
          <a:r>
            <a:rPr lang="en-US" dirty="0"/>
            <a:t>Chemical and Petrochemical</a:t>
          </a:r>
        </a:p>
      </dgm:t>
    </dgm:pt>
    <dgm:pt modelId="{0AA44733-CA33-4641-A7E6-E9A9A16B5F70}" type="parTrans" cxnId="{663B6E77-3979-4DD8-9BD9-39A0F8FC2598}">
      <dgm:prSet/>
      <dgm:spPr/>
      <dgm:t>
        <a:bodyPr/>
        <a:lstStyle/>
        <a:p>
          <a:endParaRPr lang="en-US"/>
        </a:p>
      </dgm:t>
    </dgm:pt>
    <dgm:pt modelId="{A6818BD9-C3C1-45C3-9871-B8EED5186CF8}" type="sibTrans" cxnId="{663B6E77-3979-4DD8-9BD9-39A0F8FC2598}">
      <dgm:prSet/>
      <dgm:spPr/>
      <dgm:t>
        <a:bodyPr/>
        <a:lstStyle/>
        <a:p>
          <a:endParaRPr lang="en-US"/>
        </a:p>
      </dgm:t>
    </dgm:pt>
    <dgm:pt modelId="{ADF8CCE7-A563-4C08-B089-53C89CADF43E}">
      <dgm:prSet phldrT="[Text]"/>
      <dgm:spPr/>
      <dgm:t>
        <a:bodyPr/>
        <a:lstStyle/>
        <a:p>
          <a:r>
            <a:rPr lang="en-US" dirty="0"/>
            <a:t>Pharma and Lifesciences</a:t>
          </a:r>
        </a:p>
      </dgm:t>
    </dgm:pt>
    <dgm:pt modelId="{0EEB7D2C-A113-498A-BDC7-847700C3AE71}" type="parTrans" cxnId="{3A5875E5-6CA1-48A8-93FA-24F14E4F39E7}">
      <dgm:prSet/>
      <dgm:spPr/>
      <dgm:t>
        <a:bodyPr/>
        <a:lstStyle/>
        <a:p>
          <a:endParaRPr lang="en-US"/>
        </a:p>
      </dgm:t>
    </dgm:pt>
    <dgm:pt modelId="{270A6D05-821B-4297-BF81-1EAD8396992E}" type="sibTrans" cxnId="{3A5875E5-6CA1-48A8-93FA-24F14E4F39E7}">
      <dgm:prSet/>
      <dgm:spPr/>
      <dgm:t>
        <a:bodyPr/>
        <a:lstStyle/>
        <a:p>
          <a:endParaRPr lang="en-US"/>
        </a:p>
      </dgm:t>
    </dgm:pt>
    <dgm:pt modelId="{F966BB36-7B74-4398-98B5-70A6D99FF581}" type="pres">
      <dgm:prSet presAssocID="{DCEE8CB4-23FD-4437-9813-6762EE0133A5}" presName="diagram" presStyleCnt="0">
        <dgm:presLayoutVars>
          <dgm:dir/>
          <dgm:resizeHandles val="exact"/>
        </dgm:presLayoutVars>
      </dgm:prSet>
      <dgm:spPr/>
    </dgm:pt>
    <dgm:pt modelId="{F9897125-ED3D-4705-8FB2-9F09271FA603}" type="pres">
      <dgm:prSet presAssocID="{57F9D376-5C52-4E67-AC29-7B494B74425A}" presName="node" presStyleLbl="node1" presStyleIdx="0" presStyleCnt="6">
        <dgm:presLayoutVars>
          <dgm:bulletEnabled val="1"/>
        </dgm:presLayoutVars>
      </dgm:prSet>
      <dgm:spPr/>
    </dgm:pt>
    <dgm:pt modelId="{8F79CC55-48E9-40FC-ADDF-9AC118F43144}" type="pres">
      <dgm:prSet presAssocID="{B659F86B-70D1-4A20-8640-2FBE35A9B21A}" presName="sibTrans" presStyleCnt="0"/>
      <dgm:spPr/>
    </dgm:pt>
    <dgm:pt modelId="{EBCFDDFB-2C83-451D-B343-B4B2A2A69BEF}" type="pres">
      <dgm:prSet presAssocID="{0A2F8116-15BA-4DCA-8612-DC08CFA9364A}" presName="node" presStyleLbl="node1" presStyleIdx="1" presStyleCnt="6">
        <dgm:presLayoutVars>
          <dgm:bulletEnabled val="1"/>
        </dgm:presLayoutVars>
      </dgm:prSet>
      <dgm:spPr/>
    </dgm:pt>
    <dgm:pt modelId="{F472A617-7D84-4554-997F-FD884C412AC4}" type="pres">
      <dgm:prSet presAssocID="{C63C79C5-7336-4D77-A32B-0B1BEEC7A398}" presName="sibTrans" presStyleCnt="0"/>
      <dgm:spPr/>
    </dgm:pt>
    <dgm:pt modelId="{0413F121-DF85-4565-89FC-609F2BBD0275}" type="pres">
      <dgm:prSet presAssocID="{92BACDD1-2240-4F3B-9004-DD43796EACB4}" presName="node" presStyleLbl="node1" presStyleIdx="2" presStyleCnt="6">
        <dgm:presLayoutVars>
          <dgm:bulletEnabled val="1"/>
        </dgm:presLayoutVars>
      </dgm:prSet>
      <dgm:spPr/>
    </dgm:pt>
    <dgm:pt modelId="{49903C37-BAB7-406E-80F6-489674350C80}" type="pres">
      <dgm:prSet presAssocID="{A6818BD9-C3C1-45C3-9871-B8EED5186CF8}" presName="sibTrans" presStyleCnt="0"/>
      <dgm:spPr/>
    </dgm:pt>
    <dgm:pt modelId="{98EB8496-1A71-4284-8D5E-DAE3CD81329C}" type="pres">
      <dgm:prSet presAssocID="{3EA57983-1DC2-47CD-B794-D8B8516D3F99}" presName="node" presStyleLbl="node1" presStyleIdx="3" presStyleCnt="6">
        <dgm:presLayoutVars>
          <dgm:bulletEnabled val="1"/>
        </dgm:presLayoutVars>
      </dgm:prSet>
      <dgm:spPr/>
    </dgm:pt>
    <dgm:pt modelId="{BDDF48EF-AE99-4F8E-A179-D13E12FDF3AE}" type="pres">
      <dgm:prSet presAssocID="{9B3D40B2-9190-4422-BC22-F54DC690CE31}" presName="sibTrans" presStyleCnt="0"/>
      <dgm:spPr/>
    </dgm:pt>
    <dgm:pt modelId="{42477EC4-3522-47C3-8571-CA2CB3731933}" type="pres">
      <dgm:prSet presAssocID="{85C779AD-8854-4FDB-91BB-AE092F1AE5E6}" presName="node" presStyleLbl="node1" presStyleIdx="4" presStyleCnt="6">
        <dgm:presLayoutVars>
          <dgm:bulletEnabled val="1"/>
        </dgm:presLayoutVars>
      </dgm:prSet>
      <dgm:spPr/>
    </dgm:pt>
    <dgm:pt modelId="{97D731DF-5BC8-4E9D-AD54-CF17E8729A21}" type="pres">
      <dgm:prSet presAssocID="{41136C9F-D353-4803-AE8D-EE91F06DF08C}" presName="sibTrans" presStyleCnt="0"/>
      <dgm:spPr/>
    </dgm:pt>
    <dgm:pt modelId="{88F33712-CC20-44BB-B080-2BE3C10A35E6}" type="pres">
      <dgm:prSet presAssocID="{ADF8CCE7-A563-4C08-B089-53C89CADF43E}" presName="node" presStyleLbl="node1" presStyleIdx="5" presStyleCnt="6">
        <dgm:presLayoutVars>
          <dgm:bulletEnabled val="1"/>
        </dgm:presLayoutVars>
      </dgm:prSet>
      <dgm:spPr/>
    </dgm:pt>
  </dgm:ptLst>
  <dgm:cxnLst>
    <dgm:cxn modelId="{EAE022B8-4350-40C8-8D31-25CF33CECA92}" srcId="{DCEE8CB4-23FD-4437-9813-6762EE0133A5}" destId="{57F9D376-5C52-4E67-AC29-7B494B74425A}" srcOrd="0" destOrd="0" parTransId="{AB627936-8D84-4B97-8986-34A57024D996}" sibTransId="{B659F86B-70D1-4A20-8640-2FBE35A9B21A}"/>
    <dgm:cxn modelId="{112A3172-AA4F-41C9-868C-E241D55D5EAD}" srcId="{DCEE8CB4-23FD-4437-9813-6762EE0133A5}" destId="{3EA57983-1DC2-47CD-B794-D8B8516D3F99}" srcOrd="3" destOrd="0" parTransId="{5D14B0A9-24EC-46F2-977B-52DD29C3A1E5}" sibTransId="{9B3D40B2-9190-4422-BC22-F54DC690CE31}"/>
    <dgm:cxn modelId="{663B6E77-3979-4DD8-9BD9-39A0F8FC2598}" srcId="{DCEE8CB4-23FD-4437-9813-6762EE0133A5}" destId="{92BACDD1-2240-4F3B-9004-DD43796EACB4}" srcOrd="2" destOrd="0" parTransId="{0AA44733-CA33-4641-A7E6-E9A9A16B5F70}" sibTransId="{A6818BD9-C3C1-45C3-9871-B8EED5186CF8}"/>
    <dgm:cxn modelId="{762A1431-137D-4349-9521-218C67270609}" type="presOf" srcId="{DCEE8CB4-23FD-4437-9813-6762EE0133A5}" destId="{F966BB36-7B74-4398-98B5-70A6D99FF581}" srcOrd="0" destOrd="0" presId="urn:microsoft.com/office/officeart/2005/8/layout/default"/>
    <dgm:cxn modelId="{345F2A2B-1E7F-4277-974B-9B179488B925}" type="presOf" srcId="{92BACDD1-2240-4F3B-9004-DD43796EACB4}" destId="{0413F121-DF85-4565-89FC-609F2BBD0275}" srcOrd="0" destOrd="0" presId="urn:microsoft.com/office/officeart/2005/8/layout/default"/>
    <dgm:cxn modelId="{3A5875E5-6CA1-48A8-93FA-24F14E4F39E7}" srcId="{DCEE8CB4-23FD-4437-9813-6762EE0133A5}" destId="{ADF8CCE7-A563-4C08-B089-53C89CADF43E}" srcOrd="5" destOrd="0" parTransId="{0EEB7D2C-A113-498A-BDC7-847700C3AE71}" sibTransId="{270A6D05-821B-4297-BF81-1EAD8396992E}"/>
    <dgm:cxn modelId="{6477F45D-790D-4BC8-A908-EF95115C345F}" type="presOf" srcId="{0A2F8116-15BA-4DCA-8612-DC08CFA9364A}" destId="{EBCFDDFB-2C83-451D-B343-B4B2A2A69BEF}" srcOrd="0" destOrd="0" presId="urn:microsoft.com/office/officeart/2005/8/layout/default"/>
    <dgm:cxn modelId="{C95B8D55-93A5-44FF-A45C-C9FD5210636B}" type="presOf" srcId="{3EA57983-1DC2-47CD-B794-D8B8516D3F99}" destId="{98EB8496-1A71-4284-8D5E-DAE3CD81329C}" srcOrd="0" destOrd="0" presId="urn:microsoft.com/office/officeart/2005/8/layout/default"/>
    <dgm:cxn modelId="{D2130A0C-6988-4F84-86B0-18BE0D5A8B1F}" srcId="{DCEE8CB4-23FD-4437-9813-6762EE0133A5}" destId="{0A2F8116-15BA-4DCA-8612-DC08CFA9364A}" srcOrd="1" destOrd="0" parTransId="{71CDD6A2-7919-4ACF-BAFC-7444BC9FECD3}" sibTransId="{C63C79C5-7336-4D77-A32B-0B1BEEC7A398}"/>
    <dgm:cxn modelId="{EB497807-6037-4355-A345-3E3A924CEF90}" srcId="{DCEE8CB4-23FD-4437-9813-6762EE0133A5}" destId="{85C779AD-8854-4FDB-91BB-AE092F1AE5E6}" srcOrd="4" destOrd="0" parTransId="{3068FCCF-EEF3-475F-A40F-E57C04D272BC}" sibTransId="{41136C9F-D353-4803-AE8D-EE91F06DF08C}"/>
    <dgm:cxn modelId="{1F798CF8-955E-4F0B-BD15-413CFD8CB505}" type="presOf" srcId="{85C779AD-8854-4FDB-91BB-AE092F1AE5E6}" destId="{42477EC4-3522-47C3-8571-CA2CB3731933}" srcOrd="0" destOrd="0" presId="urn:microsoft.com/office/officeart/2005/8/layout/default"/>
    <dgm:cxn modelId="{C3517E13-5995-4370-A615-09F9D007B6E4}" type="presOf" srcId="{ADF8CCE7-A563-4C08-B089-53C89CADF43E}" destId="{88F33712-CC20-44BB-B080-2BE3C10A35E6}" srcOrd="0" destOrd="0" presId="urn:microsoft.com/office/officeart/2005/8/layout/default"/>
    <dgm:cxn modelId="{1B5841A3-6F23-4BA3-A8D1-9E9F038CDB63}" type="presOf" srcId="{57F9D376-5C52-4E67-AC29-7B494B74425A}" destId="{F9897125-ED3D-4705-8FB2-9F09271FA603}" srcOrd="0" destOrd="0" presId="urn:microsoft.com/office/officeart/2005/8/layout/default"/>
    <dgm:cxn modelId="{56E7DFE6-52A0-41D4-8E10-29153C4F6C58}" type="presParOf" srcId="{F966BB36-7B74-4398-98B5-70A6D99FF581}" destId="{F9897125-ED3D-4705-8FB2-9F09271FA603}" srcOrd="0" destOrd="0" presId="urn:microsoft.com/office/officeart/2005/8/layout/default"/>
    <dgm:cxn modelId="{DE5FFC42-A0E4-4898-ADD3-702A22CCD6F3}" type="presParOf" srcId="{F966BB36-7B74-4398-98B5-70A6D99FF581}" destId="{8F79CC55-48E9-40FC-ADDF-9AC118F43144}" srcOrd="1" destOrd="0" presId="urn:microsoft.com/office/officeart/2005/8/layout/default"/>
    <dgm:cxn modelId="{B1EBBA2A-54ED-438A-9B9B-83368C3C23AB}" type="presParOf" srcId="{F966BB36-7B74-4398-98B5-70A6D99FF581}" destId="{EBCFDDFB-2C83-451D-B343-B4B2A2A69BEF}" srcOrd="2" destOrd="0" presId="urn:microsoft.com/office/officeart/2005/8/layout/default"/>
    <dgm:cxn modelId="{893BBBE8-C5CC-4B35-84D9-2AF7A208F38E}" type="presParOf" srcId="{F966BB36-7B74-4398-98B5-70A6D99FF581}" destId="{F472A617-7D84-4554-997F-FD884C412AC4}" srcOrd="3" destOrd="0" presId="urn:microsoft.com/office/officeart/2005/8/layout/default"/>
    <dgm:cxn modelId="{8B6878FB-1593-456A-B01C-E30E787CE59F}" type="presParOf" srcId="{F966BB36-7B74-4398-98B5-70A6D99FF581}" destId="{0413F121-DF85-4565-89FC-609F2BBD0275}" srcOrd="4" destOrd="0" presId="urn:microsoft.com/office/officeart/2005/8/layout/default"/>
    <dgm:cxn modelId="{E3BEBE1A-5CDA-422D-9CB3-6A7B1FFEEC33}" type="presParOf" srcId="{F966BB36-7B74-4398-98B5-70A6D99FF581}" destId="{49903C37-BAB7-406E-80F6-489674350C80}" srcOrd="5" destOrd="0" presId="urn:microsoft.com/office/officeart/2005/8/layout/default"/>
    <dgm:cxn modelId="{4A15713A-11EF-41DD-B292-AB10AEA2099D}" type="presParOf" srcId="{F966BB36-7B74-4398-98B5-70A6D99FF581}" destId="{98EB8496-1A71-4284-8D5E-DAE3CD81329C}" srcOrd="6" destOrd="0" presId="urn:microsoft.com/office/officeart/2005/8/layout/default"/>
    <dgm:cxn modelId="{4BDF2112-EE05-47A0-9D09-C76148CBB0A5}" type="presParOf" srcId="{F966BB36-7B74-4398-98B5-70A6D99FF581}" destId="{BDDF48EF-AE99-4F8E-A179-D13E12FDF3AE}" srcOrd="7" destOrd="0" presId="urn:microsoft.com/office/officeart/2005/8/layout/default"/>
    <dgm:cxn modelId="{09EE0D5A-E1EA-4675-B993-7EF6465B269A}" type="presParOf" srcId="{F966BB36-7B74-4398-98B5-70A6D99FF581}" destId="{42477EC4-3522-47C3-8571-CA2CB3731933}" srcOrd="8" destOrd="0" presId="urn:microsoft.com/office/officeart/2005/8/layout/default"/>
    <dgm:cxn modelId="{3EFEB720-B2CC-41DC-838F-BC7F0480F3CF}" type="presParOf" srcId="{F966BB36-7B74-4398-98B5-70A6D99FF581}" destId="{97D731DF-5BC8-4E9D-AD54-CF17E8729A21}" srcOrd="9" destOrd="0" presId="urn:microsoft.com/office/officeart/2005/8/layout/default"/>
    <dgm:cxn modelId="{EEDCF87F-CBE9-4A66-A562-1E6975734636}" type="presParOf" srcId="{F966BB36-7B74-4398-98B5-70A6D99FF581}" destId="{88F33712-CC20-44BB-B080-2BE3C10A35E6}" srcOrd="1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E35A21-D0B5-40C6-BD04-AD19C6662D02}"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C9565048-0D57-4EB6-8430-A3FE8862579C}">
      <dgm:prSet phldrT="[Text]"/>
      <dgm:spPr/>
      <dgm:t>
        <a:bodyPr/>
        <a:lstStyle/>
        <a:p>
          <a:r>
            <a:rPr lang="en-US" dirty="0"/>
            <a:t>Data volume and size</a:t>
          </a:r>
        </a:p>
      </dgm:t>
    </dgm:pt>
    <dgm:pt modelId="{62C28BA0-9510-4B34-892E-A7367D07A8D0}" type="parTrans" cxnId="{41D7AF3B-60FF-4128-8BAF-077703930552}">
      <dgm:prSet/>
      <dgm:spPr/>
      <dgm:t>
        <a:bodyPr/>
        <a:lstStyle/>
        <a:p>
          <a:endParaRPr lang="en-US"/>
        </a:p>
      </dgm:t>
    </dgm:pt>
    <dgm:pt modelId="{9311643B-928B-46D0-B6A3-B0EA4E9C3908}" type="sibTrans" cxnId="{41D7AF3B-60FF-4128-8BAF-077703930552}">
      <dgm:prSet/>
      <dgm:spPr/>
      <dgm:t>
        <a:bodyPr/>
        <a:lstStyle/>
        <a:p>
          <a:endParaRPr lang="en-US"/>
        </a:p>
      </dgm:t>
    </dgm:pt>
    <dgm:pt modelId="{C7C4A180-A98D-42D2-B8B4-A4F26E4380DA}">
      <dgm:prSet/>
      <dgm:spPr/>
      <dgm:t>
        <a:bodyPr/>
        <a:lstStyle/>
        <a:p>
          <a:r>
            <a:rPr lang="en-US"/>
            <a:t>Computational power</a:t>
          </a:r>
        </a:p>
      </dgm:t>
    </dgm:pt>
    <dgm:pt modelId="{F812D5D9-006B-4BB5-AA02-D15AA7AEDF6E}" type="parTrans" cxnId="{3FBE1181-416A-463D-9247-DF2756E88E38}">
      <dgm:prSet/>
      <dgm:spPr/>
      <dgm:t>
        <a:bodyPr/>
        <a:lstStyle/>
        <a:p>
          <a:endParaRPr lang="en-US"/>
        </a:p>
      </dgm:t>
    </dgm:pt>
    <dgm:pt modelId="{3E746C17-2CD4-41D9-A3DF-4D3531C31676}" type="sibTrans" cxnId="{3FBE1181-416A-463D-9247-DF2756E88E38}">
      <dgm:prSet/>
      <dgm:spPr/>
      <dgm:t>
        <a:bodyPr/>
        <a:lstStyle/>
        <a:p>
          <a:endParaRPr lang="en-US"/>
        </a:p>
      </dgm:t>
    </dgm:pt>
    <dgm:pt modelId="{DC5B7AD0-4F56-4DF3-9A18-0C14A576DFCF}">
      <dgm:prSet/>
      <dgm:spPr/>
      <dgm:t>
        <a:bodyPr/>
        <a:lstStyle/>
        <a:p>
          <a:r>
            <a:rPr lang="en-US"/>
            <a:t>Skilled professionals</a:t>
          </a:r>
        </a:p>
      </dgm:t>
    </dgm:pt>
    <dgm:pt modelId="{6AD3A19E-4142-4B5C-87C7-2D38C6083D0B}" type="parTrans" cxnId="{A8BA7B17-38B2-495A-94D0-83646F532130}">
      <dgm:prSet/>
      <dgm:spPr/>
      <dgm:t>
        <a:bodyPr/>
        <a:lstStyle/>
        <a:p>
          <a:endParaRPr lang="en-US"/>
        </a:p>
      </dgm:t>
    </dgm:pt>
    <dgm:pt modelId="{56EA8FAC-F47F-47F4-AC68-2D6C51D5F259}" type="sibTrans" cxnId="{A8BA7B17-38B2-495A-94D0-83646F532130}">
      <dgm:prSet/>
      <dgm:spPr/>
      <dgm:t>
        <a:bodyPr/>
        <a:lstStyle/>
        <a:p>
          <a:endParaRPr lang="en-US"/>
        </a:p>
      </dgm:t>
    </dgm:pt>
    <dgm:pt modelId="{CD24AAC6-5B4A-43E3-91D4-3A47A0EE6C2F}" type="pres">
      <dgm:prSet presAssocID="{7EE35A21-D0B5-40C6-BD04-AD19C6662D02}" presName="Name0" presStyleCnt="0">
        <dgm:presLayoutVars>
          <dgm:dir/>
          <dgm:resizeHandles val="exact"/>
        </dgm:presLayoutVars>
      </dgm:prSet>
      <dgm:spPr/>
    </dgm:pt>
    <dgm:pt modelId="{FCC65DAC-2DE1-4DE4-924F-D1281C4C4093}" type="pres">
      <dgm:prSet presAssocID="{C9565048-0D57-4EB6-8430-A3FE8862579C}" presName="compNode" presStyleCnt="0"/>
      <dgm:spPr/>
    </dgm:pt>
    <dgm:pt modelId="{43413A74-8409-4A77-97D8-26923060DF10}" type="pres">
      <dgm:prSet presAssocID="{C9565048-0D57-4EB6-8430-A3FE8862579C}"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dgm:spPr>
    </dgm:pt>
    <dgm:pt modelId="{CE019A43-5345-4847-ABBB-A025256689D8}" type="pres">
      <dgm:prSet presAssocID="{C9565048-0D57-4EB6-8430-A3FE8862579C}" presName="textRect" presStyleLbl="revTx" presStyleIdx="0" presStyleCnt="3">
        <dgm:presLayoutVars>
          <dgm:bulletEnabled val="1"/>
        </dgm:presLayoutVars>
      </dgm:prSet>
      <dgm:spPr/>
    </dgm:pt>
    <dgm:pt modelId="{0C943BEF-BCBC-4167-AA58-5CFD53B50F04}" type="pres">
      <dgm:prSet presAssocID="{9311643B-928B-46D0-B6A3-B0EA4E9C3908}" presName="sibTrans" presStyleLbl="sibTrans2D1" presStyleIdx="0" presStyleCnt="0"/>
      <dgm:spPr/>
    </dgm:pt>
    <dgm:pt modelId="{998B5A40-0DED-4F67-A8B9-7FF55DBEA38E}" type="pres">
      <dgm:prSet presAssocID="{C7C4A180-A98D-42D2-B8B4-A4F26E4380DA}" presName="compNode" presStyleCnt="0"/>
      <dgm:spPr/>
    </dgm:pt>
    <dgm:pt modelId="{E247B091-6670-4354-8B83-5E444DE14C23}" type="pres">
      <dgm:prSet presAssocID="{C7C4A180-A98D-42D2-B8B4-A4F26E4380DA}"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dgm:spPr>
    </dgm:pt>
    <dgm:pt modelId="{51FB38F9-C621-474B-BF85-3A017E73B093}" type="pres">
      <dgm:prSet presAssocID="{C7C4A180-A98D-42D2-B8B4-A4F26E4380DA}" presName="textRect" presStyleLbl="revTx" presStyleIdx="1" presStyleCnt="3">
        <dgm:presLayoutVars>
          <dgm:bulletEnabled val="1"/>
        </dgm:presLayoutVars>
      </dgm:prSet>
      <dgm:spPr/>
    </dgm:pt>
    <dgm:pt modelId="{DA1FDFE4-3017-4D59-AEE8-D1C1227595F9}" type="pres">
      <dgm:prSet presAssocID="{3E746C17-2CD4-41D9-A3DF-4D3531C31676}" presName="sibTrans" presStyleLbl="sibTrans2D1" presStyleIdx="0" presStyleCnt="0"/>
      <dgm:spPr/>
    </dgm:pt>
    <dgm:pt modelId="{9D2E2583-E287-4F8D-ABBC-9AB3B5622B00}" type="pres">
      <dgm:prSet presAssocID="{DC5B7AD0-4F56-4DF3-9A18-0C14A576DFCF}" presName="compNode" presStyleCnt="0"/>
      <dgm:spPr/>
    </dgm:pt>
    <dgm:pt modelId="{904BE673-4886-4A7C-8FA3-EEA5B25CF932}" type="pres">
      <dgm:prSet presAssocID="{DC5B7AD0-4F56-4DF3-9A18-0C14A576DFCF}"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0F97EF29-E37A-4C44-A6F3-D2D575113FD3}" type="pres">
      <dgm:prSet presAssocID="{DC5B7AD0-4F56-4DF3-9A18-0C14A576DFCF}" presName="textRect" presStyleLbl="revTx" presStyleIdx="2" presStyleCnt="3">
        <dgm:presLayoutVars>
          <dgm:bulletEnabled val="1"/>
        </dgm:presLayoutVars>
      </dgm:prSet>
      <dgm:spPr/>
    </dgm:pt>
  </dgm:ptLst>
  <dgm:cxnLst>
    <dgm:cxn modelId="{41D7AF3B-60FF-4128-8BAF-077703930552}" srcId="{7EE35A21-D0B5-40C6-BD04-AD19C6662D02}" destId="{C9565048-0D57-4EB6-8430-A3FE8862579C}" srcOrd="0" destOrd="0" parTransId="{62C28BA0-9510-4B34-892E-A7367D07A8D0}" sibTransId="{9311643B-928B-46D0-B6A3-B0EA4E9C3908}"/>
    <dgm:cxn modelId="{17B375ED-9174-45AF-86DD-0C5FF93F15D7}" type="presOf" srcId="{C9565048-0D57-4EB6-8430-A3FE8862579C}" destId="{CE019A43-5345-4847-ABBB-A025256689D8}" srcOrd="0" destOrd="0" presId="urn:microsoft.com/office/officeart/2005/8/layout/pList1"/>
    <dgm:cxn modelId="{A78C4751-EEF1-437C-80DC-26DE3A0EE6E1}" type="presOf" srcId="{C7C4A180-A98D-42D2-B8B4-A4F26E4380DA}" destId="{51FB38F9-C621-474B-BF85-3A017E73B093}" srcOrd="0" destOrd="0" presId="urn:microsoft.com/office/officeart/2005/8/layout/pList1"/>
    <dgm:cxn modelId="{5386B261-F78A-4F55-9537-F80A84864173}" type="presOf" srcId="{9311643B-928B-46D0-B6A3-B0EA4E9C3908}" destId="{0C943BEF-BCBC-4167-AA58-5CFD53B50F04}" srcOrd="0" destOrd="0" presId="urn:microsoft.com/office/officeart/2005/8/layout/pList1"/>
    <dgm:cxn modelId="{5EC080B8-B422-45EB-9885-C04CA9371645}" type="presOf" srcId="{3E746C17-2CD4-41D9-A3DF-4D3531C31676}" destId="{DA1FDFE4-3017-4D59-AEE8-D1C1227595F9}" srcOrd="0" destOrd="0" presId="urn:microsoft.com/office/officeart/2005/8/layout/pList1"/>
    <dgm:cxn modelId="{3FBE1181-416A-463D-9247-DF2756E88E38}" srcId="{7EE35A21-D0B5-40C6-BD04-AD19C6662D02}" destId="{C7C4A180-A98D-42D2-B8B4-A4F26E4380DA}" srcOrd="1" destOrd="0" parTransId="{F812D5D9-006B-4BB5-AA02-D15AA7AEDF6E}" sibTransId="{3E746C17-2CD4-41D9-A3DF-4D3531C31676}"/>
    <dgm:cxn modelId="{A8BA7B17-38B2-495A-94D0-83646F532130}" srcId="{7EE35A21-D0B5-40C6-BD04-AD19C6662D02}" destId="{DC5B7AD0-4F56-4DF3-9A18-0C14A576DFCF}" srcOrd="2" destOrd="0" parTransId="{6AD3A19E-4142-4B5C-87C7-2D38C6083D0B}" sibTransId="{56EA8FAC-F47F-47F4-AC68-2D6C51D5F259}"/>
    <dgm:cxn modelId="{97DDC38D-318F-44BD-9888-4C53CA0ACD3A}" type="presOf" srcId="{DC5B7AD0-4F56-4DF3-9A18-0C14A576DFCF}" destId="{0F97EF29-E37A-4C44-A6F3-D2D575113FD3}" srcOrd="0" destOrd="0" presId="urn:microsoft.com/office/officeart/2005/8/layout/pList1"/>
    <dgm:cxn modelId="{9E707275-4F5C-45CA-A53C-0E72F64F16BA}" type="presOf" srcId="{7EE35A21-D0B5-40C6-BD04-AD19C6662D02}" destId="{CD24AAC6-5B4A-43E3-91D4-3A47A0EE6C2F}" srcOrd="0" destOrd="0" presId="urn:microsoft.com/office/officeart/2005/8/layout/pList1"/>
    <dgm:cxn modelId="{6E956058-BBEC-409B-BCCC-470683A18D03}" type="presParOf" srcId="{CD24AAC6-5B4A-43E3-91D4-3A47A0EE6C2F}" destId="{FCC65DAC-2DE1-4DE4-924F-D1281C4C4093}" srcOrd="0" destOrd="0" presId="urn:microsoft.com/office/officeart/2005/8/layout/pList1"/>
    <dgm:cxn modelId="{1B74AAE4-0653-4342-A9E8-8175CF582EB8}" type="presParOf" srcId="{FCC65DAC-2DE1-4DE4-924F-D1281C4C4093}" destId="{43413A74-8409-4A77-97D8-26923060DF10}" srcOrd="0" destOrd="0" presId="urn:microsoft.com/office/officeart/2005/8/layout/pList1"/>
    <dgm:cxn modelId="{DAA1172F-2346-403B-89FA-A127BDDC3962}" type="presParOf" srcId="{FCC65DAC-2DE1-4DE4-924F-D1281C4C4093}" destId="{CE019A43-5345-4847-ABBB-A025256689D8}" srcOrd="1" destOrd="0" presId="urn:microsoft.com/office/officeart/2005/8/layout/pList1"/>
    <dgm:cxn modelId="{14A9F665-9ED1-46EF-90F6-ABA4FC470B8B}" type="presParOf" srcId="{CD24AAC6-5B4A-43E3-91D4-3A47A0EE6C2F}" destId="{0C943BEF-BCBC-4167-AA58-5CFD53B50F04}" srcOrd="1" destOrd="0" presId="urn:microsoft.com/office/officeart/2005/8/layout/pList1"/>
    <dgm:cxn modelId="{3C4CADE7-BC93-425D-81C0-F2258CF54664}" type="presParOf" srcId="{CD24AAC6-5B4A-43E3-91D4-3A47A0EE6C2F}" destId="{998B5A40-0DED-4F67-A8B9-7FF55DBEA38E}" srcOrd="2" destOrd="0" presId="urn:microsoft.com/office/officeart/2005/8/layout/pList1"/>
    <dgm:cxn modelId="{6C1D8BAC-ED36-414B-92BF-D79930EF29E1}" type="presParOf" srcId="{998B5A40-0DED-4F67-A8B9-7FF55DBEA38E}" destId="{E247B091-6670-4354-8B83-5E444DE14C23}" srcOrd="0" destOrd="0" presId="urn:microsoft.com/office/officeart/2005/8/layout/pList1"/>
    <dgm:cxn modelId="{0AA69004-126C-4821-A77D-C397FBF8DF5F}" type="presParOf" srcId="{998B5A40-0DED-4F67-A8B9-7FF55DBEA38E}" destId="{51FB38F9-C621-474B-BF85-3A017E73B093}" srcOrd="1" destOrd="0" presId="urn:microsoft.com/office/officeart/2005/8/layout/pList1"/>
    <dgm:cxn modelId="{7CF7A26C-40B4-43D3-B47E-1E47D6F11C5E}" type="presParOf" srcId="{CD24AAC6-5B4A-43E3-91D4-3A47A0EE6C2F}" destId="{DA1FDFE4-3017-4D59-AEE8-D1C1227595F9}" srcOrd="3" destOrd="0" presId="urn:microsoft.com/office/officeart/2005/8/layout/pList1"/>
    <dgm:cxn modelId="{320AE81A-AF51-4D49-86EB-E04343D77AB0}" type="presParOf" srcId="{CD24AAC6-5B4A-43E3-91D4-3A47A0EE6C2F}" destId="{9D2E2583-E287-4F8D-ABBC-9AB3B5622B00}" srcOrd="4" destOrd="0" presId="urn:microsoft.com/office/officeart/2005/8/layout/pList1"/>
    <dgm:cxn modelId="{8D9B67E3-1EE7-480F-8AA3-F1349EE89BE3}" type="presParOf" srcId="{9D2E2583-E287-4F8D-ABBC-9AB3B5622B00}" destId="{904BE673-4886-4A7C-8FA3-EEA5B25CF932}" srcOrd="0" destOrd="0" presId="urn:microsoft.com/office/officeart/2005/8/layout/pList1"/>
    <dgm:cxn modelId="{5994B70B-560F-419F-AEAA-EDAF451BA721}" type="presParOf" srcId="{9D2E2583-E287-4F8D-ABBC-9AB3B5622B00}" destId="{0F97EF29-E37A-4C44-A6F3-D2D575113FD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52B228-CB8E-42B9-9934-9AF7601C96C4}" type="doc">
      <dgm:prSet loTypeId="urn:microsoft.com/office/officeart/2005/8/layout/hierarchy2" loCatId="hierarchy" qsTypeId="urn:microsoft.com/office/officeart/2005/8/quickstyle/simple3" qsCatId="simple" csTypeId="urn:microsoft.com/office/officeart/2005/8/colors/colorful2" csCatId="colorful" phldr="1"/>
      <dgm:spPr/>
      <dgm:t>
        <a:bodyPr/>
        <a:lstStyle/>
        <a:p>
          <a:endParaRPr lang="en-US"/>
        </a:p>
      </dgm:t>
    </dgm:pt>
    <dgm:pt modelId="{D1E3D0B2-C1B8-4E2C-85E9-BA23A39064E8}">
      <dgm:prSet phldrT="[Text]"/>
      <dgm:spPr/>
      <dgm:t>
        <a:bodyPr/>
        <a:lstStyle/>
        <a:p>
          <a:r>
            <a:rPr lang="en-US" dirty="0"/>
            <a:t>Analytics</a:t>
          </a:r>
        </a:p>
      </dgm:t>
    </dgm:pt>
    <dgm:pt modelId="{181CA3DF-AF77-4AAA-BE74-DC729BB6AB86}" type="parTrans" cxnId="{66052350-BEDC-4717-B225-0681CD13C82B}">
      <dgm:prSet/>
      <dgm:spPr/>
      <dgm:t>
        <a:bodyPr/>
        <a:lstStyle/>
        <a:p>
          <a:endParaRPr lang="en-US"/>
        </a:p>
      </dgm:t>
    </dgm:pt>
    <dgm:pt modelId="{2AF1DE46-A2A0-4354-B311-563BADCE70E0}" type="sibTrans" cxnId="{66052350-BEDC-4717-B225-0681CD13C82B}">
      <dgm:prSet/>
      <dgm:spPr/>
      <dgm:t>
        <a:bodyPr/>
        <a:lstStyle/>
        <a:p>
          <a:endParaRPr lang="en-US"/>
        </a:p>
      </dgm:t>
    </dgm:pt>
    <dgm:pt modelId="{EC8ABB7E-2477-4035-9DF5-2AAF6ABEED26}">
      <dgm:prSet phldrT="[Text]"/>
      <dgm:spPr/>
      <dgm:t>
        <a:bodyPr/>
        <a:lstStyle/>
        <a:p>
          <a:r>
            <a:rPr lang="en-US" dirty="0"/>
            <a:t>Operations</a:t>
          </a:r>
        </a:p>
      </dgm:t>
    </dgm:pt>
    <dgm:pt modelId="{9CD2499A-E41A-4838-A6A8-E1737E94AF39}" type="parTrans" cxnId="{50F8B3EA-9F3C-4A8C-BA5D-9C290BAB3D01}">
      <dgm:prSet/>
      <dgm:spPr/>
      <dgm:t>
        <a:bodyPr/>
        <a:lstStyle/>
        <a:p>
          <a:endParaRPr lang="en-US"/>
        </a:p>
      </dgm:t>
    </dgm:pt>
    <dgm:pt modelId="{2EEC4A5E-4C3F-46B8-9D1F-7FCE60081F85}" type="sibTrans" cxnId="{50F8B3EA-9F3C-4A8C-BA5D-9C290BAB3D01}">
      <dgm:prSet/>
      <dgm:spPr/>
      <dgm:t>
        <a:bodyPr/>
        <a:lstStyle/>
        <a:p>
          <a:endParaRPr lang="en-US"/>
        </a:p>
      </dgm:t>
    </dgm:pt>
    <dgm:pt modelId="{2BB10C2D-B079-4AE3-8232-420EFF7F3622}">
      <dgm:prSet phldrT="[Text]"/>
      <dgm:spPr/>
      <dgm:t>
        <a:bodyPr/>
        <a:lstStyle/>
        <a:p>
          <a:r>
            <a:rPr lang="en-US" dirty="0"/>
            <a:t>Reliability</a:t>
          </a:r>
        </a:p>
      </dgm:t>
    </dgm:pt>
    <dgm:pt modelId="{4DBD6D99-6F52-45D4-B9B1-1180426E67E9}" type="parTrans" cxnId="{FE37EF80-32DE-4732-8FDD-C326A9FB7016}">
      <dgm:prSet/>
      <dgm:spPr/>
      <dgm:t>
        <a:bodyPr/>
        <a:lstStyle/>
        <a:p>
          <a:endParaRPr lang="en-US"/>
        </a:p>
      </dgm:t>
    </dgm:pt>
    <dgm:pt modelId="{6AF87EAC-E3B8-4441-91D8-4B831E74D024}" type="sibTrans" cxnId="{FE37EF80-32DE-4732-8FDD-C326A9FB7016}">
      <dgm:prSet/>
      <dgm:spPr/>
      <dgm:t>
        <a:bodyPr/>
        <a:lstStyle/>
        <a:p>
          <a:endParaRPr lang="en-US"/>
        </a:p>
      </dgm:t>
    </dgm:pt>
    <dgm:pt modelId="{72E31021-8075-4C67-88C3-B75C10468671}">
      <dgm:prSet phldrT="[Text]"/>
      <dgm:spPr/>
      <dgm:t>
        <a:bodyPr/>
        <a:lstStyle/>
        <a:p>
          <a:r>
            <a:rPr lang="en-US" dirty="0"/>
            <a:t>Design</a:t>
          </a:r>
        </a:p>
      </dgm:t>
    </dgm:pt>
    <dgm:pt modelId="{A57D2E39-BB48-460C-A383-8564663BD9C2}" type="parTrans" cxnId="{90064FD9-74D4-49D6-B7D3-3616AE5894C2}">
      <dgm:prSet/>
      <dgm:spPr/>
      <dgm:t>
        <a:bodyPr/>
        <a:lstStyle/>
        <a:p>
          <a:endParaRPr lang="en-US"/>
        </a:p>
      </dgm:t>
    </dgm:pt>
    <dgm:pt modelId="{0E73F60A-20DC-41B6-B280-A5DEBD291F01}" type="sibTrans" cxnId="{90064FD9-74D4-49D6-B7D3-3616AE5894C2}">
      <dgm:prSet/>
      <dgm:spPr/>
      <dgm:t>
        <a:bodyPr/>
        <a:lstStyle/>
        <a:p>
          <a:endParaRPr lang="en-US"/>
        </a:p>
      </dgm:t>
    </dgm:pt>
    <dgm:pt modelId="{D6F8598F-9745-4BA7-8852-032F5B3F39C7}">
      <dgm:prSet phldrT="[Text]"/>
      <dgm:spPr/>
      <dgm:t>
        <a:bodyPr/>
        <a:lstStyle/>
        <a:p>
          <a:r>
            <a:rPr lang="en-US" dirty="0"/>
            <a:t>Integrity</a:t>
          </a:r>
        </a:p>
      </dgm:t>
    </dgm:pt>
    <dgm:pt modelId="{C96F5685-C873-4C97-869D-3500DFE7E46E}" type="parTrans" cxnId="{53E79647-C4E5-4030-92B1-2DF995A6D4BB}">
      <dgm:prSet/>
      <dgm:spPr/>
      <dgm:t>
        <a:bodyPr/>
        <a:lstStyle/>
        <a:p>
          <a:endParaRPr lang="en-US"/>
        </a:p>
      </dgm:t>
    </dgm:pt>
    <dgm:pt modelId="{CE44B9C8-4F1D-440E-BB31-886314D6A4FB}" type="sibTrans" cxnId="{53E79647-C4E5-4030-92B1-2DF995A6D4BB}">
      <dgm:prSet/>
      <dgm:spPr/>
      <dgm:t>
        <a:bodyPr/>
        <a:lstStyle/>
        <a:p>
          <a:endParaRPr lang="en-US"/>
        </a:p>
      </dgm:t>
    </dgm:pt>
    <dgm:pt modelId="{F2CAD0C7-C3AD-4B5F-BD1A-BA4FE9C4CDE4}" type="pres">
      <dgm:prSet presAssocID="{CF52B228-CB8E-42B9-9934-9AF7601C96C4}" presName="diagram" presStyleCnt="0">
        <dgm:presLayoutVars>
          <dgm:chPref val="1"/>
          <dgm:dir/>
          <dgm:animOne val="branch"/>
          <dgm:animLvl val="lvl"/>
          <dgm:resizeHandles val="exact"/>
        </dgm:presLayoutVars>
      </dgm:prSet>
      <dgm:spPr/>
    </dgm:pt>
    <dgm:pt modelId="{C68D2A09-2274-4AC9-A9F1-ECE65F378650}" type="pres">
      <dgm:prSet presAssocID="{D1E3D0B2-C1B8-4E2C-85E9-BA23A39064E8}" presName="root1" presStyleCnt="0"/>
      <dgm:spPr/>
    </dgm:pt>
    <dgm:pt modelId="{B6CDBFAB-D5B9-40EA-AA63-A143C7D93379}" type="pres">
      <dgm:prSet presAssocID="{D1E3D0B2-C1B8-4E2C-85E9-BA23A39064E8}" presName="LevelOneTextNode" presStyleLbl="node0" presStyleIdx="0" presStyleCnt="1">
        <dgm:presLayoutVars>
          <dgm:chPref val="3"/>
        </dgm:presLayoutVars>
      </dgm:prSet>
      <dgm:spPr/>
    </dgm:pt>
    <dgm:pt modelId="{4B760094-A61F-4B90-9A13-10B9B8517BDC}" type="pres">
      <dgm:prSet presAssocID="{D1E3D0B2-C1B8-4E2C-85E9-BA23A39064E8}" presName="level2hierChild" presStyleCnt="0"/>
      <dgm:spPr/>
    </dgm:pt>
    <dgm:pt modelId="{E480BE02-FE4E-4551-AB08-56BADBDACC65}" type="pres">
      <dgm:prSet presAssocID="{9CD2499A-E41A-4838-A6A8-E1737E94AF39}" presName="conn2-1" presStyleLbl="parChTrans1D2" presStyleIdx="0" presStyleCnt="4"/>
      <dgm:spPr/>
    </dgm:pt>
    <dgm:pt modelId="{79A68AB9-85DF-4CB3-BD12-28856292D098}" type="pres">
      <dgm:prSet presAssocID="{9CD2499A-E41A-4838-A6A8-E1737E94AF39}" presName="connTx" presStyleLbl="parChTrans1D2" presStyleIdx="0" presStyleCnt="4"/>
      <dgm:spPr/>
    </dgm:pt>
    <dgm:pt modelId="{4347AE66-F9BB-41D0-A51D-4781D98C24EA}" type="pres">
      <dgm:prSet presAssocID="{EC8ABB7E-2477-4035-9DF5-2AAF6ABEED26}" presName="root2" presStyleCnt="0"/>
      <dgm:spPr/>
    </dgm:pt>
    <dgm:pt modelId="{AE9B53B2-F7CA-4162-A187-D2AA97FFF733}" type="pres">
      <dgm:prSet presAssocID="{EC8ABB7E-2477-4035-9DF5-2AAF6ABEED26}" presName="LevelTwoTextNode" presStyleLbl="node2" presStyleIdx="0" presStyleCnt="4">
        <dgm:presLayoutVars>
          <dgm:chPref val="3"/>
        </dgm:presLayoutVars>
      </dgm:prSet>
      <dgm:spPr/>
    </dgm:pt>
    <dgm:pt modelId="{686489DA-EA81-4E6B-94BE-799216D06864}" type="pres">
      <dgm:prSet presAssocID="{EC8ABB7E-2477-4035-9DF5-2AAF6ABEED26}" presName="level3hierChild" presStyleCnt="0"/>
      <dgm:spPr/>
    </dgm:pt>
    <dgm:pt modelId="{ADAAE67B-B35A-4A7A-BFC2-2DB75C0D5EF0}" type="pres">
      <dgm:prSet presAssocID="{4DBD6D99-6F52-45D4-B9B1-1180426E67E9}" presName="conn2-1" presStyleLbl="parChTrans1D2" presStyleIdx="1" presStyleCnt="4"/>
      <dgm:spPr/>
    </dgm:pt>
    <dgm:pt modelId="{005A85E2-497F-45E9-8209-2DDE650ED8EB}" type="pres">
      <dgm:prSet presAssocID="{4DBD6D99-6F52-45D4-B9B1-1180426E67E9}" presName="connTx" presStyleLbl="parChTrans1D2" presStyleIdx="1" presStyleCnt="4"/>
      <dgm:spPr/>
    </dgm:pt>
    <dgm:pt modelId="{7AD97488-14E3-4806-BBC6-47BDB946ECB5}" type="pres">
      <dgm:prSet presAssocID="{2BB10C2D-B079-4AE3-8232-420EFF7F3622}" presName="root2" presStyleCnt="0"/>
      <dgm:spPr/>
    </dgm:pt>
    <dgm:pt modelId="{9DA2C710-DF88-4398-AE2B-C97B45472DA7}" type="pres">
      <dgm:prSet presAssocID="{2BB10C2D-B079-4AE3-8232-420EFF7F3622}" presName="LevelTwoTextNode" presStyleLbl="node2" presStyleIdx="1" presStyleCnt="4">
        <dgm:presLayoutVars>
          <dgm:chPref val="3"/>
        </dgm:presLayoutVars>
      </dgm:prSet>
      <dgm:spPr/>
    </dgm:pt>
    <dgm:pt modelId="{37BE915D-763F-4201-9D8D-3798BBD8ABA9}" type="pres">
      <dgm:prSet presAssocID="{2BB10C2D-B079-4AE3-8232-420EFF7F3622}" presName="level3hierChild" presStyleCnt="0"/>
      <dgm:spPr/>
    </dgm:pt>
    <dgm:pt modelId="{BF2AB863-664C-4AEF-867C-787212A67F3F}" type="pres">
      <dgm:prSet presAssocID="{C96F5685-C873-4C97-869D-3500DFE7E46E}" presName="conn2-1" presStyleLbl="parChTrans1D2" presStyleIdx="2" presStyleCnt="4"/>
      <dgm:spPr/>
    </dgm:pt>
    <dgm:pt modelId="{37890C9B-E313-463A-B96D-31E265AF8B3B}" type="pres">
      <dgm:prSet presAssocID="{C96F5685-C873-4C97-869D-3500DFE7E46E}" presName="connTx" presStyleLbl="parChTrans1D2" presStyleIdx="2" presStyleCnt="4"/>
      <dgm:spPr/>
    </dgm:pt>
    <dgm:pt modelId="{42784A3B-2FDC-4CEC-941A-A492477515DA}" type="pres">
      <dgm:prSet presAssocID="{D6F8598F-9745-4BA7-8852-032F5B3F39C7}" presName="root2" presStyleCnt="0"/>
      <dgm:spPr/>
    </dgm:pt>
    <dgm:pt modelId="{27012E45-22D7-45AE-86CD-A6A9FF3B465E}" type="pres">
      <dgm:prSet presAssocID="{D6F8598F-9745-4BA7-8852-032F5B3F39C7}" presName="LevelTwoTextNode" presStyleLbl="node2" presStyleIdx="2" presStyleCnt="4">
        <dgm:presLayoutVars>
          <dgm:chPref val="3"/>
        </dgm:presLayoutVars>
      </dgm:prSet>
      <dgm:spPr/>
    </dgm:pt>
    <dgm:pt modelId="{2DAFDBC9-DC32-452B-9F26-8C7809AB24CC}" type="pres">
      <dgm:prSet presAssocID="{D6F8598F-9745-4BA7-8852-032F5B3F39C7}" presName="level3hierChild" presStyleCnt="0"/>
      <dgm:spPr/>
    </dgm:pt>
    <dgm:pt modelId="{39B818E7-6681-493C-9D1F-3473EC374C58}" type="pres">
      <dgm:prSet presAssocID="{A57D2E39-BB48-460C-A383-8564663BD9C2}" presName="conn2-1" presStyleLbl="parChTrans1D2" presStyleIdx="3" presStyleCnt="4"/>
      <dgm:spPr/>
    </dgm:pt>
    <dgm:pt modelId="{E78BCD50-A563-4529-BE4F-F5815C4064B1}" type="pres">
      <dgm:prSet presAssocID="{A57D2E39-BB48-460C-A383-8564663BD9C2}" presName="connTx" presStyleLbl="parChTrans1D2" presStyleIdx="3" presStyleCnt="4"/>
      <dgm:spPr/>
    </dgm:pt>
    <dgm:pt modelId="{8DD3E3A5-D03D-455A-90D8-2298613DFA6C}" type="pres">
      <dgm:prSet presAssocID="{72E31021-8075-4C67-88C3-B75C10468671}" presName="root2" presStyleCnt="0"/>
      <dgm:spPr/>
    </dgm:pt>
    <dgm:pt modelId="{5538D3A2-1B0D-405D-8E9B-5710056020BF}" type="pres">
      <dgm:prSet presAssocID="{72E31021-8075-4C67-88C3-B75C10468671}" presName="LevelTwoTextNode" presStyleLbl="node2" presStyleIdx="3" presStyleCnt="4">
        <dgm:presLayoutVars>
          <dgm:chPref val="3"/>
        </dgm:presLayoutVars>
      </dgm:prSet>
      <dgm:spPr/>
    </dgm:pt>
    <dgm:pt modelId="{AD52742A-5E51-4C2A-9509-49CB53B5CFD2}" type="pres">
      <dgm:prSet presAssocID="{72E31021-8075-4C67-88C3-B75C10468671}" presName="level3hierChild" presStyleCnt="0"/>
      <dgm:spPr/>
    </dgm:pt>
  </dgm:ptLst>
  <dgm:cxnLst>
    <dgm:cxn modelId="{9406E267-BF75-447B-B0BA-71296D54BF5F}" type="presOf" srcId="{CF52B228-CB8E-42B9-9934-9AF7601C96C4}" destId="{F2CAD0C7-C3AD-4B5F-BD1A-BA4FE9C4CDE4}" srcOrd="0" destOrd="0" presId="urn:microsoft.com/office/officeart/2005/8/layout/hierarchy2"/>
    <dgm:cxn modelId="{D37AA1AA-64CD-4601-813C-20FFC680016F}" type="presOf" srcId="{72E31021-8075-4C67-88C3-B75C10468671}" destId="{5538D3A2-1B0D-405D-8E9B-5710056020BF}" srcOrd="0" destOrd="0" presId="urn:microsoft.com/office/officeart/2005/8/layout/hierarchy2"/>
    <dgm:cxn modelId="{90064FD9-74D4-49D6-B7D3-3616AE5894C2}" srcId="{D1E3D0B2-C1B8-4E2C-85E9-BA23A39064E8}" destId="{72E31021-8075-4C67-88C3-B75C10468671}" srcOrd="3" destOrd="0" parTransId="{A57D2E39-BB48-460C-A383-8564663BD9C2}" sibTransId="{0E73F60A-20DC-41B6-B280-A5DEBD291F01}"/>
    <dgm:cxn modelId="{6FD57683-1C80-49A3-950C-4DB81D280589}" type="presOf" srcId="{4DBD6D99-6F52-45D4-B9B1-1180426E67E9}" destId="{ADAAE67B-B35A-4A7A-BFC2-2DB75C0D5EF0}" srcOrd="0" destOrd="0" presId="urn:microsoft.com/office/officeart/2005/8/layout/hierarchy2"/>
    <dgm:cxn modelId="{FE37EF80-32DE-4732-8FDD-C326A9FB7016}" srcId="{D1E3D0B2-C1B8-4E2C-85E9-BA23A39064E8}" destId="{2BB10C2D-B079-4AE3-8232-420EFF7F3622}" srcOrd="1" destOrd="0" parTransId="{4DBD6D99-6F52-45D4-B9B1-1180426E67E9}" sibTransId="{6AF87EAC-E3B8-4441-91D8-4B831E74D024}"/>
    <dgm:cxn modelId="{66052350-BEDC-4717-B225-0681CD13C82B}" srcId="{CF52B228-CB8E-42B9-9934-9AF7601C96C4}" destId="{D1E3D0B2-C1B8-4E2C-85E9-BA23A39064E8}" srcOrd="0" destOrd="0" parTransId="{181CA3DF-AF77-4AAA-BE74-DC729BB6AB86}" sibTransId="{2AF1DE46-A2A0-4354-B311-563BADCE70E0}"/>
    <dgm:cxn modelId="{53E79647-C4E5-4030-92B1-2DF995A6D4BB}" srcId="{D1E3D0B2-C1B8-4E2C-85E9-BA23A39064E8}" destId="{D6F8598F-9745-4BA7-8852-032F5B3F39C7}" srcOrd="2" destOrd="0" parTransId="{C96F5685-C873-4C97-869D-3500DFE7E46E}" sibTransId="{CE44B9C8-4F1D-440E-BB31-886314D6A4FB}"/>
    <dgm:cxn modelId="{371289F3-3E2C-4262-9455-AE537C1B1B6E}" type="presOf" srcId="{A57D2E39-BB48-460C-A383-8564663BD9C2}" destId="{E78BCD50-A563-4529-BE4F-F5815C4064B1}" srcOrd="1" destOrd="0" presId="urn:microsoft.com/office/officeart/2005/8/layout/hierarchy2"/>
    <dgm:cxn modelId="{0BA3A65C-D8FB-495A-9A84-778F1F764EC6}" type="presOf" srcId="{D1E3D0B2-C1B8-4E2C-85E9-BA23A39064E8}" destId="{B6CDBFAB-D5B9-40EA-AA63-A143C7D93379}" srcOrd="0" destOrd="0" presId="urn:microsoft.com/office/officeart/2005/8/layout/hierarchy2"/>
    <dgm:cxn modelId="{91A00FCC-5930-4691-8C81-C74E198EB617}" type="presOf" srcId="{4DBD6D99-6F52-45D4-B9B1-1180426E67E9}" destId="{005A85E2-497F-45E9-8209-2DDE650ED8EB}" srcOrd="1" destOrd="0" presId="urn:microsoft.com/office/officeart/2005/8/layout/hierarchy2"/>
    <dgm:cxn modelId="{61F324E9-D17B-4972-9B5F-47F4893D3B6C}" type="presOf" srcId="{C96F5685-C873-4C97-869D-3500DFE7E46E}" destId="{37890C9B-E313-463A-B96D-31E265AF8B3B}" srcOrd="1" destOrd="0" presId="urn:microsoft.com/office/officeart/2005/8/layout/hierarchy2"/>
    <dgm:cxn modelId="{9E6D79C2-6487-49C5-AC17-AC74BAFC6688}" type="presOf" srcId="{2BB10C2D-B079-4AE3-8232-420EFF7F3622}" destId="{9DA2C710-DF88-4398-AE2B-C97B45472DA7}" srcOrd="0" destOrd="0" presId="urn:microsoft.com/office/officeart/2005/8/layout/hierarchy2"/>
    <dgm:cxn modelId="{832B52BE-137D-46AF-AEAA-D8EB08EDC077}" type="presOf" srcId="{9CD2499A-E41A-4838-A6A8-E1737E94AF39}" destId="{E480BE02-FE4E-4551-AB08-56BADBDACC65}" srcOrd="0" destOrd="0" presId="urn:microsoft.com/office/officeart/2005/8/layout/hierarchy2"/>
    <dgm:cxn modelId="{B5B9F9FB-5070-4E9E-B5B2-D7DC21E31806}" type="presOf" srcId="{EC8ABB7E-2477-4035-9DF5-2AAF6ABEED26}" destId="{AE9B53B2-F7CA-4162-A187-D2AA97FFF733}" srcOrd="0" destOrd="0" presId="urn:microsoft.com/office/officeart/2005/8/layout/hierarchy2"/>
    <dgm:cxn modelId="{50F8B3EA-9F3C-4A8C-BA5D-9C290BAB3D01}" srcId="{D1E3D0B2-C1B8-4E2C-85E9-BA23A39064E8}" destId="{EC8ABB7E-2477-4035-9DF5-2AAF6ABEED26}" srcOrd="0" destOrd="0" parTransId="{9CD2499A-E41A-4838-A6A8-E1737E94AF39}" sibTransId="{2EEC4A5E-4C3F-46B8-9D1F-7FCE60081F85}"/>
    <dgm:cxn modelId="{FCE9AEB0-FFAB-44DE-AF7E-8F84066BA9F8}" type="presOf" srcId="{C96F5685-C873-4C97-869D-3500DFE7E46E}" destId="{BF2AB863-664C-4AEF-867C-787212A67F3F}" srcOrd="0" destOrd="0" presId="urn:microsoft.com/office/officeart/2005/8/layout/hierarchy2"/>
    <dgm:cxn modelId="{A19FCCD1-501E-464C-9DC1-3E75987ACB0E}" type="presOf" srcId="{D6F8598F-9745-4BA7-8852-032F5B3F39C7}" destId="{27012E45-22D7-45AE-86CD-A6A9FF3B465E}" srcOrd="0" destOrd="0" presId="urn:microsoft.com/office/officeart/2005/8/layout/hierarchy2"/>
    <dgm:cxn modelId="{34862D68-7469-469A-83F1-03E11111C3AA}" type="presOf" srcId="{A57D2E39-BB48-460C-A383-8564663BD9C2}" destId="{39B818E7-6681-493C-9D1F-3473EC374C58}" srcOrd="0" destOrd="0" presId="urn:microsoft.com/office/officeart/2005/8/layout/hierarchy2"/>
    <dgm:cxn modelId="{B97BE8D4-3472-407D-A4F5-D395BAAD81E8}" type="presOf" srcId="{9CD2499A-E41A-4838-A6A8-E1737E94AF39}" destId="{79A68AB9-85DF-4CB3-BD12-28856292D098}" srcOrd="1" destOrd="0" presId="urn:microsoft.com/office/officeart/2005/8/layout/hierarchy2"/>
    <dgm:cxn modelId="{ED2EDC78-8561-49C1-A2B6-90D33C2AB042}" type="presParOf" srcId="{F2CAD0C7-C3AD-4B5F-BD1A-BA4FE9C4CDE4}" destId="{C68D2A09-2274-4AC9-A9F1-ECE65F378650}" srcOrd="0" destOrd="0" presId="urn:microsoft.com/office/officeart/2005/8/layout/hierarchy2"/>
    <dgm:cxn modelId="{CBCFB0EF-200A-4BEA-A350-D13CAC3EBF20}" type="presParOf" srcId="{C68D2A09-2274-4AC9-A9F1-ECE65F378650}" destId="{B6CDBFAB-D5B9-40EA-AA63-A143C7D93379}" srcOrd="0" destOrd="0" presId="urn:microsoft.com/office/officeart/2005/8/layout/hierarchy2"/>
    <dgm:cxn modelId="{8A1413A0-36BB-44F0-8D15-F5C33F9BC902}" type="presParOf" srcId="{C68D2A09-2274-4AC9-A9F1-ECE65F378650}" destId="{4B760094-A61F-4B90-9A13-10B9B8517BDC}" srcOrd="1" destOrd="0" presId="urn:microsoft.com/office/officeart/2005/8/layout/hierarchy2"/>
    <dgm:cxn modelId="{BDA99B98-F2A2-45EC-8EB8-17A3463340D6}" type="presParOf" srcId="{4B760094-A61F-4B90-9A13-10B9B8517BDC}" destId="{E480BE02-FE4E-4551-AB08-56BADBDACC65}" srcOrd="0" destOrd="0" presId="urn:microsoft.com/office/officeart/2005/8/layout/hierarchy2"/>
    <dgm:cxn modelId="{C1131F3A-D6D4-4BF3-8F04-0F034C0A1A5F}" type="presParOf" srcId="{E480BE02-FE4E-4551-AB08-56BADBDACC65}" destId="{79A68AB9-85DF-4CB3-BD12-28856292D098}" srcOrd="0" destOrd="0" presId="urn:microsoft.com/office/officeart/2005/8/layout/hierarchy2"/>
    <dgm:cxn modelId="{45823A7E-C6D5-47F1-A5AC-E4D397086B1B}" type="presParOf" srcId="{4B760094-A61F-4B90-9A13-10B9B8517BDC}" destId="{4347AE66-F9BB-41D0-A51D-4781D98C24EA}" srcOrd="1" destOrd="0" presId="urn:microsoft.com/office/officeart/2005/8/layout/hierarchy2"/>
    <dgm:cxn modelId="{05306558-F400-46D8-9CFF-715C42E2A908}" type="presParOf" srcId="{4347AE66-F9BB-41D0-A51D-4781D98C24EA}" destId="{AE9B53B2-F7CA-4162-A187-D2AA97FFF733}" srcOrd="0" destOrd="0" presId="urn:microsoft.com/office/officeart/2005/8/layout/hierarchy2"/>
    <dgm:cxn modelId="{8C4A160C-3B57-4F0E-AE18-81FA0ABD1A23}" type="presParOf" srcId="{4347AE66-F9BB-41D0-A51D-4781D98C24EA}" destId="{686489DA-EA81-4E6B-94BE-799216D06864}" srcOrd="1" destOrd="0" presId="urn:microsoft.com/office/officeart/2005/8/layout/hierarchy2"/>
    <dgm:cxn modelId="{3521B437-FA18-46BC-9663-45C79C6EBB09}" type="presParOf" srcId="{4B760094-A61F-4B90-9A13-10B9B8517BDC}" destId="{ADAAE67B-B35A-4A7A-BFC2-2DB75C0D5EF0}" srcOrd="2" destOrd="0" presId="urn:microsoft.com/office/officeart/2005/8/layout/hierarchy2"/>
    <dgm:cxn modelId="{06955858-36FB-4DE7-BEF7-143F0A4857AF}" type="presParOf" srcId="{ADAAE67B-B35A-4A7A-BFC2-2DB75C0D5EF0}" destId="{005A85E2-497F-45E9-8209-2DDE650ED8EB}" srcOrd="0" destOrd="0" presId="urn:microsoft.com/office/officeart/2005/8/layout/hierarchy2"/>
    <dgm:cxn modelId="{DF8E7090-31BB-4110-AAD4-3D48A4209D72}" type="presParOf" srcId="{4B760094-A61F-4B90-9A13-10B9B8517BDC}" destId="{7AD97488-14E3-4806-BBC6-47BDB946ECB5}" srcOrd="3" destOrd="0" presId="urn:microsoft.com/office/officeart/2005/8/layout/hierarchy2"/>
    <dgm:cxn modelId="{F643986F-CF1A-44E9-B767-732F67F49E32}" type="presParOf" srcId="{7AD97488-14E3-4806-BBC6-47BDB946ECB5}" destId="{9DA2C710-DF88-4398-AE2B-C97B45472DA7}" srcOrd="0" destOrd="0" presId="urn:microsoft.com/office/officeart/2005/8/layout/hierarchy2"/>
    <dgm:cxn modelId="{38D3C212-D263-46A7-AF6B-5F7FA62E79B8}" type="presParOf" srcId="{7AD97488-14E3-4806-BBC6-47BDB946ECB5}" destId="{37BE915D-763F-4201-9D8D-3798BBD8ABA9}" srcOrd="1" destOrd="0" presId="urn:microsoft.com/office/officeart/2005/8/layout/hierarchy2"/>
    <dgm:cxn modelId="{AF8D522D-1262-474B-A7D5-C6E270E8AD5F}" type="presParOf" srcId="{4B760094-A61F-4B90-9A13-10B9B8517BDC}" destId="{BF2AB863-664C-4AEF-867C-787212A67F3F}" srcOrd="4" destOrd="0" presId="urn:microsoft.com/office/officeart/2005/8/layout/hierarchy2"/>
    <dgm:cxn modelId="{359C2368-6DB9-4C65-9E2C-AE5920EF8AAF}" type="presParOf" srcId="{BF2AB863-664C-4AEF-867C-787212A67F3F}" destId="{37890C9B-E313-463A-B96D-31E265AF8B3B}" srcOrd="0" destOrd="0" presId="urn:microsoft.com/office/officeart/2005/8/layout/hierarchy2"/>
    <dgm:cxn modelId="{B7AB79C9-2621-458E-B88B-0BEC7CA518C8}" type="presParOf" srcId="{4B760094-A61F-4B90-9A13-10B9B8517BDC}" destId="{42784A3B-2FDC-4CEC-941A-A492477515DA}" srcOrd="5" destOrd="0" presId="urn:microsoft.com/office/officeart/2005/8/layout/hierarchy2"/>
    <dgm:cxn modelId="{96E570E7-D67F-491E-9E0A-3AA818352ACC}" type="presParOf" srcId="{42784A3B-2FDC-4CEC-941A-A492477515DA}" destId="{27012E45-22D7-45AE-86CD-A6A9FF3B465E}" srcOrd="0" destOrd="0" presId="urn:microsoft.com/office/officeart/2005/8/layout/hierarchy2"/>
    <dgm:cxn modelId="{8242AB92-2AD6-4AD4-81F5-202430762E37}" type="presParOf" srcId="{42784A3B-2FDC-4CEC-941A-A492477515DA}" destId="{2DAFDBC9-DC32-452B-9F26-8C7809AB24CC}" srcOrd="1" destOrd="0" presId="urn:microsoft.com/office/officeart/2005/8/layout/hierarchy2"/>
    <dgm:cxn modelId="{D0D54EED-C68D-4DA8-B83F-8B31E28EFC40}" type="presParOf" srcId="{4B760094-A61F-4B90-9A13-10B9B8517BDC}" destId="{39B818E7-6681-493C-9D1F-3473EC374C58}" srcOrd="6" destOrd="0" presId="urn:microsoft.com/office/officeart/2005/8/layout/hierarchy2"/>
    <dgm:cxn modelId="{C4E0F1C4-702D-4140-A505-DF2FAC988D50}" type="presParOf" srcId="{39B818E7-6681-493C-9D1F-3473EC374C58}" destId="{E78BCD50-A563-4529-BE4F-F5815C4064B1}" srcOrd="0" destOrd="0" presId="urn:microsoft.com/office/officeart/2005/8/layout/hierarchy2"/>
    <dgm:cxn modelId="{C0B5774F-48D1-4EBD-A9AF-A695F64E340A}" type="presParOf" srcId="{4B760094-A61F-4B90-9A13-10B9B8517BDC}" destId="{8DD3E3A5-D03D-455A-90D8-2298613DFA6C}" srcOrd="7" destOrd="0" presId="urn:microsoft.com/office/officeart/2005/8/layout/hierarchy2"/>
    <dgm:cxn modelId="{B98B21C2-B826-4D94-8DBD-750F3F44CF1E}" type="presParOf" srcId="{8DD3E3A5-D03D-455A-90D8-2298613DFA6C}" destId="{5538D3A2-1B0D-405D-8E9B-5710056020BF}" srcOrd="0" destOrd="0" presId="urn:microsoft.com/office/officeart/2005/8/layout/hierarchy2"/>
    <dgm:cxn modelId="{482A5248-E3D0-4E99-A6DB-67823EFF892B}" type="presParOf" srcId="{8DD3E3A5-D03D-455A-90D8-2298613DFA6C}" destId="{AD52742A-5E51-4C2A-9509-49CB53B5CFD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33B6E-E20D-4EFA-B230-C5491BE5C801}">
      <dsp:nvSpPr>
        <dsp:cNvPr id="0" name=""/>
        <dsp:cNvSpPr/>
      </dsp:nvSpPr>
      <dsp:spPr>
        <a:xfrm>
          <a:off x="952052" y="245"/>
          <a:ext cx="1866654" cy="111999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Asset Analytics</a:t>
          </a:r>
        </a:p>
      </dsp:txBody>
      <dsp:txXfrm>
        <a:off x="952052" y="245"/>
        <a:ext cx="1866654" cy="1119992"/>
      </dsp:txXfrm>
    </dsp:sp>
    <dsp:sp modelId="{7A084E42-1CC2-4C66-8547-22EECDFF307B}">
      <dsp:nvSpPr>
        <dsp:cNvPr id="0" name=""/>
        <dsp:cNvSpPr/>
      </dsp:nvSpPr>
      <dsp:spPr>
        <a:xfrm>
          <a:off x="3005371" y="245"/>
          <a:ext cx="1866654" cy="1119992"/>
        </a:xfrm>
        <a:prstGeom prst="rect">
          <a:avLst/>
        </a:prstGeom>
        <a:solidFill>
          <a:schemeClr val="accent2">
            <a:hueOff val="10313"/>
            <a:satOff val="1185"/>
            <a:lumOff val="-9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Operational &amp; Performance Analytics</a:t>
          </a:r>
        </a:p>
      </dsp:txBody>
      <dsp:txXfrm>
        <a:off x="3005371" y="245"/>
        <a:ext cx="1866654" cy="1119992"/>
      </dsp:txXfrm>
    </dsp:sp>
    <dsp:sp modelId="{C7859702-2C12-441A-8E1B-77D82AAFE608}">
      <dsp:nvSpPr>
        <dsp:cNvPr id="0" name=""/>
        <dsp:cNvSpPr/>
      </dsp:nvSpPr>
      <dsp:spPr>
        <a:xfrm>
          <a:off x="5058691" y="245"/>
          <a:ext cx="1866654" cy="1119992"/>
        </a:xfrm>
        <a:prstGeom prst="rect">
          <a:avLst/>
        </a:prstGeom>
        <a:solidFill>
          <a:schemeClr val="accent2">
            <a:hueOff val="20625"/>
            <a:satOff val="2371"/>
            <a:lumOff val="-18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Process Analytics</a:t>
          </a:r>
        </a:p>
      </dsp:txBody>
      <dsp:txXfrm>
        <a:off x="5058691" y="245"/>
        <a:ext cx="1866654" cy="1119992"/>
      </dsp:txXfrm>
    </dsp:sp>
    <dsp:sp modelId="{DEF864F0-A5C8-4B6C-AAEC-A1161C908382}">
      <dsp:nvSpPr>
        <dsp:cNvPr id="0" name=""/>
        <dsp:cNvSpPr/>
      </dsp:nvSpPr>
      <dsp:spPr>
        <a:xfrm>
          <a:off x="7112011" y="245"/>
          <a:ext cx="1866654" cy="1119992"/>
        </a:xfrm>
        <a:prstGeom prst="rect">
          <a:avLst/>
        </a:prstGeom>
        <a:solidFill>
          <a:schemeClr val="accent2">
            <a:hueOff val="30938"/>
            <a:satOff val="3556"/>
            <a:lumOff val="-28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Customer &amp; Allied Service Analytics</a:t>
          </a:r>
        </a:p>
      </dsp:txBody>
      <dsp:txXfrm>
        <a:off x="7112011" y="245"/>
        <a:ext cx="1866654" cy="1119992"/>
      </dsp:txXfrm>
    </dsp:sp>
    <dsp:sp modelId="{90A7602C-E43E-4F81-9101-A824110B7D98}">
      <dsp:nvSpPr>
        <dsp:cNvPr id="0" name=""/>
        <dsp:cNvSpPr/>
      </dsp:nvSpPr>
      <dsp:spPr>
        <a:xfrm>
          <a:off x="9165330" y="245"/>
          <a:ext cx="1866654" cy="1119992"/>
        </a:xfrm>
        <a:prstGeom prst="rect">
          <a:avLst/>
        </a:prstGeom>
        <a:solidFill>
          <a:schemeClr val="accent2">
            <a:hueOff val="41251"/>
            <a:satOff val="4741"/>
            <a:lumOff val="-37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Energy Analytics</a:t>
          </a:r>
        </a:p>
      </dsp:txBody>
      <dsp:txXfrm>
        <a:off x="9165330" y="245"/>
        <a:ext cx="1866654" cy="1119992"/>
      </dsp:txXfrm>
    </dsp:sp>
    <dsp:sp modelId="{2B4212DD-2980-400D-B0CB-B3CC12B89B3F}">
      <dsp:nvSpPr>
        <dsp:cNvPr id="0" name=""/>
        <dsp:cNvSpPr/>
      </dsp:nvSpPr>
      <dsp:spPr>
        <a:xfrm>
          <a:off x="952052" y="1306903"/>
          <a:ext cx="1866654" cy="1119992"/>
        </a:xfrm>
        <a:prstGeom prst="rect">
          <a:avLst/>
        </a:prstGeom>
        <a:solidFill>
          <a:schemeClr val="accent2">
            <a:hueOff val="51563"/>
            <a:satOff val="5927"/>
            <a:lumOff val="-47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Sustainability Analytics</a:t>
          </a:r>
        </a:p>
      </dsp:txBody>
      <dsp:txXfrm>
        <a:off x="952052" y="1306903"/>
        <a:ext cx="1866654" cy="1119992"/>
      </dsp:txXfrm>
    </dsp:sp>
    <dsp:sp modelId="{F5113F5D-D3B8-46EB-9EED-84BA91904FC5}">
      <dsp:nvSpPr>
        <dsp:cNvPr id="0" name=""/>
        <dsp:cNvSpPr/>
      </dsp:nvSpPr>
      <dsp:spPr>
        <a:xfrm>
          <a:off x="3005371" y="1306903"/>
          <a:ext cx="1866654" cy="1119992"/>
        </a:xfrm>
        <a:prstGeom prst="rect">
          <a:avLst/>
        </a:prstGeom>
        <a:solidFill>
          <a:schemeClr val="accent2">
            <a:hueOff val="61876"/>
            <a:satOff val="7112"/>
            <a:lumOff val="-56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Supply Chain analytics</a:t>
          </a:r>
        </a:p>
      </dsp:txBody>
      <dsp:txXfrm>
        <a:off x="3005371" y="1306903"/>
        <a:ext cx="1866654" cy="1119992"/>
      </dsp:txXfrm>
    </dsp:sp>
    <dsp:sp modelId="{A209145A-AB96-45BF-A9D9-9D8571525F27}">
      <dsp:nvSpPr>
        <dsp:cNvPr id="0" name=""/>
        <dsp:cNvSpPr/>
      </dsp:nvSpPr>
      <dsp:spPr>
        <a:xfrm>
          <a:off x="5058691" y="1306903"/>
          <a:ext cx="1866654" cy="1119992"/>
        </a:xfrm>
        <a:prstGeom prst="rect">
          <a:avLst/>
        </a:prstGeom>
        <a:solidFill>
          <a:schemeClr val="accent2">
            <a:hueOff val="72189"/>
            <a:satOff val="8298"/>
            <a:lumOff val="-66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Marketing Analytics</a:t>
          </a:r>
        </a:p>
      </dsp:txBody>
      <dsp:txXfrm>
        <a:off x="5058691" y="1306903"/>
        <a:ext cx="1866654" cy="1119992"/>
      </dsp:txXfrm>
    </dsp:sp>
    <dsp:sp modelId="{3571E641-42F2-4B9C-9738-3926361E6E9F}">
      <dsp:nvSpPr>
        <dsp:cNvPr id="0" name=""/>
        <dsp:cNvSpPr/>
      </dsp:nvSpPr>
      <dsp:spPr>
        <a:xfrm>
          <a:off x="7112011" y="1306903"/>
          <a:ext cx="1866654" cy="1119992"/>
        </a:xfrm>
        <a:prstGeom prst="rect">
          <a:avLst/>
        </a:prstGeom>
        <a:solidFill>
          <a:schemeClr val="accent2">
            <a:hueOff val="82501"/>
            <a:satOff val="9483"/>
            <a:lumOff val="-75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Financial Analytics</a:t>
          </a:r>
        </a:p>
      </dsp:txBody>
      <dsp:txXfrm>
        <a:off x="7112011" y="1306903"/>
        <a:ext cx="1866654" cy="1119992"/>
      </dsp:txXfrm>
    </dsp:sp>
    <dsp:sp modelId="{4FA9889B-3B80-4254-A911-C2BF248A3860}">
      <dsp:nvSpPr>
        <dsp:cNvPr id="0" name=""/>
        <dsp:cNvSpPr/>
      </dsp:nvSpPr>
      <dsp:spPr>
        <a:xfrm>
          <a:off x="9165330" y="1306903"/>
          <a:ext cx="1866654" cy="1119992"/>
        </a:xfrm>
        <a:prstGeom prst="rect">
          <a:avLst/>
        </a:prstGeom>
        <a:solidFill>
          <a:schemeClr val="accent2">
            <a:hueOff val="92814"/>
            <a:satOff val="10668"/>
            <a:lumOff val="-85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Risk &amp; Fraud Analytics</a:t>
          </a:r>
        </a:p>
      </dsp:txBody>
      <dsp:txXfrm>
        <a:off x="9165330" y="1306903"/>
        <a:ext cx="1866654" cy="1119992"/>
      </dsp:txXfrm>
    </dsp:sp>
    <dsp:sp modelId="{FE9049DB-7518-488E-B76A-8B5F70EE5639}">
      <dsp:nvSpPr>
        <dsp:cNvPr id="0" name=""/>
        <dsp:cNvSpPr/>
      </dsp:nvSpPr>
      <dsp:spPr>
        <a:xfrm>
          <a:off x="4032031" y="2613561"/>
          <a:ext cx="1866654" cy="1119992"/>
        </a:xfrm>
        <a:prstGeom prst="rect">
          <a:avLst/>
        </a:prstGeom>
        <a:solidFill>
          <a:schemeClr val="accent2">
            <a:hueOff val="103127"/>
            <a:satOff val="11854"/>
            <a:lumOff val="-94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Compliance Analytics</a:t>
          </a:r>
        </a:p>
      </dsp:txBody>
      <dsp:txXfrm>
        <a:off x="4032031" y="2613561"/>
        <a:ext cx="1866654" cy="1119992"/>
      </dsp:txXfrm>
    </dsp:sp>
    <dsp:sp modelId="{957B9B52-D6E5-4618-B049-0A9BA6DB0D35}">
      <dsp:nvSpPr>
        <dsp:cNvPr id="0" name=""/>
        <dsp:cNvSpPr/>
      </dsp:nvSpPr>
      <dsp:spPr>
        <a:xfrm>
          <a:off x="6085351" y="2613561"/>
          <a:ext cx="1866654" cy="1119992"/>
        </a:xfrm>
        <a:prstGeom prst="rect">
          <a:avLst/>
        </a:prstGeom>
        <a:solidFill>
          <a:schemeClr val="accent2">
            <a:hueOff val="113439"/>
            <a:satOff val="13039"/>
            <a:lumOff val="-1039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t>
          </a:r>
        </a:p>
      </dsp:txBody>
      <dsp:txXfrm>
        <a:off x="6085351" y="2613561"/>
        <a:ext cx="1866654" cy="1119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97125-ED3D-4705-8FB2-9F09271FA603}">
      <dsp:nvSpPr>
        <dsp:cNvPr id="0" name=""/>
        <dsp:cNvSpPr/>
      </dsp:nvSpPr>
      <dsp:spPr>
        <a:xfrm>
          <a:off x="873338" y="439"/>
          <a:ext cx="1268536" cy="761121"/>
        </a:xfrm>
        <a:prstGeom prst="rect">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Oil and Gas</a:t>
          </a:r>
        </a:p>
      </dsp:txBody>
      <dsp:txXfrm>
        <a:off x="873338" y="439"/>
        <a:ext cx="1268536" cy="761121"/>
      </dsp:txXfrm>
    </dsp:sp>
    <dsp:sp modelId="{EBCFDDFB-2C83-451D-B343-B4B2A2A69BEF}">
      <dsp:nvSpPr>
        <dsp:cNvPr id="0" name=""/>
        <dsp:cNvSpPr/>
      </dsp:nvSpPr>
      <dsp:spPr>
        <a:xfrm>
          <a:off x="2268728" y="439"/>
          <a:ext cx="1268536" cy="761121"/>
        </a:xfrm>
        <a:prstGeom prst="rect">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Manufacturing</a:t>
          </a:r>
        </a:p>
      </dsp:txBody>
      <dsp:txXfrm>
        <a:off x="2268728" y="439"/>
        <a:ext cx="1268536" cy="761121"/>
      </dsp:txXfrm>
    </dsp:sp>
    <dsp:sp modelId="{0413F121-DF85-4565-89FC-609F2BBD0275}">
      <dsp:nvSpPr>
        <dsp:cNvPr id="0" name=""/>
        <dsp:cNvSpPr/>
      </dsp:nvSpPr>
      <dsp:spPr>
        <a:xfrm>
          <a:off x="3664119" y="439"/>
          <a:ext cx="1268536" cy="761121"/>
        </a:xfrm>
        <a:prstGeom prst="rect">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Chemical and Petrochemical</a:t>
          </a:r>
        </a:p>
      </dsp:txBody>
      <dsp:txXfrm>
        <a:off x="3664119" y="439"/>
        <a:ext cx="1268536" cy="761121"/>
      </dsp:txXfrm>
    </dsp:sp>
    <dsp:sp modelId="{98EB8496-1A71-4284-8D5E-DAE3CD81329C}">
      <dsp:nvSpPr>
        <dsp:cNvPr id="0" name=""/>
        <dsp:cNvSpPr/>
      </dsp:nvSpPr>
      <dsp:spPr>
        <a:xfrm>
          <a:off x="5059509" y="439"/>
          <a:ext cx="1268536" cy="761121"/>
        </a:xfrm>
        <a:prstGeom prst="rect">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Energy  and Utilities</a:t>
          </a:r>
        </a:p>
      </dsp:txBody>
      <dsp:txXfrm>
        <a:off x="5059509" y="439"/>
        <a:ext cx="1268536" cy="761121"/>
      </dsp:txXfrm>
    </dsp:sp>
    <dsp:sp modelId="{42477EC4-3522-47C3-8571-CA2CB3731933}">
      <dsp:nvSpPr>
        <dsp:cNvPr id="0" name=""/>
        <dsp:cNvSpPr/>
      </dsp:nvSpPr>
      <dsp:spPr>
        <a:xfrm>
          <a:off x="6454899" y="439"/>
          <a:ext cx="1268536" cy="761121"/>
        </a:xfrm>
        <a:prstGeom prst="rect">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Supply Chain</a:t>
          </a:r>
        </a:p>
      </dsp:txBody>
      <dsp:txXfrm>
        <a:off x="6454899" y="439"/>
        <a:ext cx="1268536" cy="761121"/>
      </dsp:txXfrm>
    </dsp:sp>
    <dsp:sp modelId="{88F33712-CC20-44BB-B080-2BE3C10A35E6}">
      <dsp:nvSpPr>
        <dsp:cNvPr id="0" name=""/>
        <dsp:cNvSpPr/>
      </dsp:nvSpPr>
      <dsp:spPr>
        <a:xfrm>
          <a:off x="7850289" y="439"/>
          <a:ext cx="1268536" cy="761121"/>
        </a:xfrm>
        <a:prstGeom prst="rect">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Pharma and Lifesciences</a:t>
          </a:r>
        </a:p>
      </dsp:txBody>
      <dsp:txXfrm>
        <a:off x="7850289" y="439"/>
        <a:ext cx="1268536" cy="761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13A74-8409-4A77-97D8-26923060DF10}">
      <dsp:nvSpPr>
        <dsp:cNvPr id="0" name=""/>
        <dsp:cNvSpPr/>
      </dsp:nvSpPr>
      <dsp:spPr>
        <a:xfrm>
          <a:off x="2342" y="278332"/>
          <a:ext cx="3716165" cy="2560437"/>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19A43-5345-4847-ABBB-A025256689D8}">
      <dsp:nvSpPr>
        <dsp:cNvPr id="0" name=""/>
        <dsp:cNvSpPr/>
      </dsp:nvSpPr>
      <dsp:spPr>
        <a:xfrm>
          <a:off x="2342" y="2838770"/>
          <a:ext cx="3716165" cy="137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Data volume and size</a:t>
          </a:r>
        </a:p>
      </dsp:txBody>
      <dsp:txXfrm>
        <a:off x="2342" y="2838770"/>
        <a:ext cx="3716165" cy="1378697"/>
      </dsp:txXfrm>
    </dsp:sp>
    <dsp:sp modelId="{E247B091-6670-4354-8B83-5E444DE14C23}">
      <dsp:nvSpPr>
        <dsp:cNvPr id="0" name=""/>
        <dsp:cNvSpPr/>
      </dsp:nvSpPr>
      <dsp:spPr>
        <a:xfrm>
          <a:off x="4090279" y="278332"/>
          <a:ext cx="3716165" cy="2560437"/>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B38F9-C621-474B-BF85-3A017E73B093}">
      <dsp:nvSpPr>
        <dsp:cNvPr id="0" name=""/>
        <dsp:cNvSpPr/>
      </dsp:nvSpPr>
      <dsp:spPr>
        <a:xfrm>
          <a:off x="4090279" y="2838770"/>
          <a:ext cx="3716165" cy="137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a:t>Computational power</a:t>
          </a:r>
        </a:p>
      </dsp:txBody>
      <dsp:txXfrm>
        <a:off x="4090279" y="2838770"/>
        <a:ext cx="3716165" cy="1378697"/>
      </dsp:txXfrm>
    </dsp:sp>
    <dsp:sp modelId="{904BE673-4886-4A7C-8FA3-EEA5B25CF932}">
      <dsp:nvSpPr>
        <dsp:cNvPr id="0" name=""/>
        <dsp:cNvSpPr/>
      </dsp:nvSpPr>
      <dsp:spPr>
        <a:xfrm>
          <a:off x="8178217" y="278332"/>
          <a:ext cx="3716165" cy="2560437"/>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97EF29-E37A-4C44-A6F3-D2D575113FD3}">
      <dsp:nvSpPr>
        <dsp:cNvPr id="0" name=""/>
        <dsp:cNvSpPr/>
      </dsp:nvSpPr>
      <dsp:spPr>
        <a:xfrm>
          <a:off x="8178217" y="2838770"/>
          <a:ext cx="3716165" cy="137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a:t>Skilled professionals</a:t>
          </a:r>
        </a:p>
      </dsp:txBody>
      <dsp:txXfrm>
        <a:off x="8178217" y="2838770"/>
        <a:ext cx="3716165" cy="1378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DBFAB-D5B9-40EA-AA63-A143C7D93379}">
      <dsp:nvSpPr>
        <dsp:cNvPr id="0" name=""/>
        <dsp:cNvSpPr/>
      </dsp:nvSpPr>
      <dsp:spPr>
        <a:xfrm>
          <a:off x="312737" y="1890712"/>
          <a:ext cx="2190749" cy="1095374"/>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Analytics</a:t>
          </a:r>
        </a:p>
      </dsp:txBody>
      <dsp:txXfrm>
        <a:off x="344819" y="1922794"/>
        <a:ext cx="2126585" cy="1031210"/>
      </dsp:txXfrm>
    </dsp:sp>
    <dsp:sp modelId="{E480BE02-FE4E-4551-AB08-56BADBDACC65}">
      <dsp:nvSpPr>
        <dsp:cNvPr id="0" name=""/>
        <dsp:cNvSpPr/>
      </dsp:nvSpPr>
      <dsp:spPr>
        <a:xfrm rot="17692822">
          <a:off x="1900220" y="1473424"/>
          <a:ext cx="2082833" cy="40429"/>
        </a:xfrm>
        <a:custGeom>
          <a:avLst/>
          <a:gdLst/>
          <a:ahLst/>
          <a:cxnLst/>
          <a:rect l="0" t="0" r="0" b="0"/>
          <a:pathLst>
            <a:path>
              <a:moveTo>
                <a:pt x="0" y="20214"/>
              </a:moveTo>
              <a:lnTo>
                <a:pt x="2082833" y="20214"/>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89566" y="1441568"/>
        <a:ext cx="104141" cy="104141"/>
      </dsp:txXfrm>
    </dsp:sp>
    <dsp:sp modelId="{AE9B53B2-F7CA-4162-A187-D2AA97FFF733}">
      <dsp:nvSpPr>
        <dsp:cNvPr id="0" name=""/>
        <dsp:cNvSpPr/>
      </dsp:nvSpPr>
      <dsp:spPr>
        <a:xfrm>
          <a:off x="3379787" y="1190"/>
          <a:ext cx="2190749" cy="1095374"/>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Operations</a:t>
          </a:r>
        </a:p>
      </dsp:txBody>
      <dsp:txXfrm>
        <a:off x="3411869" y="33272"/>
        <a:ext cx="2126585" cy="1031210"/>
      </dsp:txXfrm>
    </dsp:sp>
    <dsp:sp modelId="{ADAAE67B-B35A-4A7A-BFC2-2DB75C0D5EF0}">
      <dsp:nvSpPr>
        <dsp:cNvPr id="0" name=""/>
        <dsp:cNvSpPr/>
      </dsp:nvSpPr>
      <dsp:spPr>
        <a:xfrm rot="19457599">
          <a:off x="2402054" y="2103264"/>
          <a:ext cx="1079166" cy="40429"/>
        </a:xfrm>
        <a:custGeom>
          <a:avLst/>
          <a:gdLst/>
          <a:ahLst/>
          <a:cxnLst/>
          <a:rect l="0" t="0" r="0" b="0"/>
          <a:pathLst>
            <a:path>
              <a:moveTo>
                <a:pt x="0" y="20214"/>
              </a:moveTo>
              <a:lnTo>
                <a:pt x="1079166" y="20214"/>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4658" y="2096500"/>
        <a:ext cx="53958" cy="53958"/>
      </dsp:txXfrm>
    </dsp:sp>
    <dsp:sp modelId="{9DA2C710-DF88-4398-AE2B-C97B45472DA7}">
      <dsp:nvSpPr>
        <dsp:cNvPr id="0" name=""/>
        <dsp:cNvSpPr/>
      </dsp:nvSpPr>
      <dsp:spPr>
        <a:xfrm>
          <a:off x="3379787" y="1260871"/>
          <a:ext cx="2190749" cy="1095374"/>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Reliability</a:t>
          </a:r>
        </a:p>
      </dsp:txBody>
      <dsp:txXfrm>
        <a:off x="3411869" y="1292953"/>
        <a:ext cx="2126585" cy="1031210"/>
      </dsp:txXfrm>
    </dsp:sp>
    <dsp:sp modelId="{BF2AB863-664C-4AEF-867C-787212A67F3F}">
      <dsp:nvSpPr>
        <dsp:cNvPr id="0" name=""/>
        <dsp:cNvSpPr/>
      </dsp:nvSpPr>
      <dsp:spPr>
        <a:xfrm rot="2142401">
          <a:off x="2402054" y="2733105"/>
          <a:ext cx="1079166" cy="40429"/>
        </a:xfrm>
        <a:custGeom>
          <a:avLst/>
          <a:gdLst/>
          <a:ahLst/>
          <a:cxnLst/>
          <a:rect l="0" t="0" r="0" b="0"/>
          <a:pathLst>
            <a:path>
              <a:moveTo>
                <a:pt x="0" y="20214"/>
              </a:moveTo>
              <a:lnTo>
                <a:pt x="1079166" y="20214"/>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4658" y="2726341"/>
        <a:ext cx="53958" cy="53958"/>
      </dsp:txXfrm>
    </dsp:sp>
    <dsp:sp modelId="{27012E45-22D7-45AE-86CD-A6A9FF3B465E}">
      <dsp:nvSpPr>
        <dsp:cNvPr id="0" name=""/>
        <dsp:cNvSpPr/>
      </dsp:nvSpPr>
      <dsp:spPr>
        <a:xfrm>
          <a:off x="3379787" y="2520553"/>
          <a:ext cx="2190749" cy="1095374"/>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Integrity</a:t>
          </a:r>
        </a:p>
      </dsp:txBody>
      <dsp:txXfrm>
        <a:off x="3411869" y="2552635"/>
        <a:ext cx="2126585" cy="1031210"/>
      </dsp:txXfrm>
    </dsp:sp>
    <dsp:sp modelId="{39B818E7-6681-493C-9D1F-3473EC374C58}">
      <dsp:nvSpPr>
        <dsp:cNvPr id="0" name=""/>
        <dsp:cNvSpPr/>
      </dsp:nvSpPr>
      <dsp:spPr>
        <a:xfrm rot="3907178">
          <a:off x="1900220" y="3362946"/>
          <a:ext cx="2082833" cy="40429"/>
        </a:xfrm>
        <a:custGeom>
          <a:avLst/>
          <a:gdLst/>
          <a:ahLst/>
          <a:cxnLst/>
          <a:rect l="0" t="0" r="0" b="0"/>
          <a:pathLst>
            <a:path>
              <a:moveTo>
                <a:pt x="0" y="20214"/>
              </a:moveTo>
              <a:lnTo>
                <a:pt x="2082833" y="20214"/>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89566" y="3331090"/>
        <a:ext cx="104141" cy="104141"/>
      </dsp:txXfrm>
    </dsp:sp>
    <dsp:sp modelId="{5538D3A2-1B0D-405D-8E9B-5710056020BF}">
      <dsp:nvSpPr>
        <dsp:cNvPr id="0" name=""/>
        <dsp:cNvSpPr/>
      </dsp:nvSpPr>
      <dsp:spPr>
        <a:xfrm>
          <a:off x="3379787" y="3780234"/>
          <a:ext cx="2190749" cy="1095374"/>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Design</a:t>
          </a:r>
        </a:p>
      </dsp:txBody>
      <dsp:txXfrm>
        <a:off x="3411869" y="3812316"/>
        <a:ext cx="2126585" cy="10312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12/3/2016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8</a:t>
            </a:fld>
            <a:endParaRPr lang="en-US" dirty="0"/>
          </a:p>
        </p:txBody>
      </p:sp>
    </p:spTree>
    <p:extLst>
      <p:ext uri="{BB962C8B-B14F-4D97-AF65-F5344CB8AC3E}">
        <p14:creationId xmlns:p14="http://schemas.microsoft.com/office/powerpoint/2010/main" val="309043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a:t>
            </a:r>
            <a:r>
              <a:rPr lang="en-IN" baseline="0" dirty="0"/>
              <a:t> needs to change by Domain</a:t>
            </a:r>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9</a:t>
            </a:fld>
            <a:endParaRPr lang="en-US" dirty="0"/>
          </a:p>
        </p:txBody>
      </p:sp>
    </p:spTree>
    <p:extLst>
      <p:ext uri="{BB962C8B-B14F-4D97-AF65-F5344CB8AC3E}">
        <p14:creationId xmlns:p14="http://schemas.microsoft.com/office/powerpoint/2010/main" val="350902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3" rtl="0" eaLnBrk="1" fontAlgn="auto" latinLnBrk="0" hangingPunct="1">
              <a:lnSpc>
                <a:spcPct val="100000"/>
              </a:lnSpc>
              <a:spcBef>
                <a:spcPts val="0"/>
              </a:spcBef>
              <a:spcAft>
                <a:spcPts val="0"/>
              </a:spcAft>
              <a:buClrTx/>
              <a:buSzTx/>
              <a:buFontTx/>
              <a:buNone/>
              <a:tabLst/>
              <a:defRPr/>
            </a:pPr>
            <a:r>
              <a:rPr lang="en-IN" dirty="0"/>
              <a:t>Because time is gold, and it is much fast and easy to write some prototype in Python or R.  But if have "need for speed" in the production phase, then you will translate the prototype to a more performant language:  Java is the first option, C++ the second.   Now Scala is gaining momentum.</a:t>
            </a:r>
          </a:p>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17</a:t>
            </a:fld>
            <a:endParaRPr lang="en-US" dirty="0"/>
          </a:p>
        </p:txBody>
      </p:sp>
    </p:spTree>
    <p:extLst>
      <p:ext uri="{BB962C8B-B14F-4D97-AF65-F5344CB8AC3E}">
        <p14:creationId xmlns:p14="http://schemas.microsoft.com/office/powerpoint/2010/main" val="2247578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5081"/>
            <a:ext cx="12212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a:xfrm>
            <a:off x="2700870" y="6424286"/>
            <a:ext cx="3699930" cy="365125"/>
          </a:xfrm>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12/3/2016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88486"/>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46511"/>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12/3/2016</a:t>
            </a:fld>
            <a:endParaRPr lang="en-US" dirty="0"/>
          </a:p>
        </p:txBody>
      </p:sp>
      <p:sp>
        <p:nvSpPr>
          <p:cNvPr id="5" name="Footer Placeholder 4"/>
          <p:cNvSpPr>
            <a:spLocks noGrp="1"/>
          </p:cNvSpPr>
          <p:nvPr>
            <p:ph type="ftr" sz="quarter" idx="3"/>
          </p:nvPr>
        </p:nvSpPr>
        <p:spPr>
          <a:xfrm>
            <a:off x="2733107" y="6459530"/>
            <a:ext cx="7983513" cy="365125"/>
          </a:xfrm>
          <a:prstGeom prst="rect">
            <a:avLst/>
          </a:prstGeom>
        </p:spPr>
        <p:txBody>
          <a:bodyPr vert="horz" lIns="91440" tIns="45720" rIns="91440" bIns="45720" rtlCol="0" anchor="ctr"/>
          <a:lstStyle>
            <a:lvl1pPr algn="ctr">
              <a:defRPr sz="900" cap="all" baseline="0">
                <a:solidFill>
                  <a:schemeClr val="bg1"/>
                </a:solidFill>
                <a:latin typeface="DejaVu Serif" panose="02060603050605020204" pitchFamily="18" charset="0"/>
                <a:ea typeface="DejaVu Serif" panose="02060603050605020204" pitchFamily="18" charset="0"/>
              </a:defRPr>
            </a:lvl1pPr>
          </a:lstStyle>
          <a:p>
            <a:pPr defTabSz="914423"/>
            <a:r>
              <a:rPr lang="en-US" dirty="0"/>
              <a:t>© 2016  </a:t>
            </a:r>
            <a:r>
              <a:rPr lang="en-US" dirty="0" err="1"/>
              <a:t>Defour</a:t>
            </a:r>
            <a:r>
              <a:rPr lang="en-US" dirty="0"/>
              <a:t> Analytics 			 Passion for pattern</a:t>
            </a: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yihui.name/r/stat/multivariate_stat/kmeans/index.htm" TargetMode="External"/><Relationship Id="rId2" Type="http://schemas.openxmlformats.org/officeDocument/2006/relationships/hyperlink" Target="http://data.vanderbilt.edu/~hornerj/brew/useR2007.r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Analytics</a:t>
            </a:r>
          </a:p>
        </p:txBody>
      </p:sp>
      <p:sp>
        <p:nvSpPr>
          <p:cNvPr id="4" name="Subtitle 3"/>
          <p:cNvSpPr>
            <a:spLocks noGrp="1"/>
          </p:cNvSpPr>
          <p:nvPr>
            <p:ph type="subTitle" idx="1"/>
          </p:nvPr>
        </p:nvSpPr>
        <p:spPr/>
        <p:txBody>
          <a:bodyPr/>
          <a:lstStyle/>
          <a:p>
            <a:r>
              <a:rPr lang="en-US" dirty="0"/>
              <a:t>Introduction to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605"/>
            <a:ext cx="10774680" cy="971469"/>
          </a:xfrm>
        </p:spPr>
        <p:txBody>
          <a:bodyPr>
            <a:normAutofit/>
          </a:bodyPr>
          <a:lstStyle/>
          <a:p>
            <a:r>
              <a:rPr lang="en-US" dirty="0"/>
              <a:t>Example - (Risk Analytics in Retail Banking)</a:t>
            </a:r>
          </a:p>
        </p:txBody>
      </p:sp>
      <p:sp>
        <p:nvSpPr>
          <p:cNvPr id="3" name="Content Placeholder 2"/>
          <p:cNvSpPr>
            <a:spLocks noGrp="1"/>
          </p:cNvSpPr>
          <p:nvPr>
            <p:ph idx="1"/>
          </p:nvPr>
        </p:nvSpPr>
        <p:spPr>
          <a:xfrm>
            <a:off x="7391400" y="2514601"/>
            <a:ext cx="4343400" cy="2743200"/>
          </a:xfrm>
        </p:spPr>
        <p:txBody>
          <a:bodyPr>
            <a:normAutofit/>
          </a:bodyPr>
          <a:lstStyle/>
          <a:p>
            <a:pPr lvl="1"/>
            <a:r>
              <a:rPr lang="en-US" dirty="0"/>
              <a:t>Predictive Models in banking industry is widely developed to bring certainty across the risk scores for individual customers. </a:t>
            </a:r>
          </a:p>
          <a:p>
            <a:pPr lvl="1"/>
            <a:endParaRPr lang="en-US" dirty="0"/>
          </a:p>
          <a:p>
            <a:pPr lvl="1"/>
            <a:r>
              <a:rPr lang="en-US" dirty="0"/>
              <a:t>Credit Scores are built to predict individual's delinquency behavior and also scores are widely used to evaluate the credit worthiness of each applicant and rated while processing loan applications.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9</a:t>
            </a:fld>
            <a:endParaRPr lang="en-US" dirty="0"/>
          </a:p>
        </p:txBody>
      </p:sp>
      <p:pic>
        <p:nvPicPr>
          <p:cNvPr id="15" name="Picture 14"/>
          <p:cNvPicPr>
            <a:picLocks noChangeAspect="1"/>
          </p:cNvPicPr>
          <p:nvPr/>
        </p:nvPicPr>
        <p:blipFill>
          <a:blip r:embed="rId3"/>
          <a:stretch>
            <a:fillRect/>
          </a:stretch>
        </p:blipFill>
        <p:spPr>
          <a:xfrm>
            <a:off x="268236" y="1905000"/>
            <a:ext cx="7033278" cy="3962400"/>
          </a:xfrm>
          <a:prstGeom prst="rect">
            <a:avLst/>
          </a:prstGeom>
        </p:spPr>
      </p:pic>
    </p:spTree>
    <p:extLst>
      <p:ext uri="{BB962C8B-B14F-4D97-AF65-F5344CB8AC3E}">
        <p14:creationId xmlns:p14="http://schemas.microsoft.com/office/powerpoint/2010/main" val="285211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Gartner- References</a:t>
            </a:r>
          </a:p>
        </p:txBody>
      </p:sp>
      <p:sp>
        <p:nvSpPr>
          <p:cNvPr id="3" name="Content Placeholder 2"/>
          <p:cNvSpPr>
            <a:spLocks noGrp="1"/>
          </p:cNvSpPr>
          <p:nvPr>
            <p:ph idx="1"/>
          </p:nvPr>
        </p:nvSpPr>
        <p:spPr/>
        <p:txBody>
          <a:bodyPr>
            <a:normAutofit/>
          </a:bodyPr>
          <a:lstStyle/>
          <a:p>
            <a:pPr marL="201173" lvl="1" indent="0">
              <a:spcBef>
                <a:spcPts val="985"/>
              </a:spcBef>
              <a:spcAft>
                <a:spcPts val="1108"/>
              </a:spcAft>
              <a:buNone/>
            </a:pPr>
            <a:r>
              <a:rPr lang="en-US" sz="2800" dirty="0"/>
              <a:t>Business analytics</a:t>
            </a:r>
          </a:p>
          <a:p>
            <a:pPr marL="201173" lvl="1" indent="0">
              <a:spcBef>
                <a:spcPts val="985"/>
              </a:spcBef>
              <a:spcAft>
                <a:spcPts val="1108"/>
              </a:spcAft>
              <a:buNone/>
            </a:pPr>
            <a:r>
              <a:rPr lang="en-US" sz="2800" dirty="0"/>
              <a:t>Data science </a:t>
            </a:r>
          </a:p>
          <a:p>
            <a:pPr marL="201173" lvl="1" indent="0">
              <a:spcBef>
                <a:spcPts val="985"/>
              </a:spcBef>
              <a:spcAft>
                <a:spcPts val="1108"/>
              </a:spcAft>
              <a:buNone/>
            </a:pPr>
            <a:endParaRPr lang="en-US" sz="2800" dirty="0"/>
          </a:p>
          <a:p>
            <a:pPr marL="201173" lvl="1" indent="0">
              <a:spcBef>
                <a:spcPts val="985"/>
              </a:spcBef>
              <a:spcAft>
                <a:spcPts val="1108"/>
              </a:spcAft>
              <a:buNone/>
            </a:pPr>
            <a:r>
              <a:rPr lang="en-US" sz="2800" dirty="0"/>
              <a:t>Magic quadrant to be inserted</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285211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10668000" cy="856395"/>
          </a:xfrm>
        </p:spPr>
        <p:txBody>
          <a:bodyPr/>
          <a:lstStyle/>
          <a:p>
            <a:r>
              <a:rPr lang="en-IN" dirty="0"/>
              <a:t>What is R?</a:t>
            </a:r>
          </a:p>
        </p:txBody>
      </p:sp>
      <p:sp>
        <p:nvSpPr>
          <p:cNvPr id="3" name="Content Placeholder 2"/>
          <p:cNvSpPr>
            <a:spLocks noGrp="1"/>
          </p:cNvSpPr>
          <p:nvPr>
            <p:ph idx="1"/>
          </p:nvPr>
        </p:nvSpPr>
        <p:spPr>
          <a:xfrm>
            <a:off x="381000" y="1313595"/>
            <a:ext cx="10820400" cy="4858605"/>
          </a:xfrm>
        </p:spPr>
        <p:txBody>
          <a:bodyPr>
            <a:normAutofit lnSpcReduction="10000"/>
          </a:bodyPr>
          <a:lstStyle/>
          <a:p>
            <a:pPr>
              <a:buClrTx/>
              <a:buFont typeface="Wingdings" panose="05000000000000000000" pitchFamily="2" charset="2"/>
              <a:buChar char="q"/>
            </a:pPr>
            <a:r>
              <a:rPr lang="en-IN" sz="2400" b="1" dirty="0"/>
              <a:t> R</a:t>
            </a:r>
            <a:r>
              <a:rPr lang="en-IN" sz="2400" dirty="0"/>
              <a:t> is a programming language and software environment for statistical computing and graphics supported by the R Foundation for Statistical Computing.</a:t>
            </a:r>
            <a:endParaRPr lang="en-IN" sz="2400" baseline="30000" dirty="0"/>
          </a:p>
          <a:p>
            <a:pPr>
              <a:buClrTx/>
              <a:buFont typeface="Wingdings" panose="05000000000000000000" pitchFamily="2" charset="2"/>
              <a:buChar char="q"/>
            </a:pPr>
            <a:r>
              <a:rPr lang="en-IN" sz="2400" baseline="30000" dirty="0"/>
              <a:t> </a:t>
            </a:r>
            <a:r>
              <a:rPr lang="en-IN" sz="2400" dirty="0"/>
              <a:t>The R language is widely used among statisticians and data miners for developing statistical software</a:t>
            </a:r>
            <a:r>
              <a:rPr lang="en-IN" sz="2400" baseline="30000" dirty="0"/>
              <a:t> </a:t>
            </a:r>
            <a:r>
              <a:rPr lang="en-IN" sz="2400" dirty="0"/>
              <a:t>and data analysis.</a:t>
            </a:r>
            <a:endParaRPr lang="en-IN" sz="2400" baseline="30000" dirty="0"/>
          </a:p>
          <a:p>
            <a:pPr>
              <a:buClrTx/>
              <a:buFont typeface="Wingdings" panose="05000000000000000000" pitchFamily="2" charset="2"/>
              <a:buChar char="q"/>
            </a:pPr>
            <a:r>
              <a:rPr lang="en-IN" sz="2400" baseline="30000" dirty="0"/>
              <a:t> </a:t>
            </a:r>
            <a:r>
              <a:rPr lang="en-IN" sz="2400" dirty="0"/>
              <a:t>It is being used by a growing number of data analysts inside corporations and academia. </a:t>
            </a:r>
          </a:p>
          <a:p>
            <a:pPr>
              <a:buClrTx/>
              <a:buFont typeface="Wingdings" panose="05000000000000000000" pitchFamily="2" charset="2"/>
              <a:buChar char="q"/>
            </a:pPr>
            <a:r>
              <a:rPr lang="en-IN" sz="2400" dirty="0"/>
              <a:t> It is becoming their lingua franca partly because data mining has entered a golden age, whether being used to set ad prices, find new drugs more quickly or fine-tune financial models. </a:t>
            </a:r>
          </a:p>
          <a:p>
            <a:pPr>
              <a:buClrTx/>
              <a:buFont typeface="Wingdings" panose="05000000000000000000" pitchFamily="2" charset="2"/>
              <a:buChar char="q"/>
            </a:pPr>
            <a:r>
              <a:rPr lang="en-IN" sz="2400" dirty="0"/>
              <a:t> Companies as diverse as Google, Pfizer, Merck, Bank of America, the InterContinental Hotels Group and Shell use it.</a:t>
            </a:r>
          </a:p>
          <a:p>
            <a:pPr>
              <a:buClrTx/>
              <a:buFont typeface="Wingdings" panose="05000000000000000000" pitchFamily="2" charset="2"/>
              <a:buChar char="q"/>
            </a:pPr>
            <a:r>
              <a:rPr lang="en-IN" sz="2400" dirty="0"/>
              <a:t> The source code for the R software environment is written primarily in C, Fortran, and R.</a:t>
            </a:r>
            <a:endParaRPr lang="en-IN" sz="2400" baseline="30000" dirty="0"/>
          </a:p>
          <a:p>
            <a:endParaRPr lang="en-IN" dirty="0"/>
          </a:p>
        </p:txBody>
      </p:sp>
    </p:spTree>
    <p:extLst>
      <p:ext uri="{BB962C8B-B14F-4D97-AF65-F5344CB8AC3E}">
        <p14:creationId xmlns:p14="http://schemas.microsoft.com/office/powerpoint/2010/main" val="11482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11003280" cy="856395"/>
          </a:xfrm>
        </p:spPr>
        <p:txBody>
          <a:bodyPr/>
          <a:lstStyle/>
          <a:p>
            <a:r>
              <a:rPr lang="en-IN" b="1" dirty="0"/>
              <a:t>Why 'R' ?</a:t>
            </a:r>
            <a:r>
              <a:rPr lang="en-IN" dirty="0"/>
              <a:t> </a:t>
            </a:r>
          </a:p>
        </p:txBody>
      </p:sp>
      <p:sp>
        <p:nvSpPr>
          <p:cNvPr id="3" name="Content Placeholder 2"/>
          <p:cNvSpPr>
            <a:spLocks noGrp="1"/>
          </p:cNvSpPr>
          <p:nvPr>
            <p:ph idx="1"/>
          </p:nvPr>
        </p:nvSpPr>
        <p:spPr>
          <a:xfrm>
            <a:off x="304800" y="1269350"/>
            <a:ext cx="10896600" cy="4800600"/>
          </a:xfrm>
        </p:spPr>
        <p:txBody>
          <a:bodyPr>
            <a:normAutofit/>
          </a:bodyPr>
          <a:lstStyle/>
          <a:p>
            <a:pPr>
              <a:buClrTx/>
              <a:buFont typeface="Wingdings" panose="05000000000000000000" pitchFamily="2" charset="2"/>
              <a:buChar char="q"/>
            </a:pPr>
            <a:r>
              <a:rPr lang="en-IN" sz="2400" dirty="0"/>
              <a:t> R is a statistical tool/platform/programming language which is free and open-source. It is built by academicians/statisticians who continuously provide libraries (customized functions) for new and emerging statistical techniques. </a:t>
            </a:r>
          </a:p>
          <a:p>
            <a:pPr>
              <a:buClrTx/>
              <a:buFont typeface="Wingdings" panose="05000000000000000000" pitchFamily="2" charset="2"/>
              <a:buChar char="§"/>
            </a:pPr>
            <a:r>
              <a:rPr lang="en-IN" sz="2400" dirty="0"/>
              <a:t> </a:t>
            </a:r>
            <a:r>
              <a:rPr lang="en-IN" sz="2400" b="1" dirty="0"/>
              <a:t>Cutting-edge statistics with 'R'</a:t>
            </a:r>
            <a:r>
              <a:rPr lang="en-IN" sz="2400" dirty="0"/>
              <a:t>- It is important to take notice of quite a few packages that are not available in any other statistical tool in the market currently. </a:t>
            </a:r>
          </a:p>
          <a:p>
            <a:pPr>
              <a:buClrTx/>
              <a:buFont typeface="Wingdings" panose="05000000000000000000" pitchFamily="2" charset="2"/>
              <a:buChar char="§"/>
            </a:pPr>
            <a:r>
              <a:rPr lang="en-IN" sz="2400" b="1" dirty="0"/>
              <a:t> R has powerful graphics capabilities</a:t>
            </a:r>
            <a:r>
              <a:rPr lang="en-IN" sz="2400" dirty="0"/>
              <a:t>. A graph gallery of R’s graphics possibilities can be seen here (</a:t>
            </a:r>
            <a:r>
              <a:rPr lang="en-IN" sz="2400" i="1" dirty="0"/>
              <a:t>http://addictedtor.free.fr/graphiques/thumbs.php?sort=votes</a:t>
            </a:r>
            <a:r>
              <a:rPr lang="en-IN" sz="2400" dirty="0"/>
              <a:t>)</a:t>
            </a:r>
          </a:p>
          <a:p>
            <a:pPr>
              <a:buClrTx/>
              <a:buFont typeface="Wingdings" panose="05000000000000000000" pitchFamily="2" charset="2"/>
              <a:buChar char="§"/>
            </a:pPr>
            <a:r>
              <a:rPr lang="en-IN" sz="2400" b="1" dirty="0"/>
              <a:t> R is already being used by some Bigshots</a:t>
            </a:r>
            <a:r>
              <a:rPr lang="en-IN" sz="2400" dirty="0"/>
              <a:t>- Companies like Google and Facebook (to name a few) are already using it for in-house analytics. </a:t>
            </a:r>
          </a:p>
          <a:p>
            <a:pPr marL="0" indent="0">
              <a:buClrTx/>
              <a:buNone/>
            </a:pPr>
            <a:r>
              <a:rPr lang="en-IN" sz="2400" dirty="0"/>
              <a:t>- An event was organized some time back where representatives from Google and Facebook discussed their experiences with R. The video of this event can be found here (</a:t>
            </a:r>
            <a:r>
              <a:rPr lang="en-IN" sz="2400" i="1" dirty="0"/>
              <a:t>http://www.lecturemaker.com/2009/02/r-kickoff-video/)</a:t>
            </a:r>
            <a:endParaRPr lang="en-IN" sz="2400" dirty="0"/>
          </a:p>
        </p:txBody>
      </p:sp>
    </p:spTree>
    <p:extLst>
      <p:ext uri="{BB962C8B-B14F-4D97-AF65-F5344CB8AC3E}">
        <p14:creationId xmlns:p14="http://schemas.microsoft.com/office/powerpoint/2010/main" val="40290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normAutofit/>
          </a:bodyPr>
          <a:lstStyle/>
          <a:p>
            <a:r>
              <a:rPr lang="en-IN" b="1" dirty="0"/>
              <a:t>What is so cool about 'R'?</a:t>
            </a:r>
            <a:endParaRPr lang="en-IN" dirty="0"/>
          </a:p>
        </p:txBody>
      </p:sp>
      <p:sp>
        <p:nvSpPr>
          <p:cNvPr id="3" name="Content Placeholder 2"/>
          <p:cNvSpPr>
            <a:spLocks noGrp="1"/>
          </p:cNvSpPr>
          <p:nvPr>
            <p:ph idx="1"/>
          </p:nvPr>
        </p:nvSpPr>
        <p:spPr>
          <a:xfrm>
            <a:off x="297426" y="1313594"/>
            <a:ext cx="10820400" cy="4934805"/>
          </a:xfrm>
        </p:spPr>
        <p:txBody>
          <a:bodyPr>
            <a:normAutofit fontScale="92500" lnSpcReduction="10000"/>
          </a:bodyPr>
          <a:lstStyle/>
          <a:p>
            <a:pPr>
              <a:buClrTx/>
              <a:buFont typeface="Wingdings" panose="05000000000000000000" pitchFamily="2" charset="2"/>
              <a:buChar char="q"/>
            </a:pPr>
            <a:r>
              <a:rPr lang="en-IN" sz="2400" b="1" dirty="0"/>
              <a:t> R  can be used to provide analytics on the Web-</a:t>
            </a:r>
            <a:r>
              <a:rPr lang="en-IN" sz="2400" dirty="0"/>
              <a:t> </a:t>
            </a:r>
            <a:r>
              <a:rPr lang="en-IN" sz="2400" dirty="0" err="1"/>
              <a:t>Embeddings</a:t>
            </a:r>
            <a:r>
              <a:rPr lang="en-IN" sz="2400" dirty="0"/>
              <a:t> for Apache server are available which embed R on a server and a user can interact with it via a web browser.</a:t>
            </a:r>
            <a:r>
              <a:rPr lang="en-IN" sz="2400" i="1" dirty="0"/>
              <a:t> </a:t>
            </a:r>
            <a:r>
              <a:rPr lang="en-IN" sz="2400" i="1" dirty="0">
                <a:hlinkClick r:id="rId2"/>
              </a:rPr>
              <a:t>http://data.vanderbilt.edu/~hornerj/brew/useR2007.rhtml</a:t>
            </a:r>
            <a:r>
              <a:rPr lang="en-IN" sz="2400" i="1" dirty="0"/>
              <a:t> </a:t>
            </a:r>
            <a:r>
              <a:rPr lang="en-IN" sz="2400" dirty="0"/>
              <a:t>is an example of such a setup.</a:t>
            </a:r>
          </a:p>
          <a:p>
            <a:pPr>
              <a:buClrTx/>
              <a:buFont typeface="Wingdings" panose="05000000000000000000" pitchFamily="2" charset="2"/>
              <a:buChar char="q"/>
            </a:pPr>
            <a:r>
              <a:rPr lang="en-IN" sz="2400" b="1" dirty="0"/>
              <a:t> R can be embedded in </a:t>
            </a:r>
            <a:r>
              <a:rPr lang="en-IN" sz="2400" b="1" u="sng" dirty="0"/>
              <a:t>EXCEL</a:t>
            </a:r>
            <a:r>
              <a:rPr lang="en-IN" sz="2400" b="1" dirty="0"/>
              <a:t>-</a:t>
            </a:r>
            <a:r>
              <a:rPr lang="en-IN" sz="2400" dirty="0"/>
              <a:t> This may require an intermediate-advanced degree of familiarity with R and VBA, but for seasoned VBA users, embedding R in </a:t>
            </a:r>
            <a:r>
              <a:rPr lang="en-IN" sz="2400" u="sng" dirty="0"/>
              <a:t>EXCEL</a:t>
            </a:r>
            <a:r>
              <a:rPr lang="en-IN" sz="2400" dirty="0"/>
              <a:t> will provide them with a whole new range of statistics and graphic capabilities not seen in current versions of </a:t>
            </a:r>
            <a:r>
              <a:rPr lang="en-IN" sz="2400" u="sng" dirty="0"/>
              <a:t>EXCEL</a:t>
            </a:r>
            <a:r>
              <a:rPr lang="en-IN" sz="2400" dirty="0"/>
              <a:t>.</a:t>
            </a:r>
          </a:p>
          <a:p>
            <a:pPr>
              <a:buClrTx/>
              <a:buFont typeface="Wingdings" panose="05000000000000000000" pitchFamily="2" charset="2"/>
              <a:buChar char="q"/>
            </a:pPr>
            <a:r>
              <a:rPr lang="en-IN" sz="2400" b="1" dirty="0"/>
              <a:t> 'R' can be used to display animations-</a:t>
            </a:r>
            <a:r>
              <a:rPr lang="en-IN" sz="2400" dirty="0"/>
              <a:t> </a:t>
            </a:r>
            <a:r>
              <a:rPr lang="en-IN" sz="2400" i="1" dirty="0">
                <a:hlinkClick r:id="rId3"/>
              </a:rPr>
              <a:t>http://www.yihui.name/r/stat/multivariate_stat/kmeans/index.htm</a:t>
            </a:r>
            <a:r>
              <a:rPr lang="en-IN" sz="2400" dirty="0"/>
              <a:t>  This site displays animations made using R to illustrate key statistical concepts.</a:t>
            </a:r>
          </a:p>
          <a:p>
            <a:pPr>
              <a:buClrTx/>
              <a:buFont typeface="Wingdings" panose="05000000000000000000" pitchFamily="2" charset="2"/>
              <a:buChar char="q"/>
            </a:pPr>
            <a:r>
              <a:rPr lang="en-IN" sz="2400" b="1" dirty="0"/>
              <a:t> Community support in R</a:t>
            </a:r>
            <a:r>
              <a:rPr lang="en-IN" sz="2400" dirty="0"/>
              <a:t> is very mature and most newbies get a great deal of help by posting to the r-help list. Responses come from  professors/ statisticians/ programmers/ advanced users which fosters learning in a more holistic manner, since most newbies are instructed in how to solve their R programming issues with relevant insights into the statistics involved.</a:t>
            </a:r>
          </a:p>
          <a:p>
            <a:endParaRPr lang="en-IN" dirty="0"/>
          </a:p>
        </p:txBody>
      </p:sp>
    </p:spTree>
    <p:extLst>
      <p:ext uri="{BB962C8B-B14F-4D97-AF65-F5344CB8AC3E}">
        <p14:creationId xmlns:p14="http://schemas.microsoft.com/office/powerpoint/2010/main" val="279713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805"/>
            <a:ext cx="11003280" cy="856395"/>
          </a:xfrm>
        </p:spPr>
        <p:txBody>
          <a:bodyPr/>
          <a:lstStyle/>
          <a:p>
            <a:r>
              <a:rPr lang="en-IN" dirty="0"/>
              <a:t>Limitations of Excel</a:t>
            </a:r>
          </a:p>
        </p:txBody>
      </p:sp>
      <p:sp>
        <p:nvSpPr>
          <p:cNvPr id="3" name="Content Placeholder 2"/>
          <p:cNvSpPr>
            <a:spLocks noGrp="1"/>
          </p:cNvSpPr>
          <p:nvPr>
            <p:ph idx="1"/>
          </p:nvPr>
        </p:nvSpPr>
        <p:spPr>
          <a:xfrm>
            <a:off x="304800" y="1219200"/>
            <a:ext cx="10896600" cy="5334000"/>
          </a:xfrm>
        </p:spPr>
        <p:txBody>
          <a:bodyPr>
            <a:normAutofit fontScale="32500" lnSpcReduction="20000"/>
          </a:bodyPr>
          <a:lstStyle/>
          <a:p>
            <a:pPr>
              <a:lnSpc>
                <a:spcPts val="2160"/>
              </a:lnSpc>
            </a:pPr>
            <a:r>
              <a:rPr lang="en-IN" sz="5200" b="1" dirty="0"/>
              <a:t>1. </a:t>
            </a:r>
            <a:r>
              <a:rPr lang="en-IN" sz="5200" b="1" u="sng" dirty="0"/>
              <a:t>Big Data Analysis</a:t>
            </a:r>
          </a:p>
          <a:p>
            <a:pPr>
              <a:lnSpc>
                <a:spcPts val="2160"/>
              </a:lnSpc>
              <a:buClrTx/>
              <a:buFont typeface="Wingdings" panose="05000000000000000000" pitchFamily="2" charset="2"/>
              <a:buChar char="q"/>
            </a:pPr>
            <a:r>
              <a:rPr lang="en-IN" sz="5200" dirty="0"/>
              <a:t> Memory Limitations</a:t>
            </a:r>
          </a:p>
          <a:p>
            <a:pPr lvl="1">
              <a:lnSpc>
                <a:spcPts val="2160"/>
              </a:lnSpc>
              <a:buClrTx/>
              <a:buFont typeface="Wingdings" panose="05000000000000000000" pitchFamily="2" charset="2"/>
              <a:buChar char="§"/>
            </a:pPr>
            <a:r>
              <a:rPr lang="en-IN" sz="5200" dirty="0"/>
              <a:t>More often than not, the dreaded “Not Responding” message appears when trying to use Excel for analytics.</a:t>
            </a:r>
          </a:p>
          <a:p>
            <a:pPr lvl="1">
              <a:lnSpc>
                <a:spcPts val="2160"/>
              </a:lnSpc>
              <a:buClrTx/>
              <a:buFont typeface="Wingdings" panose="05000000000000000000" pitchFamily="2" charset="2"/>
              <a:buChar char="§"/>
            </a:pPr>
            <a:r>
              <a:rPr lang="en-IN" sz="5200" dirty="0"/>
              <a:t>Excel Power Pivot is not a replacement for data warehouses or even mainstream data discovery tools.</a:t>
            </a:r>
          </a:p>
          <a:p>
            <a:pPr lvl="1">
              <a:lnSpc>
                <a:spcPts val="2160"/>
              </a:lnSpc>
              <a:buClrTx/>
              <a:buFont typeface="Wingdings" panose="05000000000000000000" pitchFamily="2" charset="2"/>
              <a:buChar char="§"/>
            </a:pPr>
            <a:r>
              <a:rPr lang="en-IN" sz="5200" dirty="0"/>
              <a:t>While the spreadsheets are ideal for creating one time analysis , they become problematic as the data grows and evolves over time , As new rows and columns get added , The summary ranges and formulas may need to be modified or new ones created, the data and the formulas are not  consistently updated , and these mistakes lead to bad results and decisions .</a:t>
            </a:r>
          </a:p>
          <a:p>
            <a:pPr>
              <a:lnSpc>
                <a:spcPts val="2160"/>
              </a:lnSpc>
              <a:buClrTx/>
              <a:buFont typeface="Wingdings" panose="05000000000000000000" pitchFamily="2" charset="2"/>
              <a:buChar char="q"/>
            </a:pPr>
            <a:r>
              <a:rPr lang="en-IN" sz="5200" dirty="0"/>
              <a:t> Connectivity Limitations</a:t>
            </a:r>
          </a:p>
          <a:p>
            <a:pPr lvl="1">
              <a:lnSpc>
                <a:spcPts val="2160"/>
              </a:lnSpc>
              <a:buClrTx/>
              <a:buFont typeface="Wingdings" panose="05000000000000000000" pitchFamily="2" charset="2"/>
              <a:buChar char="§"/>
            </a:pPr>
            <a:r>
              <a:rPr lang="en-IN" sz="5200" dirty="0"/>
              <a:t>One of the significant differences between modern Excel and Power BI, and the other in-memory, data discovery analytics offerings is the lack of Power Pivot direct connectivity and a restrictive requirement to copy data to Excel. </a:t>
            </a:r>
          </a:p>
          <a:p>
            <a:pPr lvl="1">
              <a:lnSpc>
                <a:spcPts val="2160"/>
              </a:lnSpc>
              <a:buClrTx/>
              <a:buFont typeface="Wingdings" panose="05000000000000000000" pitchFamily="2" charset="2"/>
              <a:buChar char="§"/>
            </a:pPr>
            <a:r>
              <a:rPr lang="en-IN" sz="5200" dirty="0"/>
              <a:t>Contemporary data discovery tools provide optional use of local, desktop in-memory data engines or direct data source connectivity to databases and data warehouses. </a:t>
            </a:r>
          </a:p>
          <a:p>
            <a:pPr lvl="1">
              <a:lnSpc>
                <a:spcPts val="2160"/>
              </a:lnSpc>
              <a:buClrTx/>
              <a:buFont typeface="Wingdings" panose="05000000000000000000" pitchFamily="2" charset="2"/>
              <a:buChar char="§"/>
            </a:pPr>
            <a:r>
              <a:rPr lang="en-IN" sz="5200" dirty="0"/>
              <a:t>This one aspect alone separates the toys from the tools because we live in a world with billions of records and petabytes of data that continue to grow every single day.</a:t>
            </a:r>
          </a:p>
          <a:p>
            <a:endParaRPr lang="en-IN" b="1" dirty="0"/>
          </a:p>
          <a:p>
            <a:pPr marL="0" indent="0">
              <a:buNone/>
            </a:pPr>
            <a:endParaRPr lang="en-IN" dirty="0"/>
          </a:p>
          <a:p>
            <a:endParaRPr lang="en-IN" b="1" dirty="0"/>
          </a:p>
          <a:p>
            <a:endParaRPr lang="en-IN" dirty="0"/>
          </a:p>
        </p:txBody>
      </p:sp>
    </p:spTree>
    <p:extLst>
      <p:ext uri="{BB962C8B-B14F-4D97-AF65-F5344CB8AC3E}">
        <p14:creationId xmlns:p14="http://schemas.microsoft.com/office/powerpoint/2010/main" val="73105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13594"/>
            <a:ext cx="10830366" cy="5239605"/>
          </a:xfrm>
        </p:spPr>
        <p:txBody>
          <a:bodyPr>
            <a:noAutofit/>
          </a:bodyPr>
          <a:lstStyle/>
          <a:p>
            <a:pPr>
              <a:lnSpc>
                <a:spcPct val="120000"/>
              </a:lnSpc>
              <a:buClrTx/>
              <a:buFont typeface="Wingdings" panose="05000000000000000000" pitchFamily="2" charset="2"/>
              <a:buChar char="q"/>
            </a:pPr>
            <a:r>
              <a:rPr lang="en-IN" dirty="0"/>
              <a:t> </a:t>
            </a:r>
            <a:r>
              <a:rPr lang="en-IN" sz="1800" dirty="0"/>
              <a:t>Visualization Limitations</a:t>
            </a:r>
          </a:p>
          <a:p>
            <a:pPr lvl="1">
              <a:lnSpc>
                <a:spcPct val="120000"/>
              </a:lnSpc>
              <a:buClrTx/>
              <a:buFont typeface="Wingdings" panose="05000000000000000000" pitchFamily="2" charset="2"/>
              <a:buChar char="§"/>
            </a:pPr>
            <a:r>
              <a:rPr lang="en-IN" sz="1800" dirty="0"/>
              <a:t>Other common problems with using Excel 2013 Power BI include inflexible data visualizations, inadequate chart selections, and limited data point rendering capability.</a:t>
            </a:r>
          </a:p>
          <a:p>
            <a:pPr lvl="1">
              <a:lnSpc>
                <a:spcPct val="120000"/>
              </a:lnSpc>
              <a:buClrTx/>
              <a:buFont typeface="Wingdings" panose="05000000000000000000" pitchFamily="2" charset="2"/>
              <a:buChar char="§"/>
            </a:pPr>
            <a:r>
              <a:rPr lang="en-IN" sz="1800" dirty="0"/>
              <a:t>If you can only view a small sampling of data in an Excel chart, you could be overlooking or missing critical decision-making information. Native Excel 2013 charts are incapable of plotting data sets of a few hundred records. </a:t>
            </a:r>
          </a:p>
          <a:p>
            <a:pPr lvl="1">
              <a:lnSpc>
                <a:spcPct val="120000"/>
              </a:lnSpc>
              <a:buClrTx/>
              <a:buFont typeface="Wingdings" panose="05000000000000000000" pitchFamily="2" charset="2"/>
              <a:buChar char="§"/>
            </a:pPr>
            <a:r>
              <a:rPr lang="en-IN" sz="1800" dirty="0"/>
              <a:t>Although the brand name Power BI infers a strong analytic solution, Power BI is not powerful when compared to leading data discovery offerings available on the analytics market today.</a:t>
            </a:r>
          </a:p>
          <a:p>
            <a:pPr>
              <a:lnSpc>
                <a:spcPct val="120000"/>
              </a:lnSpc>
              <a:buClrTx/>
              <a:buFont typeface="Wingdings" panose="05000000000000000000" pitchFamily="2" charset="2"/>
              <a:buChar char="q"/>
            </a:pPr>
            <a:r>
              <a:rPr lang="en-IN" sz="1800" dirty="0"/>
              <a:t> Analytics with Large Data Sets</a:t>
            </a:r>
          </a:p>
          <a:p>
            <a:pPr lvl="1">
              <a:lnSpc>
                <a:spcPct val="120000"/>
              </a:lnSpc>
              <a:buClrTx/>
              <a:buFont typeface="Wingdings" panose="05000000000000000000" pitchFamily="2" charset="2"/>
              <a:buChar char="§"/>
            </a:pPr>
            <a:r>
              <a:rPr lang="en-IN" sz="1800" dirty="0"/>
              <a:t> When using a data discovery tool that is capable of rendering large data sets, minor market shifts and outlier situations—which otherwise could go undetected until it is too late—can be quickly seen and acted upon.</a:t>
            </a:r>
          </a:p>
          <a:p>
            <a:pPr lvl="1">
              <a:lnSpc>
                <a:spcPct val="120000"/>
              </a:lnSpc>
              <a:buClrTx/>
              <a:buFont typeface="Wingdings" panose="05000000000000000000" pitchFamily="2" charset="2"/>
              <a:buChar char="§"/>
            </a:pPr>
            <a:r>
              <a:rPr lang="en-IN" sz="1800" dirty="0"/>
              <a:t>Present-day analytic needs far surpass what can actually be done with Excel Power BI. For competitive analytic depth and breadth, data savvy organizations increasingly rely on dedicated solutions. </a:t>
            </a:r>
          </a:p>
          <a:p>
            <a:endParaRPr lang="en-IN" dirty="0"/>
          </a:p>
        </p:txBody>
      </p:sp>
      <p:sp>
        <p:nvSpPr>
          <p:cNvPr id="4" name="Title 1"/>
          <p:cNvSpPr>
            <a:spLocks noGrp="1"/>
          </p:cNvSpPr>
          <p:nvPr>
            <p:ph type="title"/>
          </p:nvPr>
        </p:nvSpPr>
        <p:spPr>
          <a:xfrm>
            <a:off x="457200" y="457200"/>
            <a:ext cx="11003280" cy="856395"/>
          </a:xfrm>
        </p:spPr>
        <p:txBody>
          <a:bodyPr/>
          <a:lstStyle/>
          <a:p>
            <a:r>
              <a:rPr lang="en-IN" dirty="0"/>
              <a:t>Limitations of Excel</a:t>
            </a:r>
          </a:p>
        </p:txBody>
      </p:sp>
    </p:spTree>
    <p:extLst>
      <p:ext uri="{BB962C8B-B14F-4D97-AF65-F5344CB8AC3E}">
        <p14:creationId xmlns:p14="http://schemas.microsoft.com/office/powerpoint/2010/main" val="3929012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10896600" cy="5029200"/>
          </a:xfrm>
        </p:spPr>
        <p:txBody>
          <a:bodyPr>
            <a:normAutofit lnSpcReduction="10000"/>
          </a:bodyPr>
          <a:lstStyle/>
          <a:p>
            <a:r>
              <a:rPr lang="en-IN" b="1" dirty="0"/>
              <a:t>2. </a:t>
            </a:r>
            <a:r>
              <a:rPr lang="en-IN" b="1" u="sng" dirty="0"/>
              <a:t>Enterprise Dashboards</a:t>
            </a:r>
          </a:p>
          <a:p>
            <a:pPr>
              <a:buClrTx/>
              <a:buFont typeface="Wingdings" panose="05000000000000000000" pitchFamily="2" charset="2"/>
              <a:buChar char="§"/>
            </a:pPr>
            <a:r>
              <a:rPr lang="en-IN" dirty="0"/>
              <a:t> Another typical mistake is trying to use Excel and Power BI to replace enterprise dashboard applications. </a:t>
            </a:r>
          </a:p>
          <a:p>
            <a:pPr>
              <a:buClrTx/>
              <a:buFont typeface="Wingdings" panose="05000000000000000000" pitchFamily="2" charset="2"/>
              <a:buChar char="§"/>
            </a:pPr>
            <a:r>
              <a:rPr lang="en-IN" dirty="0"/>
              <a:t> Excel dashboards are expensive with regards to development inefficiency, security, reliability, and capability. What might literally take a few seconds with two or three clicks in a data discovery tool can take hours or longer to generate with Excel and VBA.</a:t>
            </a:r>
          </a:p>
          <a:p>
            <a:r>
              <a:rPr lang="en-IN" b="1" dirty="0"/>
              <a:t>3. </a:t>
            </a:r>
            <a:r>
              <a:rPr lang="en-IN" b="1" u="sng" dirty="0"/>
              <a:t>Visualized Map Data</a:t>
            </a:r>
          </a:p>
          <a:p>
            <a:pPr>
              <a:buClrTx/>
              <a:buFont typeface="Wingdings" panose="05000000000000000000" pitchFamily="2" charset="2"/>
              <a:buChar char="§"/>
            </a:pPr>
            <a:r>
              <a:rPr lang="en-IN" dirty="0"/>
              <a:t> If you always have reliable Internet connectivity, need only basic data mapping, and don’t want to share your maps with others, Power Map may be a perfect option. </a:t>
            </a:r>
          </a:p>
          <a:p>
            <a:pPr>
              <a:buClrTx/>
              <a:buFont typeface="Wingdings" panose="05000000000000000000" pitchFamily="2" charset="2"/>
              <a:buChar char="§"/>
            </a:pPr>
            <a:r>
              <a:rPr lang="en-IN" dirty="0"/>
              <a:t> But if you require offline maps, advanced map displays with WMS, custom shapes, indicators, and layering, or if you want to distribute your maps, then data discovery tools are a much better fit for the task. </a:t>
            </a:r>
          </a:p>
          <a:p>
            <a:pPr>
              <a:buClrTx/>
              <a:buFont typeface="Wingdings" panose="05000000000000000000" pitchFamily="2" charset="2"/>
              <a:buChar char="§"/>
            </a:pPr>
            <a:r>
              <a:rPr lang="en-IN" dirty="0"/>
              <a:t> Most data discovery solutions have exceptional, fully interactive, geospatial mapping like automatic geocoding, custom shapes, spatial searching, clustering, geofencing, distance and route calculations, and choropleth mapping.</a:t>
            </a:r>
            <a:endParaRPr lang="en-IN" b="1" dirty="0"/>
          </a:p>
          <a:p>
            <a:endParaRPr lang="en-IN" dirty="0"/>
          </a:p>
        </p:txBody>
      </p:sp>
      <p:sp>
        <p:nvSpPr>
          <p:cNvPr id="4" name="Title 1"/>
          <p:cNvSpPr>
            <a:spLocks noGrp="1"/>
          </p:cNvSpPr>
          <p:nvPr>
            <p:ph type="title"/>
          </p:nvPr>
        </p:nvSpPr>
        <p:spPr>
          <a:xfrm>
            <a:off x="304800" y="457200"/>
            <a:ext cx="11002962" cy="855662"/>
          </a:xfrm>
        </p:spPr>
        <p:txBody>
          <a:bodyPr/>
          <a:lstStyle/>
          <a:p>
            <a:r>
              <a:rPr lang="en-IN" dirty="0"/>
              <a:t>Limitations of Excel</a:t>
            </a:r>
          </a:p>
        </p:txBody>
      </p:sp>
    </p:spTree>
    <p:extLst>
      <p:ext uri="{BB962C8B-B14F-4D97-AF65-F5344CB8AC3E}">
        <p14:creationId xmlns:p14="http://schemas.microsoft.com/office/powerpoint/2010/main" val="31575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fontScale="90000"/>
          </a:bodyPr>
          <a:lstStyle/>
          <a:p>
            <a:r>
              <a:rPr lang="en-IN" dirty="0"/>
              <a:t>Why R and not other general purpose languages?</a:t>
            </a:r>
          </a:p>
        </p:txBody>
      </p:sp>
      <p:sp>
        <p:nvSpPr>
          <p:cNvPr id="3" name="Content Placeholder 2"/>
          <p:cNvSpPr>
            <a:spLocks noGrp="1"/>
          </p:cNvSpPr>
          <p:nvPr>
            <p:ph idx="1"/>
          </p:nvPr>
        </p:nvSpPr>
        <p:spPr>
          <a:xfrm>
            <a:off x="297426" y="1371600"/>
            <a:ext cx="10896600" cy="4876800"/>
          </a:xfrm>
        </p:spPr>
        <p:txBody>
          <a:bodyPr>
            <a:normAutofit fontScale="85000" lnSpcReduction="20000"/>
          </a:bodyPr>
          <a:lstStyle/>
          <a:p>
            <a:pPr>
              <a:buClrTx/>
              <a:buFont typeface="Wingdings" panose="05000000000000000000" pitchFamily="2" charset="2"/>
              <a:buChar char="q"/>
            </a:pPr>
            <a:r>
              <a:rPr lang="en-IN" sz="2800" dirty="0"/>
              <a:t> Data mining algorithms can be developed in C / C++ / Java / MATLAB, but for data science R / Python are more convenient </a:t>
            </a:r>
            <a:r>
              <a:rPr lang="en-IN" sz="2800" dirty="0" err="1"/>
              <a:t>i</a:t>
            </a:r>
            <a:r>
              <a:rPr lang="en-IN" sz="2800" dirty="0"/>
              <a:t>. e. flexible and easy to use language. </a:t>
            </a:r>
          </a:p>
          <a:p>
            <a:pPr>
              <a:buClrTx/>
              <a:buFont typeface="Wingdings" panose="05000000000000000000" pitchFamily="2" charset="2"/>
              <a:buChar char="q"/>
            </a:pPr>
            <a:r>
              <a:rPr lang="en-IN" sz="2800" dirty="0"/>
              <a:t> The main issue is that it (C++ / Java) has </a:t>
            </a:r>
            <a:r>
              <a:rPr lang="en-IN" sz="2800" b="1" u="sng" dirty="0"/>
              <a:t>no vectorized operations</a:t>
            </a:r>
            <a:r>
              <a:rPr lang="en-IN" sz="2800" dirty="0"/>
              <a:t>, so you need to write lots of loops. R and python (with numpy) are better choices.</a:t>
            </a:r>
          </a:p>
          <a:p>
            <a:pPr>
              <a:buClrTx/>
              <a:buFont typeface="Wingdings" panose="05000000000000000000" pitchFamily="2" charset="2"/>
              <a:buChar char="q"/>
            </a:pPr>
            <a:r>
              <a:rPr lang="en-IN" sz="2800" dirty="0"/>
              <a:t> In R or Python there are libraries that gives solid foundation for all numerical, statistical and matrix computations free of charge. There is just </a:t>
            </a:r>
            <a:r>
              <a:rPr lang="en-IN" sz="2800" b="1" u="sng" dirty="0"/>
              <a:t>NO comparable library </a:t>
            </a:r>
            <a:r>
              <a:rPr lang="en-IN" sz="2800" dirty="0"/>
              <a:t>of this kind and scale in C/C++. </a:t>
            </a:r>
          </a:p>
          <a:p>
            <a:pPr lvl="1">
              <a:buClrTx/>
              <a:buFont typeface="Wingdings" panose="05000000000000000000" pitchFamily="2" charset="2"/>
              <a:buChar char="§"/>
            </a:pPr>
            <a:r>
              <a:rPr lang="en-IN" sz="2601" dirty="0"/>
              <a:t>All tools in C are tiny separated packages, each one living in its own world, with no easy way to integrate all of them together.</a:t>
            </a:r>
          </a:p>
          <a:p>
            <a:pPr>
              <a:buClrTx/>
              <a:buFont typeface="Wingdings" panose="05000000000000000000" pitchFamily="2" charset="2"/>
              <a:buChar char="q"/>
            </a:pPr>
            <a:r>
              <a:rPr lang="en-IN" sz="2800" dirty="0"/>
              <a:t> R / Python, unlike C/C++, features an </a:t>
            </a:r>
            <a:r>
              <a:rPr lang="en-IN" sz="2800" b="1" u="sng" dirty="0"/>
              <a:t>interactive interpreter</a:t>
            </a:r>
            <a:r>
              <a:rPr lang="en-IN" sz="2800" dirty="0"/>
              <a:t>, where you can easily play and experiment with datasets, keeping all structures permanently in memory, without the need to restart the entire code again and again from scratch after every modification. </a:t>
            </a:r>
          </a:p>
          <a:p>
            <a:pPr lvl="1">
              <a:buClrTx/>
              <a:buFont typeface="Wingdings" panose="05000000000000000000" pitchFamily="2" charset="2"/>
              <a:buChar char="§"/>
            </a:pPr>
            <a:r>
              <a:rPr lang="en-IN" sz="2601" dirty="0"/>
              <a:t>Interactive interpreter helps also with visualizations. </a:t>
            </a:r>
          </a:p>
          <a:p>
            <a:pPr lvl="1">
              <a:buClrTx/>
              <a:buFont typeface="Wingdings" panose="05000000000000000000" pitchFamily="2" charset="2"/>
              <a:buChar char="§"/>
            </a:pPr>
            <a:r>
              <a:rPr lang="en-IN" sz="2601" dirty="0"/>
              <a:t>Java doesn’t provide the same quality of visualisations as R and Python do, and it isn’t the best for statistical modelling. </a:t>
            </a:r>
          </a:p>
          <a:p>
            <a:pPr marL="0" indent="0">
              <a:buNone/>
            </a:pPr>
            <a:endParaRPr lang="en-IN" sz="2599" dirty="0"/>
          </a:p>
          <a:p>
            <a:pPr lvl="1">
              <a:buFont typeface="Wingdings" panose="05000000000000000000" pitchFamily="2" charset="2"/>
              <a:buChar char="§"/>
            </a:pPr>
            <a:endParaRPr lang="en-IN" sz="2400"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975679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10896600" cy="4495800"/>
          </a:xfrm>
        </p:spPr>
        <p:txBody>
          <a:bodyPr/>
          <a:lstStyle/>
          <a:p>
            <a:pPr>
              <a:buClrTx/>
              <a:buFont typeface="Wingdings" panose="05000000000000000000" pitchFamily="2" charset="2"/>
              <a:buChar char="q"/>
            </a:pPr>
            <a:r>
              <a:rPr lang="en-IN" sz="2400" dirty="0"/>
              <a:t> On the web, you can find many numbers comparing the adoption and popularity of R and Python as the ultimate choice for Data Analytics. </a:t>
            </a:r>
          </a:p>
          <a:p>
            <a:pPr>
              <a:buClrTx/>
              <a:buFont typeface="Wingdings" panose="05000000000000000000" pitchFamily="2" charset="2"/>
              <a:buChar char="q"/>
            </a:pPr>
            <a:r>
              <a:rPr lang="en-IN" sz="2400" dirty="0"/>
              <a:t> While these figures often give a good indication on how these two languages are evolving in the overall ecosystem of computer science, it’s hard to compare them side-by-side. </a:t>
            </a:r>
          </a:p>
          <a:p>
            <a:pPr>
              <a:buClrTx/>
              <a:buFont typeface="Wingdings" panose="05000000000000000000" pitchFamily="2" charset="2"/>
              <a:buChar char="q"/>
            </a:pPr>
            <a:r>
              <a:rPr lang="en-IN" sz="2400" dirty="0"/>
              <a:t> The main reason for this is that you will find R only in a data science environment; whereas a general purpose language, Python, on the other hand, is widely used in many fields, such as web development, app development and many more.</a:t>
            </a:r>
          </a:p>
          <a:p>
            <a:endParaRPr lang="en-IN" dirty="0"/>
          </a:p>
        </p:txBody>
      </p:sp>
      <p:sp>
        <p:nvSpPr>
          <p:cNvPr id="5" name="Title 1"/>
          <p:cNvSpPr>
            <a:spLocks noGrp="1"/>
          </p:cNvSpPr>
          <p:nvPr>
            <p:ph type="title"/>
          </p:nvPr>
        </p:nvSpPr>
        <p:spPr>
          <a:xfrm>
            <a:off x="304800" y="457200"/>
            <a:ext cx="11002962" cy="855663"/>
          </a:xfrm>
        </p:spPr>
        <p:txBody>
          <a:bodyPr/>
          <a:lstStyle/>
          <a:p>
            <a:r>
              <a:rPr lang="en-IN" dirty="0"/>
              <a:t>When to use R / Python</a:t>
            </a:r>
          </a:p>
        </p:txBody>
      </p:sp>
    </p:spTree>
    <p:extLst>
      <p:ext uri="{BB962C8B-B14F-4D97-AF65-F5344CB8AC3E}">
        <p14:creationId xmlns:p14="http://schemas.microsoft.com/office/powerpoint/2010/main" val="212111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Analytics</a:t>
            </a:r>
          </a:p>
        </p:txBody>
      </p:sp>
      <p:sp>
        <p:nvSpPr>
          <p:cNvPr id="8" name="Content Placeholder 7"/>
          <p:cNvSpPr>
            <a:spLocks noGrp="1"/>
          </p:cNvSpPr>
          <p:nvPr>
            <p:ph sz="half" idx="2"/>
          </p:nvPr>
        </p:nvSpPr>
        <p:spPr>
          <a:xfrm>
            <a:off x="5791200" y="1676401"/>
            <a:ext cx="6237446" cy="4038600"/>
          </a:xfrm>
        </p:spPr>
        <p:txBody>
          <a:bodyPr/>
          <a:lstStyle/>
          <a:p>
            <a:pPr lvl="1">
              <a:buFont typeface="Wingdings" panose="05000000000000000000" pitchFamily="2" charset="2"/>
              <a:buChar char="q"/>
            </a:pPr>
            <a:r>
              <a:rPr lang="en-US" sz="2800" dirty="0"/>
              <a:t>Definition</a:t>
            </a:r>
          </a:p>
          <a:p>
            <a:pPr lvl="1">
              <a:buFont typeface="Wingdings" panose="05000000000000000000" pitchFamily="2" charset="2"/>
              <a:buChar char="q"/>
            </a:pPr>
            <a:r>
              <a:rPr lang="en-US" sz="2800" dirty="0"/>
              <a:t>Analytics vs. Analysis</a:t>
            </a:r>
          </a:p>
          <a:p>
            <a:pPr lvl="1">
              <a:buFont typeface="Wingdings" panose="05000000000000000000" pitchFamily="2" charset="2"/>
              <a:buChar char="q"/>
            </a:pPr>
            <a:r>
              <a:rPr lang="en-US" sz="2800" dirty="0"/>
              <a:t>Business Analytics</a:t>
            </a:r>
          </a:p>
          <a:p>
            <a:pPr lvl="1">
              <a:buFont typeface="Wingdings" panose="05000000000000000000" pitchFamily="2" charset="2"/>
              <a:buChar char="q"/>
            </a:pPr>
            <a:r>
              <a:rPr lang="en-US" sz="2800" dirty="0"/>
              <a:t>Types of Analytics</a:t>
            </a:r>
          </a:p>
          <a:p>
            <a:pPr lvl="1">
              <a:buFont typeface="Wingdings" panose="05000000000000000000" pitchFamily="2" charset="2"/>
              <a:buChar char="q"/>
            </a:pPr>
            <a:r>
              <a:rPr lang="en-US" sz="2800" dirty="0"/>
              <a:t>Business Domains within Analytics</a:t>
            </a:r>
          </a:p>
          <a:p>
            <a:pPr lvl="1">
              <a:buFont typeface="Wingdings" panose="05000000000000000000" pitchFamily="2" charset="2"/>
              <a:buChar char="q"/>
            </a:pPr>
            <a:r>
              <a:rPr lang="en-US" sz="2800" dirty="0"/>
              <a:t>Challenges</a:t>
            </a:r>
          </a:p>
          <a:p>
            <a:pPr lvl="1">
              <a:buFont typeface="Wingdings" panose="05000000000000000000" pitchFamily="2" charset="2"/>
              <a:buChar char="q"/>
            </a:pPr>
            <a:r>
              <a:rPr lang="en-US" sz="2800" dirty="0"/>
              <a:t>Examples</a:t>
            </a:r>
          </a:p>
          <a:p>
            <a:endParaRPr lang="en-IN"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pic>
        <p:nvPicPr>
          <p:cNvPr id="10" name="Picture 9" descr="Certificirali smo se za Google Analytics - Neuralab - digitaln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28800"/>
            <a:ext cx="5244353" cy="2971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11003280" cy="856395"/>
          </a:xfrm>
        </p:spPr>
        <p:txBody>
          <a:bodyPr/>
          <a:lstStyle/>
          <a:p>
            <a:r>
              <a:rPr lang="en-IN" dirty="0"/>
              <a:t>When to use R / Python</a:t>
            </a:r>
          </a:p>
        </p:txBody>
      </p:sp>
      <p:sp>
        <p:nvSpPr>
          <p:cNvPr id="3" name="Content Placeholder 2"/>
          <p:cNvSpPr>
            <a:spLocks noGrp="1"/>
          </p:cNvSpPr>
          <p:nvPr>
            <p:ph idx="1"/>
          </p:nvPr>
        </p:nvSpPr>
        <p:spPr>
          <a:xfrm>
            <a:off x="381000" y="1313595"/>
            <a:ext cx="11003280" cy="4858605"/>
          </a:xfrm>
        </p:spPr>
        <p:txBody>
          <a:bodyPr>
            <a:normAutofit/>
          </a:bodyPr>
          <a:lstStyle/>
          <a:p>
            <a:pPr>
              <a:buClrTx/>
              <a:buFont typeface="Wingdings" panose="05000000000000000000" pitchFamily="2" charset="2"/>
              <a:buChar char="q"/>
            </a:pPr>
            <a:r>
              <a:rPr lang="en-IN" sz="2400" b="1" dirty="0"/>
              <a:t> When and how to use R?</a:t>
            </a:r>
            <a:endParaRPr lang="en-IN" sz="2400" dirty="0"/>
          </a:p>
          <a:p>
            <a:pPr lvl="1">
              <a:buClrTx/>
              <a:buFont typeface="Wingdings" panose="05000000000000000000" pitchFamily="2" charset="2"/>
              <a:buChar char="§"/>
            </a:pPr>
            <a:r>
              <a:rPr lang="en-IN" sz="2400" dirty="0"/>
              <a:t> R is mainly used when the data analysis task requires standalone computing or analysis on individual servers. </a:t>
            </a:r>
          </a:p>
          <a:p>
            <a:pPr lvl="1">
              <a:buClrTx/>
              <a:buFont typeface="Wingdings" panose="05000000000000000000" pitchFamily="2" charset="2"/>
              <a:buChar char="§"/>
            </a:pPr>
            <a:r>
              <a:rPr lang="en-IN" sz="2400" dirty="0"/>
              <a:t> It’s great for exploratory work, and it's handy for almost any type of data analysis because of the huge number of packages and readily usable tests that often provide you with the necessary tools to get up and run quickly. </a:t>
            </a:r>
          </a:p>
          <a:p>
            <a:pPr lvl="1">
              <a:buClrTx/>
              <a:buFont typeface="Wingdings" panose="05000000000000000000" pitchFamily="2" charset="2"/>
              <a:buChar char="§"/>
            </a:pPr>
            <a:r>
              <a:rPr lang="en-IN" sz="2400" dirty="0"/>
              <a:t> R can even be part of a big data solution.</a:t>
            </a:r>
          </a:p>
          <a:p>
            <a:pPr>
              <a:buClrTx/>
              <a:buFont typeface="Wingdings" panose="05000000000000000000" pitchFamily="2" charset="2"/>
              <a:buChar char="q"/>
            </a:pPr>
            <a:r>
              <a:rPr lang="en-IN" sz="2400" b="1" dirty="0"/>
              <a:t> When and how to use Python?</a:t>
            </a:r>
            <a:endParaRPr lang="en-IN" sz="2400" dirty="0"/>
          </a:p>
          <a:p>
            <a:pPr lvl="1">
              <a:buClrTx/>
              <a:buFont typeface="Wingdings" panose="05000000000000000000" pitchFamily="2" charset="2"/>
              <a:buChar char="§"/>
            </a:pPr>
            <a:r>
              <a:rPr lang="en-IN" sz="2400" dirty="0"/>
              <a:t> You can use Python when your data analysis tasks need to be integrated with web apps or if statistics code needs to be incorporated into a production database. </a:t>
            </a:r>
          </a:p>
          <a:p>
            <a:pPr lvl="1">
              <a:buClrTx/>
              <a:buFont typeface="Wingdings" panose="05000000000000000000" pitchFamily="2" charset="2"/>
              <a:buChar char="§"/>
            </a:pPr>
            <a:r>
              <a:rPr lang="en-IN" sz="2400" dirty="0"/>
              <a:t> Being a fully fledged programming language, it’s a great tool to implement algorithms for production use.</a:t>
            </a:r>
          </a:p>
          <a:p>
            <a:endParaRPr lang="en-IN" dirty="0"/>
          </a:p>
        </p:txBody>
      </p:sp>
    </p:spTree>
    <p:extLst>
      <p:ext uri="{BB962C8B-B14F-4D97-AF65-F5344CB8AC3E}">
        <p14:creationId xmlns:p14="http://schemas.microsoft.com/office/powerpoint/2010/main" val="49178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a:t>
            </a:r>
            <a:r>
              <a:rPr lang="en-IN" dirty="0" err="1"/>
              <a:t>defour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2743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Analytics?</a:t>
            </a:r>
          </a:p>
        </p:txBody>
      </p:sp>
      <p:sp>
        <p:nvSpPr>
          <p:cNvPr id="3" name="Content Placeholder 2"/>
          <p:cNvSpPr>
            <a:spLocks noGrp="1"/>
          </p:cNvSpPr>
          <p:nvPr>
            <p:ph idx="1"/>
          </p:nvPr>
        </p:nvSpPr>
        <p:spPr>
          <a:xfrm>
            <a:off x="228600" y="1304924"/>
            <a:ext cx="5697415" cy="4867275"/>
          </a:xfrm>
        </p:spPr>
        <p:txBody>
          <a:bodyPr>
            <a:noAutofit/>
          </a:bodyPr>
          <a:lstStyle/>
          <a:p>
            <a:pPr lvl="1">
              <a:spcBef>
                <a:spcPts val="985"/>
              </a:spcBef>
              <a:spcAft>
                <a:spcPts val="1108"/>
              </a:spcAft>
            </a:pPr>
            <a:r>
              <a:rPr lang="en-US" sz="2400" dirty="0"/>
              <a:t>Analytics is the discovery of meaningful patterns </a:t>
            </a:r>
          </a:p>
          <a:p>
            <a:pPr lvl="1">
              <a:spcBef>
                <a:spcPts val="985"/>
              </a:spcBef>
              <a:spcAft>
                <a:spcPts val="1108"/>
              </a:spcAft>
            </a:pPr>
            <a:r>
              <a:rPr lang="en-US" sz="2400" dirty="0"/>
              <a:t>Especially valuable in areas rich with recorded information.</a:t>
            </a:r>
          </a:p>
          <a:p>
            <a:pPr lvl="1">
              <a:spcBef>
                <a:spcPts val="985"/>
              </a:spcBef>
              <a:spcAft>
                <a:spcPts val="1108"/>
              </a:spcAft>
            </a:pPr>
            <a:r>
              <a:rPr lang="en-US" sz="2400" dirty="0"/>
              <a:t>Analytics relies on the simultaneous application of computer programming and quantitative techniques likes statistics and operations research to quantify performance. </a:t>
            </a:r>
          </a:p>
          <a:p>
            <a:pPr lvl="1">
              <a:spcBef>
                <a:spcPts val="985"/>
              </a:spcBef>
              <a:spcAft>
                <a:spcPts val="1108"/>
              </a:spcAft>
            </a:pPr>
            <a:r>
              <a:rPr lang="en-US" sz="2400" dirty="0"/>
              <a:t>Analytics may be used as input for human decisions or may drive fully automated decisions.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a:t>
            </a:fld>
            <a:endParaRPr lang="en-US" dirty="0"/>
          </a:p>
        </p:txBody>
      </p:sp>
      <p:pic>
        <p:nvPicPr>
          <p:cNvPr id="9" name="Picture 8"/>
          <p:cNvPicPr>
            <a:picLocks noChangeAspect="1"/>
          </p:cNvPicPr>
          <p:nvPr/>
        </p:nvPicPr>
        <p:blipFill>
          <a:blip r:embed="rId2"/>
          <a:stretch>
            <a:fillRect/>
          </a:stretch>
        </p:blipFill>
        <p:spPr>
          <a:xfrm>
            <a:off x="6019800" y="1524000"/>
            <a:ext cx="5840706" cy="41052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Analytics vs. Analysis</a:t>
            </a:r>
          </a:p>
        </p:txBody>
      </p:sp>
      <p:sp>
        <p:nvSpPr>
          <p:cNvPr id="13" name="Content Placeholder 12"/>
          <p:cNvSpPr>
            <a:spLocks noGrp="1"/>
          </p:cNvSpPr>
          <p:nvPr>
            <p:ph sz="half" idx="2"/>
          </p:nvPr>
        </p:nvSpPr>
        <p:spPr>
          <a:xfrm>
            <a:off x="6096000" y="1600200"/>
            <a:ext cx="5932646" cy="3937521"/>
          </a:xfrm>
        </p:spPr>
        <p:txBody>
          <a:bodyPr>
            <a:normAutofit/>
          </a:bodyPr>
          <a:lstStyle/>
          <a:p>
            <a:pPr lvl="1">
              <a:spcBef>
                <a:spcPts val="985"/>
              </a:spcBef>
              <a:spcAft>
                <a:spcPts val="1108"/>
              </a:spcAft>
              <a:buFont typeface="Wingdings" panose="05000000000000000000" pitchFamily="2" charset="2"/>
              <a:buChar char="q"/>
            </a:pPr>
            <a:r>
              <a:rPr lang="en-US" sz="2800" dirty="0"/>
              <a:t>Data Analysis is used to generate Actionable Insights for decision making.</a:t>
            </a:r>
          </a:p>
          <a:p>
            <a:pPr lvl="1">
              <a:spcBef>
                <a:spcPts val="985"/>
              </a:spcBef>
              <a:spcAft>
                <a:spcPts val="1108"/>
              </a:spcAft>
              <a:buFont typeface="Wingdings" panose="05000000000000000000" pitchFamily="2" charset="2"/>
              <a:buChar char="q"/>
            </a:pPr>
            <a:r>
              <a:rPr lang="en-US" sz="2800" dirty="0"/>
              <a:t>Analytics consists of entire methodology of Data Analysis, Insights generation and Communication.</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pic>
        <p:nvPicPr>
          <p:cNvPr id="6" name="Picture 5"/>
          <p:cNvPicPr>
            <a:picLocks noChangeAspect="1"/>
          </p:cNvPicPr>
          <p:nvPr/>
        </p:nvPicPr>
        <p:blipFill>
          <a:blip r:embed="rId2"/>
          <a:stretch>
            <a:fillRect/>
          </a:stretch>
        </p:blipFill>
        <p:spPr>
          <a:xfrm>
            <a:off x="152400" y="1447800"/>
            <a:ext cx="5638800" cy="4089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16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Analytics</a:t>
            </a:r>
          </a:p>
        </p:txBody>
      </p:sp>
      <p:sp>
        <p:nvSpPr>
          <p:cNvPr id="5" name="Content Placeholder 4"/>
          <p:cNvSpPr>
            <a:spLocks noGrp="1"/>
          </p:cNvSpPr>
          <p:nvPr>
            <p:ph sz="half" idx="2"/>
          </p:nvPr>
        </p:nvSpPr>
        <p:spPr>
          <a:xfrm>
            <a:off x="152400" y="1451464"/>
            <a:ext cx="6999446" cy="4248152"/>
          </a:xfrm>
        </p:spPr>
        <p:txBody>
          <a:bodyPr>
            <a:noAutofit/>
          </a:bodyPr>
          <a:lstStyle/>
          <a:p>
            <a:pPr lvl="1">
              <a:spcBef>
                <a:spcPts val="985"/>
              </a:spcBef>
              <a:spcAft>
                <a:spcPts val="1108"/>
              </a:spcAft>
              <a:buFont typeface="Wingdings" panose="05000000000000000000" pitchFamily="2" charset="2"/>
              <a:buChar char="q"/>
            </a:pPr>
            <a:r>
              <a:rPr lang="en-US" sz="2400" dirty="0"/>
              <a:t> Business analytics refers to the skills, technologies, applications and practices for continuous iterative exploration and investigation of past business performance to gain insight and drive business planning</a:t>
            </a:r>
          </a:p>
          <a:p>
            <a:pPr lvl="1">
              <a:spcBef>
                <a:spcPts val="985"/>
              </a:spcBef>
              <a:spcAft>
                <a:spcPts val="1108"/>
              </a:spcAft>
              <a:buFont typeface="Wingdings" panose="05000000000000000000" pitchFamily="2" charset="2"/>
              <a:buChar char="q"/>
            </a:pPr>
            <a:r>
              <a:rPr lang="en-US" sz="2400" dirty="0"/>
              <a:t> Focuses on developing new insights and understanding of business performance based on data and statistical methods</a:t>
            </a:r>
          </a:p>
          <a:p>
            <a:pPr lvl="1">
              <a:spcBef>
                <a:spcPts val="985"/>
              </a:spcBef>
              <a:spcAft>
                <a:spcPts val="1108"/>
              </a:spcAft>
              <a:buFont typeface="Wingdings" panose="05000000000000000000" pitchFamily="2" charset="2"/>
              <a:buChar char="q"/>
            </a:pPr>
            <a:r>
              <a:rPr lang="en-US" sz="2400" dirty="0"/>
              <a:t> Makes extensive use of data, statistical and quantitative analysis, explanatory and predictive modeling and fact-based management to drive decision making</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a:t>
            </a:fld>
            <a:endParaRPr lang="en-US" dirty="0"/>
          </a:p>
        </p:txBody>
      </p:sp>
      <p:sp>
        <p:nvSpPr>
          <p:cNvPr id="6" name="Content Placeholder 2"/>
          <p:cNvSpPr txBox="1">
            <a:spLocks/>
          </p:cNvSpPr>
          <p:nvPr/>
        </p:nvSpPr>
        <p:spPr bwMode="gray">
          <a:xfrm>
            <a:off x="609600" y="392725"/>
            <a:ext cx="10972800" cy="6365631"/>
          </a:xfrm>
          <a:prstGeom prst="rect">
            <a:avLst/>
          </a:prstGeom>
        </p:spPr>
        <p:txBody>
          <a:bodyPr vert="horz" lIns="56268" tIns="56268" rIns="56268" bIns="56268" rtlCol="0">
            <a:normAutofit/>
          </a:bodyPr>
          <a:lst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376092"/>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chemeClr val="tx1">
                  <a:lumMod val="65000"/>
                  <a:lumOff val="35000"/>
                </a:schemeClr>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lumMod val="75000"/>
                </a:schemeClr>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chemeClr val="accent1"/>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92" dirty="0"/>
          </a:p>
          <a:p>
            <a:endParaRPr lang="en-US" sz="2092" dirty="0"/>
          </a:p>
          <a:p>
            <a:endParaRPr lang="en-US" sz="2092" dirty="0"/>
          </a:p>
          <a:p>
            <a:endParaRPr lang="en-US" sz="2092" dirty="0"/>
          </a:p>
          <a:p>
            <a:endParaRPr lang="en-US" sz="2092" dirty="0"/>
          </a:p>
          <a:p>
            <a:endParaRPr lang="en-US" sz="2092" dirty="0"/>
          </a:p>
        </p:txBody>
      </p:sp>
      <p:pic>
        <p:nvPicPr>
          <p:cNvPr id="9" name="Picture 8"/>
          <p:cNvPicPr>
            <a:picLocks noChangeAspect="1"/>
          </p:cNvPicPr>
          <p:nvPr/>
        </p:nvPicPr>
        <p:blipFill>
          <a:blip r:embed="rId2"/>
          <a:stretch>
            <a:fillRect/>
          </a:stretch>
        </p:blipFill>
        <p:spPr>
          <a:xfrm>
            <a:off x="7467600" y="1557365"/>
            <a:ext cx="4265914" cy="41719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85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Analytics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a:t>
            </a:fld>
            <a:endParaRPr lang="en-US" dirty="0"/>
          </a:p>
        </p:txBody>
      </p:sp>
      <p:pic>
        <p:nvPicPr>
          <p:cNvPr id="3" name="Picture 2"/>
          <p:cNvPicPr>
            <a:picLocks noChangeAspect="1"/>
          </p:cNvPicPr>
          <p:nvPr/>
        </p:nvPicPr>
        <p:blipFill>
          <a:blip r:embed="rId2"/>
          <a:stretch>
            <a:fillRect/>
          </a:stretch>
        </p:blipFill>
        <p:spPr>
          <a:xfrm>
            <a:off x="228600" y="1600200"/>
            <a:ext cx="6248400" cy="4375946"/>
          </a:xfrm>
          <a:prstGeom prst="rect">
            <a:avLst/>
          </a:prstGeom>
        </p:spPr>
      </p:pic>
      <p:pic>
        <p:nvPicPr>
          <p:cNvPr id="9" name="Picture 8"/>
          <p:cNvPicPr>
            <a:picLocks noChangeAspect="1"/>
          </p:cNvPicPr>
          <p:nvPr/>
        </p:nvPicPr>
        <p:blipFill>
          <a:blip r:embed="rId3"/>
          <a:stretch>
            <a:fillRect/>
          </a:stretch>
        </p:blipFill>
        <p:spPr>
          <a:xfrm>
            <a:off x="7162800" y="2133600"/>
            <a:ext cx="4056741" cy="3038639"/>
          </a:xfrm>
          <a:prstGeom prst="rect">
            <a:avLst/>
          </a:prstGeom>
        </p:spPr>
      </p:pic>
    </p:spTree>
    <p:extLst>
      <p:ext uri="{BB962C8B-B14F-4D97-AF65-F5344CB8AC3E}">
        <p14:creationId xmlns:p14="http://schemas.microsoft.com/office/powerpoint/2010/main" val="214641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domains within Analytics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47617562"/>
              </p:ext>
            </p:extLst>
          </p:nvPr>
        </p:nvGraphicFramePr>
        <p:xfrm>
          <a:off x="131763" y="1447800"/>
          <a:ext cx="11984037"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5A0614AE-7DA6-4443-9A06-FA7BD7CD666D}" type="slidenum">
              <a:rPr lang="en-US" smtClean="0"/>
              <a:pPr/>
              <a:t>6</a:t>
            </a:fld>
            <a:endParaRPr lang="en-US" dirty="0"/>
          </a:p>
        </p:txBody>
      </p:sp>
      <p:graphicFrame>
        <p:nvGraphicFramePr>
          <p:cNvPr id="3" name="Diagram 2"/>
          <p:cNvGraphicFramePr/>
          <p:nvPr>
            <p:extLst>
              <p:ext uri="{D42A27DB-BD31-4B8C-83A1-F6EECF244321}">
                <p14:modId xmlns:p14="http://schemas.microsoft.com/office/powerpoint/2010/main" val="1857769741"/>
              </p:ext>
            </p:extLst>
          </p:nvPr>
        </p:nvGraphicFramePr>
        <p:xfrm>
          <a:off x="1142999" y="5486400"/>
          <a:ext cx="9992165" cy="76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914400" y="5410200"/>
            <a:ext cx="1074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25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6212416"/>
              </p:ext>
            </p:extLst>
          </p:nvPr>
        </p:nvGraphicFramePr>
        <p:xfrm>
          <a:off x="131763" y="1447800"/>
          <a:ext cx="1189672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spTree>
    <p:extLst>
      <p:ext uri="{BB962C8B-B14F-4D97-AF65-F5344CB8AC3E}">
        <p14:creationId xmlns:p14="http://schemas.microsoft.com/office/powerpoint/2010/main" val="321593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Asset Performance Analytics	</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039959945"/>
              </p:ext>
            </p:extLst>
          </p:nvPr>
        </p:nvGraphicFramePr>
        <p:xfrm>
          <a:off x="152400" y="1295400"/>
          <a:ext cx="5883275"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sz="half" idx="2"/>
          </p:nvPr>
        </p:nvSpPr>
        <p:spPr>
          <a:xfrm>
            <a:off x="6172200" y="1295400"/>
            <a:ext cx="5638800" cy="4876800"/>
          </a:xfrm>
        </p:spPr>
        <p:txBody>
          <a:bodyPr/>
          <a:lstStyle/>
          <a:p>
            <a:pPr>
              <a:buFont typeface="Wingdings" panose="05000000000000000000" pitchFamily="2" charset="2"/>
              <a:buChar char="q"/>
            </a:pPr>
            <a:r>
              <a:rPr lang="en-IN" dirty="0"/>
              <a:t>Predict asset operational performance</a:t>
            </a:r>
          </a:p>
          <a:p>
            <a:pPr>
              <a:buFont typeface="Wingdings" panose="05000000000000000000" pitchFamily="2" charset="2"/>
              <a:buChar char="q"/>
            </a:pPr>
            <a:r>
              <a:rPr lang="en-IN" dirty="0"/>
              <a:t>Predict process failures</a:t>
            </a:r>
          </a:p>
          <a:p>
            <a:pPr>
              <a:buFont typeface="Wingdings" panose="05000000000000000000" pitchFamily="2" charset="2"/>
              <a:buChar char="q"/>
            </a:pPr>
            <a:r>
              <a:rPr lang="en-IN" dirty="0"/>
              <a:t>Mathematical Simulation of data</a:t>
            </a:r>
          </a:p>
          <a:p>
            <a:pPr>
              <a:buFont typeface="Wingdings" panose="05000000000000000000" pitchFamily="2" charset="2"/>
              <a:buChar char="q"/>
            </a:pPr>
            <a:r>
              <a:rPr lang="en-IN" dirty="0"/>
              <a:t>Impact of process parameters on Quality</a:t>
            </a:r>
          </a:p>
          <a:p>
            <a:pPr>
              <a:buFont typeface="Wingdings" panose="05000000000000000000" pitchFamily="2" charset="2"/>
              <a:buChar char="q"/>
            </a:pPr>
            <a:r>
              <a:rPr lang="en-IN" dirty="0"/>
              <a:t>Reliability assessment and forecasting</a:t>
            </a:r>
          </a:p>
          <a:p>
            <a:pPr>
              <a:buFont typeface="Wingdings" panose="05000000000000000000" pitchFamily="2" charset="2"/>
              <a:buChar char="q"/>
            </a:pPr>
            <a:r>
              <a:rPr lang="en-IN" dirty="0"/>
              <a:t>Integrity tracking and hotspot identification</a:t>
            </a:r>
          </a:p>
          <a:p>
            <a:pPr>
              <a:buFont typeface="Wingdings" panose="05000000000000000000" pitchFamily="2" charset="2"/>
              <a:buChar char="q"/>
            </a:pPr>
            <a:r>
              <a:rPr lang="en-IN" dirty="0"/>
              <a:t>Corrosion Monitoring</a:t>
            </a:r>
          </a:p>
          <a:p>
            <a:pPr>
              <a:buFont typeface="Wingdings" panose="05000000000000000000" pitchFamily="2" charset="2"/>
              <a:buChar char="q"/>
            </a:pPr>
            <a:r>
              <a:rPr lang="en-IN" dirty="0"/>
              <a:t>Asset Lifecycle Tracking</a:t>
            </a:r>
          </a:p>
          <a:p>
            <a:pPr>
              <a:buFont typeface="Wingdings" panose="05000000000000000000" pitchFamily="2" charset="2"/>
              <a:buChar char="q"/>
            </a:pPr>
            <a:r>
              <a:rPr lang="en-IN" dirty="0"/>
              <a:t> Component failure rate detection and prediction</a:t>
            </a:r>
          </a:p>
          <a:p>
            <a:pPr>
              <a:buFont typeface="Wingdings" panose="05000000000000000000" pitchFamily="2" charset="2"/>
              <a:buChar char="q"/>
            </a:pPr>
            <a:r>
              <a:rPr lang="en-IN" dirty="0"/>
              <a:t> Spare part reliability and demand analytics</a:t>
            </a:r>
          </a:p>
        </p:txBody>
      </p:sp>
    </p:spTree>
    <p:extLst>
      <p:ext uri="{BB962C8B-B14F-4D97-AF65-F5344CB8AC3E}">
        <p14:creationId xmlns:p14="http://schemas.microsoft.com/office/powerpoint/2010/main" val="1107692479"/>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10916</TotalTime>
  <Words>861</Words>
  <Application>Microsoft Office PowerPoint</Application>
  <PresentationFormat>Widescreen</PresentationFormat>
  <Paragraphs>160</Paragraphs>
  <Slides>21</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DejaVu Serif</vt:lpstr>
      <vt:lpstr>Wingdings</vt:lpstr>
      <vt:lpstr>Retrospect</vt:lpstr>
      <vt:lpstr>Business Analytics</vt:lpstr>
      <vt:lpstr>Introduction to Analytics</vt:lpstr>
      <vt:lpstr>What is Analytics?</vt:lpstr>
      <vt:lpstr>Analytics vs. Analysis</vt:lpstr>
      <vt:lpstr>Business Analytics</vt:lpstr>
      <vt:lpstr>Types of Analytics</vt:lpstr>
      <vt:lpstr>Basic domains within Analytics</vt:lpstr>
      <vt:lpstr>Challenges</vt:lpstr>
      <vt:lpstr>Asset Performance Analytics </vt:lpstr>
      <vt:lpstr>Example - (Risk Analytics in Retail Banking)</vt:lpstr>
      <vt:lpstr>Gartner- References</vt:lpstr>
      <vt:lpstr>What is R?</vt:lpstr>
      <vt:lpstr>Why 'R' ? </vt:lpstr>
      <vt:lpstr>What is so cool about 'R'?</vt:lpstr>
      <vt:lpstr>Limitations of Excel</vt:lpstr>
      <vt:lpstr>Limitations of Excel</vt:lpstr>
      <vt:lpstr>Limitations of Excel</vt:lpstr>
      <vt:lpstr>Why R and not other general purpose languages?</vt:lpstr>
      <vt:lpstr>When to use R / Python</vt:lpstr>
      <vt:lpstr>When to use R / Python</vt:lpstr>
      <vt:lpstr>About defour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1055</cp:revision>
  <dcterms:created xsi:type="dcterms:W3CDTF">2012-03-13T16:05:56Z</dcterms:created>
  <dcterms:modified xsi:type="dcterms:W3CDTF">2016-12-03T09:16:12Z</dcterms:modified>
</cp:coreProperties>
</file>