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1"/>
  </p:sldMasterIdLst>
  <p:notesMasterIdLst>
    <p:notesMasterId r:id="rId8"/>
  </p:notesMasterIdLst>
  <p:sldIdLst>
    <p:sldId id="287" r:id="rId2"/>
    <p:sldId id="288" r:id="rId3"/>
    <p:sldId id="289" r:id="rId4"/>
    <p:sldId id="290" r:id="rId5"/>
    <p:sldId id="291" r:id="rId6"/>
    <p:sldId id="292" r:id="rId7"/>
  </p:sldIdLst>
  <p:sldSz cx="12192000" cy="6858000"/>
  <p:notesSz cx="6858000" cy="9144000"/>
  <p:defaultTextStyle>
    <a:defPPr>
      <a:defRPr lang="en-US"/>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7"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20" algn="l" defTabSz="914373" rtl="0" eaLnBrk="1" latinLnBrk="0" hangingPunct="1">
      <a:defRPr sz="1800" kern="1200">
        <a:solidFill>
          <a:schemeClr val="tx1"/>
        </a:solidFill>
        <a:latin typeface="+mn-lt"/>
        <a:ea typeface="+mn-ea"/>
        <a:cs typeface="+mn-cs"/>
      </a:defRPr>
    </a:lvl7pPr>
    <a:lvl8pPr marL="3200307" algn="l" defTabSz="914373" rtl="0" eaLnBrk="1" latinLnBrk="0" hangingPunct="1">
      <a:defRPr sz="1800" kern="1200">
        <a:solidFill>
          <a:schemeClr val="tx1"/>
        </a:solidFill>
        <a:latin typeface="+mn-lt"/>
        <a:ea typeface="+mn-ea"/>
        <a:cs typeface="+mn-cs"/>
      </a:defRPr>
    </a:lvl8pPr>
    <a:lvl9pPr marL="3657494" algn="l" defTabSz="91437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orient="horz" pos="672" userDrawn="1">
          <p15:clr>
            <a:srgbClr val="A4A3A4"/>
          </p15:clr>
        </p15:guide>
        <p15:guide id="3" orient="horz" pos="508" userDrawn="1">
          <p15:clr>
            <a:srgbClr val="A4A3A4"/>
          </p15:clr>
        </p15:guide>
        <p15:guide id="4" pos="414" userDrawn="1">
          <p15:clr>
            <a:srgbClr val="A4A3A4"/>
          </p15:clr>
        </p15:guide>
        <p15:guide id="5" pos="7316" userDrawn="1">
          <p15:clr>
            <a:srgbClr val="A4A3A4"/>
          </p15:clr>
        </p15:guide>
        <p15:guide id="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0BE5"/>
    <a:srgbClr val="C25830"/>
    <a:srgbClr val="A6A6A6"/>
    <a:srgbClr val="376092"/>
    <a:srgbClr val="BFBFBF"/>
    <a:srgbClr val="E9EDF4"/>
    <a:srgbClr val="595959"/>
    <a:srgbClr val="1F497D"/>
    <a:srgbClr val="4F81B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0191" autoAdjust="0"/>
  </p:normalViewPr>
  <p:slideViewPr>
    <p:cSldViewPr showGuides="1">
      <p:cViewPr varScale="1">
        <p:scale>
          <a:sx n="65" d="100"/>
          <a:sy n="65" d="100"/>
        </p:scale>
        <p:origin x="954" y="72"/>
      </p:cViewPr>
      <p:guideLst>
        <p:guide orient="horz" pos="4080"/>
        <p:guide orient="horz" pos="672"/>
        <p:guide orient="horz" pos="508"/>
        <p:guide pos="414"/>
        <p:guide pos="7316"/>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9/18/2016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3603802740"/>
      </p:ext>
    </p:extLst>
  </p:cSld>
  <p:clrMap bg1="lt1" tx1="dk1" bg2="lt2" tx2="dk2" accent1="accent1" accent2="accent2" accent3="accent3" accent4="accent4" accent5="accent5" accent6="accent6" hlink="hlink" folHlink="folHlink"/>
  <p:notesStyle>
    <a:lvl1pPr marL="0" algn="l" defTabSz="914373" rtl="0" eaLnBrk="1" latinLnBrk="0" hangingPunct="1">
      <a:defRPr sz="1200" kern="1200">
        <a:solidFill>
          <a:schemeClr val="tx1"/>
        </a:solidFill>
        <a:latin typeface="+mn-lt"/>
        <a:ea typeface="+mn-ea"/>
        <a:cs typeface="+mn-cs"/>
      </a:defRPr>
    </a:lvl1pPr>
    <a:lvl2pPr marL="457187" algn="l" defTabSz="914373" rtl="0" eaLnBrk="1" latinLnBrk="0" hangingPunct="1">
      <a:defRPr sz="1200" kern="1200">
        <a:solidFill>
          <a:schemeClr val="tx1"/>
        </a:solidFill>
        <a:latin typeface="+mn-lt"/>
        <a:ea typeface="+mn-ea"/>
        <a:cs typeface="+mn-cs"/>
      </a:defRPr>
    </a:lvl2pPr>
    <a:lvl3pPr marL="914373" algn="l" defTabSz="914373" rtl="0" eaLnBrk="1" latinLnBrk="0" hangingPunct="1">
      <a:defRPr sz="1200" kern="1200">
        <a:solidFill>
          <a:schemeClr val="tx1"/>
        </a:solidFill>
        <a:latin typeface="+mn-lt"/>
        <a:ea typeface="+mn-ea"/>
        <a:cs typeface="+mn-cs"/>
      </a:defRPr>
    </a:lvl3pPr>
    <a:lvl4pPr marL="1371560" algn="l" defTabSz="914373" rtl="0" eaLnBrk="1" latinLnBrk="0" hangingPunct="1">
      <a:defRPr sz="1200" kern="1200">
        <a:solidFill>
          <a:schemeClr val="tx1"/>
        </a:solidFill>
        <a:latin typeface="+mn-lt"/>
        <a:ea typeface="+mn-ea"/>
        <a:cs typeface="+mn-cs"/>
      </a:defRPr>
    </a:lvl4pPr>
    <a:lvl5pPr marL="1828747" algn="l" defTabSz="914373" rtl="0" eaLnBrk="1" latinLnBrk="0" hangingPunct="1">
      <a:defRPr sz="1200" kern="1200">
        <a:solidFill>
          <a:schemeClr val="tx1"/>
        </a:solidFill>
        <a:latin typeface="+mn-lt"/>
        <a:ea typeface="+mn-ea"/>
        <a:cs typeface="+mn-cs"/>
      </a:defRPr>
    </a:lvl5pPr>
    <a:lvl6pPr marL="2285933" algn="l" defTabSz="914373" rtl="0" eaLnBrk="1" latinLnBrk="0" hangingPunct="1">
      <a:defRPr sz="1200" kern="1200">
        <a:solidFill>
          <a:schemeClr val="tx1"/>
        </a:solidFill>
        <a:latin typeface="+mn-lt"/>
        <a:ea typeface="+mn-ea"/>
        <a:cs typeface="+mn-cs"/>
      </a:defRPr>
    </a:lvl6pPr>
    <a:lvl7pPr marL="2743120" algn="l" defTabSz="914373" rtl="0" eaLnBrk="1" latinLnBrk="0" hangingPunct="1">
      <a:defRPr sz="1200" kern="1200">
        <a:solidFill>
          <a:schemeClr val="tx1"/>
        </a:solidFill>
        <a:latin typeface="+mn-lt"/>
        <a:ea typeface="+mn-ea"/>
        <a:cs typeface="+mn-cs"/>
      </a:defRPr>
    </a:lvl7pPr>
    <a:lvl8pPr marL="3200307" algn="l" defTabSz="914373" rtl="0" eaLnBrk="1" latinLnBrk="0" hangingPunct="1">
      <a:defRPr sz="1200" kern="1200">
        <a:solidFill>
          <a:schemeClr val="tx1"/>
        </a:solidFill>
        <a:latin typeface="+mn-lt"/>
        <a:ea typeface="+mn-ea"/>
        <a:cs typeface="+mn-cs"/>
      </a:defRPr>
    </a:lvl8pPr>
    <a:lvl9pPr marL="3657494" algn="l" defTabSz="91437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0</a:t>
            </a:fld>
            <a:endParaRPr lang="en-US" dirty="0"/>
          </a:p>
        </p:txBody>
      </p:sp>
    </p:spTree>
    <p:extLst>
      <p:ext uri="{BB962C8B-B14F-4D97-AF65-F5344CB8AC3E}">
        <p14:creationId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Understanding</a:t>
            </a:r>
            <a:r>
              <a:rPr lang="en-IN" baseline="0" dirty="0"/>
              <a:t> Dependent variable i.e. its overall distribution, looking for outliers. Simple data distribution calculation such as max and min to know the day when FR was max and after that when it was min so we can know the time when exchanger needs maintenance.</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2</a:t>
            </a:fld>
            <a:endParaRPr lang="en-US" dirty="0"/>
          </a:p>
        </p:txBody>
      </p:sp>
    </p:spTree>
    <p:extLst>
      <p:ext uri="{BB962C8B-B14F-4D97-AF65-F5344CB8AC3E}">
        <p14:creationId xmlns:p14="http://schemas.microsoft.com/office/powerpoint/2010/main" val="68547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a:t>
            </a:r>
            <a:r>
              <a:rPr lang="en-IN" baseline="0" dirty="0"/>
              <a:t> 1</a:t>
            </a:r>
            <a:r>
              <a:rPr lang="en-IN" baseline="30000" dirty="0"/>
              <a:t>st</a:t>
            </a:r>
            <a:r>
              <a:rPr lang="en-IN" baseline="0" dirty="0"/>
              <a:t> chart we can compare 2 or more variables with FR i.e. all in one chart. In 2</a:t>
            </a:r>
            <a:r>
              <a:rPr lang="en-IN" baseline="30000" dirty="0"/>
              <a:t>nd</a:t>
            </a:r>
            <a:r>
              <a:rPr lang="en-IN" baseline="0" dirty="0"/>
              <a:t> chart we study the impact of each of the variables on FR.</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a:t>
            </a:fld>
            <a:endParaRPr lang="en-US" dirty="0"/>
          </a:p>
        </p:txBody>
      </p:sp>
    </p:spTree>
    <p:extLst>
      <p:ext uri="{BB962C8B-B14F-4D97-AF65-F5344CB8AC3E}">
        <p14:creationId xmlns:p14="http://schemas.microsoft.com/office/powerpoint/2010/main" val="293215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a:t>
            </a:r>
            <a:r>
              <a:rPr lang="en-IN" baseline="0" dirty="0"/>
              <a:t> 1</a:t>
            </a:r>
            <a:r>
              <a:rPr lang="en-IN" baseline="30000" dirty="0"/>
              <a:t>st</a:t>
            </a:r>
            <a:r>
              <a:rPr lang="en-IN" baseline="0" dirty="0"/>
              <a:t> image LR is performed with all the variables, after doing so we get summary output which have coefficients for the LR equation and R square value which tells us the predictable ability of the model. From 1</a:t>
            </a:r>
            <a:r>
              <a:rPr lang="en-IN" baseline="30000" dirty="0"/>
              <a:t>st</a:t>
            </a:r>
            <a:r>
              <a:rPr lang="en-IN" baseline="0" dirty="0"/>
              <a:t> LR we got many insignificant variables so we remove those insignificant variables and redo LR till the time we get all significant variables and use those coefficients to get predicted value in real time scenario. Insignificance of a variable is decided by Individual Hypothesis testing, we do this testing so as to ensure that this LR model which we have applied on a sample data can also be able to predict appropriate values for population dataset.  </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4</a:t>
            </a:fld>
            <a:endParaRPr lang="en-US" dirty="0"/>
          </a:p>
        </p:txBody>
      </p:sp>
    </p:spTree>
    <p:extLst>
      <p:ext uri="{BB962C8B-B14F-4D97-AF65-F5344CB8AC3E}">
        <p14:creationId xmlns:p14="http://schemas.microsoft.com/office/powerpoint/2010/main" val="429208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Predicted FR = </a:t>
            </a:r>
            <a:r>
              <a:rPr lang="en-IN" sz="1200" b="0" i="0" u="none" strike="noStrike" kern="1200" dirty="0">
                <a:solidFill>
                  <a:schemeClr val="tx1"/>
                </a:solidFill>
                <a:effectLst/>
                <a:latin typeface="+mn-lt"/>
                <a:ea typeface="+mn-ea"/>
                <a:cs typeface="+mn-cs"/>
              </a:rPr>
              <a:t>0.008923705</a:t>
            </a:r>
            <a:r>
              <a:rPr lang="en-IN" dirty="0"/>
              <a:t> </a:t>
            </a:r>
            <a:r>
              <a:rPr lang="en-IN" sz="1200" b="0" i="0" u="none" strike="noStrike" kern="1200" dirty="0">
                <a:solidFill>
                  <a:schemeClr val="tx1"/>
                </a:solidFill>
                <a:effectLst/>
                <a:latin typeface="+mn-lt"/>
                <a:ea typeface="+mn-ea"/>
                <a:cs typeface="+mn-cs"/>
              </a:rPr>
              <a:t>+</a:t>
            </a:r>
            <a:r>
              <a:rPr lang="en-IN" dirty="0"/>
              <a:t> </a:t>
            </a:r>
            <a:r>
              <a:rPr lang="en-IN" sz="1200" b="0" i="0" u="none" strike="noStrike" kern="1200" dirty="0">
                <a:solidFill>
                  <a:schemeClr val="tx1"/>
                </a:solidFill>
                <a:effectLst/>
                <a:latin typeface="+mn-lt"/>
                <a:ea typeface="+mn-ea"/>
                <a:cs typeface="+mn-cs"/>
              </a:rPr>
              <a:t>3.75355E-06</a:t>
            </a:r>
            <a:r>
              <a:rPr lang="en-IN" dirty="0"/>
              <a:t> </a:t>
            </a:r>
            <a:r>
              <a:rPr lang="en-IN" sz="1200" b="0" i="0" u="none" strike="noStrike" kern="1200" dirty="0">
                <a:solidFill>
                  <a:schemeClr val="tx1"/>
                </a:solidFill>
                <a:effectLst/>
                <a:latin typeface="+mn-lt"/>
                <a:ea typeface="+mn-ea"/>
                <a:cs typeface="+mn-cs"/>
              </a:rPr>
              <a:t>*</a:t>
            </a:r>
            <a:r>
              <a:rPr lang="en-IN" dirty="0"/>
              <a:t> </a:t>
            </a:r>
            <a:r>
              <a:rPr lang="en-IN" sz="1200" b="0" i="0" u="none" strike="noStrike" kern="1200" dirty="0" err="1">
                <a:solidFill>
                  <a:schemeClr val="tx1"/>
                </a:solidFill>
                <a:effectLst/>
                <a:latin typeface="+mn-lt"/>
                <a:ea typeface="+mn-ea"/>
                <a:cs typeface="+mn-cs"/>
              </a:rPr>
              <a:t>Kero</a:t>
            </a:r>
            <a:r>
              <a:rPr lang="en-IN" sz="1200" b="0" i="0" u="none" strike="noStrike" kern="1200" dirty="0">
                <a:solidFill>
                  <a:schemeClr val="tx1"/>
                </a:solidFill>
                <a:effectLst/>
                <a:latin typeface="+mn-lt"/>
                <a:ea typeface="+mn-ea"/>
                <a:cs typeface="+mn-cs"/>
              </a:rPr>
              <a:t> Flow m3/hr -0.001577918</a:t>
            </a:r>
            <a:r>
              <a:rPr lang="en-IN" dirty="0"/>
              <a:t> </a:t>
            </a:r>
            <a:r>
              <a:rPr lang="en-IN" sz="1200" b="0" i="0" u="none" strike="noStrike" kern="1200" dirty="0">
                <a:solidFill>
                  <a:schemeClr val="tx1"/>
                </a:solidFill>
                <a:effectLst/>
                <a:latin typeface="+mn-lt"/>
                <a:ea typeface="+mn-ea"/>
                <a:cs typeface="+mn-cs"/>
              </a:rPr>
              <a:t>*</a:t>
            </a:r>
            <a:r>
              <a:rPr lang="en-IN" dirty="0"/>
              <a:t> </a:t>
            </a:r>
            <a:r>
              <a:rPr lang="en-IN" sz="1200" b="0" i="0" u="none" strike="noStrike" kern="1200" dirty="0">
                <a:solidFill>
                  <a:schemeClr val="tx1"/>
                </a:solidFill>
                <a:effectLst/>
                <a:latin typeface="+mn-lt"/>
                <a:ea typeface="+mn-ea"/>
                <a:cs typeface="+mn-cs"/>
              </a:rPr>
              <a:t>Q (heat exchanged) MW+</a:t>
            </a:r>
            <a:r>
              <a:rPr lang="en-IN" dirty="0"/>
              <a:t> </a:t>
            </a:r>
            <a:r>
              <a:rPr lang="en-IN" sz="1200" b="0" i="0" u="none" strike="noStrike" kern="1200" dirty="0">
                <a:solidFill>
                  <a:schemeClr val="tx1"/>
                </a:solidFill>
                <a:effectLst/>
                <a:latin typeface="+mn-lt"/>
                <a:ea typeface="+mn-ea"/>
                <a:cs typeface="+mn-cs"/>
              </a:rPr>
              <a:t>9.51798E-05</a:t>
            </a:r>
            <a:r>
              <a:rPr lang="en-IN" dirty="0"/>
              <a:t> </a:t>
            </a:r>
            <a:r>
              <a:rPr lang="en-IN" sz="1200" b="0" i="0" u="none" strike="noStrike" kern="1200" dirty="0">
                <a:solidFill>
                  <a:schemeClr val="tx1"/>
                </a:solidFill>
                <a:effectLst/>
                <a:latin typeface="+mn-lt"/>
                <a:ea typeface="+mn-ea"/>
                <a:cs typeface="+mn-cs"/>
              </a:rPr>
              <a:t>*</a:t>
            </a:r>
            <a:r>
              <a:rPr lang="en-IN" dirty="0"/>
              <a:t> </a:t>
            </a:r>
            <a:r>
              <a:rPr lang="en-IN" sz="1200" b="0" i="0" u="none" strike="noStrike" kern="1200" dirty="0">
                <a:solidFill>
                  <a:schemeClr val="tx1"/>
                </a:solidFill>
                <a:effectLst/>
                <a:latin typeface="+mn-lt"/>
                <a:ea typeface="+mn-ea"/>
                <a:cs typeface="+mn-cs"/>
              </a:rPr>
              <a:t>LMTD</a:t>
            </a:r>
            <a:r>
              <a:rPr lang="en-IN" dirty="0"/>
              <a:t> </a:t>
            </a:r>
            <a:r>
              <a:rPr lang="en-IN" sz="1200" b="0" i="0" u="none" strike="noStrike" kern="1200" dirty="0">
                <a:solidFill>
                  <a:schemeClr val="tx1"/>
                </a:solidFill>
                <a:effectLst/>
                <a:latin typeface="+mn-lt"/>
                <a:ea typeface="+mn-ea"/>
                <a:cs typeface="+mn-cs"/>
              </a:rPr>
              <a:t>-1.40255E-10</a:t>
            </a:r>
            <a:r>
              <a:rPr lang="en-IN" dirty="0"/>
              <a:t> </a:t>
            </a:r>
            <a:r>
              <a:rPr lang="en-IN" sz="1200" b="0" i="0" u="none" strike="noStrike" kern="1200" dirty="0">
                <a:solidFill>
                  <a:schemeClr val="tx1"/>
                </a:solidFill>
                <a:effectLst/>
                <a:latin typeface="+mn-lt"/>
                <a:ea typeface="+mn-ea"/>
                <a:cs typeface="+mn-cs"/>
              </a:rPr>
              <a:t>*</a:t>
            </a:r>
            <a:r>
              <a:rPr lang="en-IN" dirty="0"/>
              <a:t> </a:t>
            </a:r>
            <a:r>
              <a:rPr lang="en-IN" sz="1200" b="0" i="0" u="none" strike="noStrike" kern="1200" dirty="0">
                <a:solidFill>
                  <a:schemeClr val="tx1"/>
                </a:solidFill>
                <a:effectLst/>
                <a:latin typeface="+mn-lt"/>
                <a:ea typeface="+mn-ea"/>
                <a:cs typeface="+mn-cs"/>
              </a:rPr>
              <a:t>Cumulative Flow.</a:t>
            </a:r>
          </a:p>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5</a:t>
            </a:fld>
            <a:endParaRPr lang="en-US" dirty="0"/>
          </a:p>
        </p:txBody>
      </p:sp>
    </p:spTree>
    <p:extLst>
      <p:ext uri="{BB962C8B-B14F-4D97-AF65-F5344CB8AC3E}">
        <p14:creationId xmlns:p14="http://schemas.microsoft.com/office/powerpoint/2010/main" val="1903093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5081"/>
            <a:ext cx="12212515"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28599" y="758952"/>
            <a:ext cx="10927081"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28599" y="4455620"/>
            <a:ext cx="10927081" cy="1640380"/>
          </a:xfrm>
        </p:spPr>
        <p:txBody>
          <a:bodyPr lIns="91440" rIns="91440">
            <a:normAutofit/>
          </a:bodyPr>
          <a:lstStyle>
            <a:lvl1pPr marL="0" indent="0" algn="l">
              <a:buNone/>
              <a:defRPr sz="2400" cap="all" spc="201" baseline="0">
                <a:solidFill>
                  <a:schemeClr val="tx2"/>
                </a:solidFill>
                <a:latin typeface="+mj-lt"/>
              </a:defRPr>
            </a:lvl1pPr>
            <a:lvl2pPr marL="457211" indent="0" algn="ctr">
              <a:buNone/>
              <a:defRPr sz="2400"/>
            </a:lvl2pPr>
            <a:lvl3pPr marL="914423" indent="0" algn="ctr">
              <a:buNone/>
              <a:defRPr sz="2400"/>
            </a:lvl3pPr>
            <a:lvl4pPr marL="1371634" indent="0" algn="ctr">
              <a:buNone/>
              <a:defRPr sz="2000"/>
            </a:lvl4pPr>
            <a:lvl5pPr marL="1828846" indent="0" algn="ctr">
              <a:buNone/>
              <a:defRPr sz="2000"/>
            </a:lvl5pPr>
            <a:lvl6pPr marL="2286057" indent="0" algn="ctr">
              <a:buNone/>
              <a:defRPr sz="2000"/>
            </a:lvl6pPr>
            <a:lvl7pPr marL="2743269" indent="0" algn="ctr">
              <a:buNone/>
              <a:defRPr sz="2000"/>
            </a:lvl7pPr>
            <a:lvl8pPr marL="3200480" indent="0" algn="ctr">
              <a:buNone/>
              <a:defRPr sz="2000"/>
            </a:lvl8pPr>
            <a:lvl9pPr marL="3657691"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9/18/2016</a:t>
            </a:fld>
            <a:endParaRPr lang="en-US"/>
          </a:p>
        </p:txBody>
      </p:sp>
      <p:sp>
        <p:nvSpPr>
          <p:cNvPr id="5" name="Footer Placeholder 4"/>
          <p:cNvSpPr>
            <a:spLocks noGrp="1"/>
          </p:cNvSpPr>
          <p:nvPr>
            <p:ph type="ftr" sz="quarter" idx="11"/>
          </p:nvPr>
        </p:nvSpPr>
        <p:spPr>
          <a:xfrm>
            <a:off x="2700870" y="6424286"/>
            <a:ext cx="3699930" cy="365125"/>
          </a:xfrm>
        </p:spPr>
        <p:txBody>
          <a:bodyPr/>
          <a:lstStyle>
            <a:lvl1pPr>
              <a:defRPr sz="1001"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dirty="0"/>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410908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367852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105937-90B1-462A-AED5-8A20315C1D3D}" type="datetimeFigureOut">
              <a:rPr lang="en-US" smtClean="0"/>
              <a:pPr/>
              <a:t>9/18/2016</a:t>
            </a:fld>
            <a:endParaRPr lang="en-US"/>
          </a:p>
        </p:txBody>
      </p:sp>
      <p:sp>
        <p:nvSpPr>
          <p:cNvPr id="5" name="Footer Placeholder 4"/>
          <p:cNvSpPr>
            <a:spLocks noGrp="1"/>
          </p:cNvSpPr>
          <p:nvPr>
            <p:ph type="ftr" sz="quarter" idx="11"/>
          </p:nvPr>
        </p:nvSpPr>
        <p:spPr/>
        <p:txBody>
          <a:bodyPr/>
          <a:lstStyle/>
          <a:p>
            <a:endParaRPr lang="en-US">
              <a:solidFill>
                <a:srgbClr val="242852">
                  <a:lumMod val="75000"/>
                </a:srgbClr>
              </a:solidFill>
            </a:endParaRP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21521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1885" y="155588"/>
            <a:ext cx="11003280" cy="856395"/>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31885" y="1447800"/>
            <a:ext cx="11896761" cy="449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1105937-90B1-462A-AED5-8A20315C1D3D}" type="datetimeFigureOut">
              <a:rPr lang="en-US" smtClean="0"/>
              <a:pPr/>
              <a:t>9/18/2016</a:t>
            </a:fld>
            <a:endParaRPr lang="en-US"/>
          </a:p>
        </p:txBody>
      </p:sp>
      <p:sp>
        <p:nvSpPr>
          <p:cNvPr id="5" name="Footer Placeholder 4"/>
          <p:cNvSpPr>
            <a:spLocks noGrp="1"/>
          </p:cNvSpPr>
          <p:nvPr>
            <p:ph type="ftr" sz="quarter" idx="11"/>
          </p:nvPr>
        </p:nvSpPr>
        <p:spPr/>
        <p:txBody>
          <a:bodyPr/>
          <a:lstStyle>
            <a:lvl1pPr>
              <a:defRPr b="1">
                <a:solidFill>
                  <a:schemeClr val="tx2">
                    <a:lumMod val="50000"/>
                  </a:schemeClr>
                </a:solidFill>
              </a:defRPr>
            </a:lvl1pPr>
          </a:lstStyle>
          <a:p>
            <a:r>
              <a:rPr lang="en-US" dirty="0">
                <a:solidFill>
                  <a:srgbClr val="242852">
                    <a:lumMod val="50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21528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28599" y="150742"/>
            <a:ext cx="10927081" cy="417437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28599" y="4453128"/>
            <a:ext cx="10927081" cy="1719072"/>
          </a:xfrm>
        </p:spPr>
        <p:txBody>
          <a:bodyPr lIns="91440" rIns="91440" anchor="t" anchorCtr="0">
            <a:normAutofit/>
          </a:bodyPr>
          <a:lstStyle>
            <a:lvl1pPr marL="0" indent="0">
              <a:buNone/>
              <a:defRPr sz="2400" cap="all" spc="201" baseline="0">
                <a:solidFill>
                  <a:schemeClr val="tx2"/>
                </a:solidFill>
                <a:latin typeface="+mj-lt"/>
              </a:defRPr>
            </a:lvl1pPr>
            <a:lvl2pPr marL="457211" indent="0">
              <a:buNone/>
              <a:defRPr sz="1801">
                <a:solidFill>
                  <a:schemeClr val="tx1">
                    <a:tint val="75000"/>
                  </a:schemeClr>
                </a:solidFill>
              </a:defRPr>
            </a:lvl2pPr>
            <a:lvl3pPr marL="914423" indent="0">
              <a:buNone/>
              <a:defRPr sz="1600">
                <a:solidFill>
                  <a:schemeClr val="tx1">
                    <a:tint val="75000"/>
                  </a:schemeClr>
                </a:solidFill>
              </a:defRPr>
            </a:lvl3pPr>
            <a:lvl4pPr marL="1371634" indent="0">
              <a:buNone/>
              <a:defRPr sz="1401">
                <a:solidFill>
                  <a:schemeClr val="tx1">
                    <a:tint val="75000"/>
                  </a:schemeClr>
                </a:solidFill>
              </a:defRPr>
            </a:lvl4pPr>
            <a:lvl5pPr marL="1828846" indent="0">
              <a:buNone/>
              <a:defRPr sz="1401">
                <a:solidFill>
                  <a:schemeClr val="tx1">
                    <a:tint val="75000"/>
                  </a:schemeClr>
                </a:solidFill>
              </a:defRPr>
            </a:lvl5pPr>
            <a:lvl6pPr marL="2286057" indent="0">
              <a:buNone/>
              <a:defRPr sz="1401">
                <a:solidFill>
                  <a:schemeClr val="tx1">
                    <a:tint val="75000"/>
                  </a:schemeClr>
                </a:solidFill>
              </a:defRPr>
            </a:lvl6pPr>
            <a:lvl7pPr marL="2743269" indent="0">
              <a:buNone/>
              <a:defRPr sz="1401">
                <a:solidFill>
                  <a:schemeClr val="tx1">
                    <a:tint val="75000"/>
                  </a:schemeClr>
                </a:solidFill>
              </a:defRPr>
            </a:lvl7pPr>
            <a:lvl8pPr marL="3200480" indent="0">
              <a:buNone/>
              <a:defRPr sz="1401">
                <a:solidFill>
                  <a:schemeClr val="tx1">
                    <a:tint val="75000"/>
                  </a:schemeClr>
                </a:solidFill>
              </a:defRPr>
            </a:lvl8pPr>
            <a:lvl9pPr marL="3657691"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105937-90B1-462A-AED5-8A20315C1D3D}" type="datetimeFigureOut">
              <a:rPr lang="en-US" smtClean="0"/>
              <a:pPr/>
              <a:t>9/18/2016</a:t>
            </a:fld>
            <a:endParaRPr lang="en-US"/>
          </a:p>
        </p:txBody>
      </p:sp>
      <p:sp>
        <p:nvSpPr>
          <p:cNvPr id="5" name="Footer Placeholder 4"/>
          <p:cNvSpPr>
            <a:spLocks noGrp="1"/>
          </p:cNvSpPr>
          <p:nvPr>
            <p:ph type="ftr" sz="quarter" idx="11"/>
          </p:nvPr>
        </p:nvSpPr>
        <p:spPr/>
        <p:txBody>
          <a:bodyPr/>
          <a:lstStyle/>
          <a:p>
            <a:r>
              <a:rPr lang="en-US" dirty="0">
                <a:solidFill>
                  <a:srgbClr val="242852">
                    <a:lumMod val="75000"/>
                  </a:srgbClr>
                </a:solidFill>
              </a:rPr>
              <a:t>Passion for pattern</a:t>
            </a:r>
          </a:p>
        </p:txBody>
      </p:sp>
      <p:sp>
        <p:nvSpPr>
          <p:cNvPr id="6" name="Slide Number Placeholder 5"/>
          <p:cNvSpPr>
            <a:spLocks noGrp="1"/>
          </p:cNvSpPr>
          <p:nvPr>
            <p:ph type="sldNum" sz="quarter" idx="12"/>
          </p:nvPr>
        </p:nvSpPr>
        <p:spPr/>
        <p:txBody>
          <a:bodyPr/>
          <a:lstStyle/>
          <a:p>
            <a:fld id="{FA088B27-51EA-43CF-84BE-213EAFDFD34D}" type="slidenum">
              <a:rPr lang="en-US" smtClean="0"/>
              <a:pPr/>
              <a:t>‹#›</a:t>
            </a:fld>
            <a:endParaRPr lang="en-US"/>
          </a:p>
        </p:txBody>
      </p:sp>
      <p:cxnSp>
        <p:nvCxnSpPr>
          <p:cNvPr id="9" name="Straight Connector 8"/>
          <p:cNvCxnSpPr/>
          <p:nvPr/>
        </p:nvCxnSpPr>
        <p:spPr>
          <a:xfrm>
            <a:off x="228599" y="4325112"/>
            <a:ext cx="10854579"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425904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52400" y="150743"/>
            <a:ext cx="11003280" cy="8612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295399"/>
            <a:ext cx="5882639"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295400"/>
            <a:ext cx="5856446" cy="487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105937-90B1-462A-AED5-8A20315C1D3D}" type="datetimeFigureOut">
              <a:rPr lang="en-US" smtClean="0"/>
              <a:pPr/>
              <a:t>9/18/2016</a:t>
            </a:fld>
            <a:endParaRPr lang="en-US"/>
          </a:p>
        </p:txBody>
      </p:sp>
      <p:sp>
        <p:nvSpPr>
          <p:cNvPr id="6" name="Footer Placeholder 5"/>
          <p:cNvSpPr>
            <a:spLocks noGrp="1"/>
          </p:cNvSpPr>
          <p:nvPr>
            <p:ph type="ftr" sz="quarter" idx="11"/>
          </p:nvPr>
        </p:nvSpPr>
        <p:spPr/>
        <p:txBody>
          <a:bodyPr/>
          <a:lstStyle/>
          <a:p>
            <a:r>
              <a:rPr lang="en-US" dirty="0">
                <a:solidFill>
                  <a:srgbClr val="242852">
                    <a:lumMod val="75000"/>
                  </a:srgbClr>
                </a:solidFill>
              </a:rPr>
              <a:t>Passion for pattern</a:t>
            </a: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313911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28599" y="150742"/>
            <a:ext cx="10927081" cy="8612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8599" y="1143000"/>
            <a:ext cx="5806441" cy="703052"/>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231990" y="1974464"/>
            <a:ext cx="5803050" cy="41977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43096"/>
            <a:ext cx="5810726" cy="702956"/>
          </a:xfrm>
        </p:spPr>
        <p:txBody>
          <a:bodyPr lIns="91440" rIns="91440" anchor="ctr">
            <a:normAutofit/>
          </a:bodyPr>
          <a:lstStyle>
            <a:lvl1pPr marL="0" indent="0">
              <a:buNone/>
              <a:defRPr sz="2000" b="0" cap="all" baseline="0">
                <a:solidFill>
                  <a:schemeClr val="tx2"/>
                </a:solidFill>
              </a:defRPr>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4464"/>
            <a:ext cx="5810726" cy="4197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105937-90B1-462A-AED5-8A20315C1D3D}" type="datetimeFigureOut">
              <a:rPr lang="en-US" smtClean="0"/>
              <a:pPr/>
              <a:t>9/18/2016</a:t>
            </a:fld>
            <a:endParaRPr lang="en-US"/>
          </a:p>
        </p:txBody>
      </p:sp>
      <p:sp>
        <p:nvSpPr>
          <p:cNvPr id="8" name="Footer Placeholder 7"/>
          <p:cNvSpPr>
            <a:spLocks noGrp="1"/>
          </p:cNvSpPr>
          <p:nvPr>
            <p:ph type="ftr" sz="quarter" idx="11"/>
          </p:nvPr>
        </p:nvSpPr>
        <p:spPr/>
        <p:txBody>
          <a:body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30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105937-90B1-462A-AED5-8A20315C1D3D}" type="datetimeFigureOut">
              <a:rPr lang="en-US" smtClean="0"/>
              <a:pPr/>
              <a:t>9/18/2016</a:t>
            </a:fld>
            <a:endParaRPr lang="en-US"/>
          </a:p>
        </p:txBody>
      </p:sp>
      <p:sp>
        <p:nvSpPr>
          <p:cNvPr id="4" name="Footer Placeholder 3"/>
          <p:cNvSpPr>
            <a:spLocks noGrp="1"/>
          </p:cNvSpPr>
          <p:nvPr>
            <p:ph type="ftr" sz="quarter" idx="11"/>
          </p:nvPr>
        </p:nvSpPr>
        <p:spPr/>
        <p:txBody>
          <a:bodyPr/>
          <a:lstStyle/>
          <a:p>
            <a:r>
              <a:rPr lang="en-US" dirty="0">
                <a:solidFill>
                  <a:srgbClr val="242852">
                    <a:lumMod val="75000"/>
                  </a:srgbClr>
                </a:solidFill>
              </a:rPr>
              <a:t>Passion for pattern</a:t>
            </a:r>
          </a:p>
        </p:txBody>
      </p:sp>
      <p:sp>
        <p:nvSpPr>
          <p:cNvPr id="5" name="Slide Number Placeholder 4"/>
          <p:cNvSpPr>
            <a:spLocks noGrp="1"/>
          </p:cNvSpPr>
          <p:nvPr>
            <p:ph type="sldNum" sz="quarter" idx="12"/>
          </p:nvPr>
        </p:nvSpPr>
        <p:spPr/>
        <p:txBody>
          <a:bodyPr/>
          <a:lstStyle/>
          <a:p>
            <a:fld id="{FA088B27-51EA-43CF-84BE-213EAFDFD34D}"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5617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1105937-90B1-462A-AED5-8A20315C1D3D}" type="datetimeFigureOut">
              <a:rPr lang="en-US" smtClean="0"/>
              <a:pPr/>
              <a:t>9/18/2016</a:t>
            </a:fld>
            <a:endParaRPr lang="en-US"/>
          </a:p>
        </p:txBody>
      </p:sp>
      <p:sp>
        <p:nvSpPr>
          <p:cNvPr id="8" name="Footer Placeholder 7"/>
          <p:cNvSpPr>
            <a:spLocks noGrp="1"/>
          </p:cNvSpPr>
          <p:nvPr>
            <p:ph type="ftr" sz="quarter" idx="11"/>
          </p:nvPr>
        </p:nvSpPr>
        <p:spPr/>
        <p:txBody>
          <a:bodyPr/>
          <a:lstStyle>
            <a:lvl1pPr>
              <a:defRPr>
                <a:solidFill>
                  <a:schemeClr val="tx2">
                    <a:lumMod val="75000"/>
                  </a:schemeClr>
                </a:solidFill>
              </a:defRPr>
            </a:lvl1pPr>
          </a:lstStyle>
          <a:p>
            <a:r>
              <a:rPr lang="en-US" dirty="0">
                <a:solidFill>
                  <a:srgbClr val="242852">
                    <a:lumMod val="75000"/>
                  </a:srgbClr>
                </a:solidFill>
              </a:rPr>
              <a:t>Passion for pattern</a:t>
            </a:r>
          </a:p>
        </p:txBody>
      </p:sp>
      <p:sp>
        <p:nvSpPr>
          <p:cNvPr id="9" name="Slide Number Placeholder 8"/>
          <p:cNvSpPr>
            <a:spLocks noGrp="1"/>
          </p:cNvSpPr>
          <p:nvPr>
            <p:ph type="sldNum" sz="quarter" idx="12"/>
          </p:nvPr>
        </p:nvSpPr>
        <p:spPr/>
        <p:txBody>
          <a:bodyPr/>
          <a:lstStyle/>
          <a:p>
            <a:fld id="{FA088B27-51EA-43CF-84BE-213EAFDFD34D}" type="slidenum">
              <a:rPr lang="en-US" smtClean="0"/>
              <a:pPr/>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22907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1"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0" cy="365125"/>
          </a:xfrm>
        </p:spPr>
        <p:txBody>
          <a:bodyPr/>
          <a:lstStyle>
            <a:lvl1pPr algn="l">
              <a:defRPr/>
            </a:lvl1pPr>
          </a:lstStyle>
          <a:p>
            <a:fld id="{71105937-90B1-462A-AED5-8A20315C1D3D}" type="datetimeFigureOut">
              <a:rPr lang="en-US" smtClean="0"/>
              <a:pPr/>
              <a:t>9/18/2016</a:t>
            </a:fld>
            <a:endParaRPr lang="en-US"/>
          </a:p>
        </p:txBody>
      </p:sp>
      <p:sp>
        <p:nvSpPr>
          <p:cNvPr id="6" name="Footer Placeholder 5"/>
          <p:cNvSpPr>
            <a:spLocks noGrp="1"/>
          </p:cNvSpPr>
          <p:nvPr>
            <p:ph type="ftr" sz="quarter" idx="11"/>
          </p:nvPr>
        </p:nvSpPr>
        <p:spPr>
          <a:xfrm>
            <a:off x="4800600" y="6459787"/>
            <a:ext cx="4648201" cy="365125"/>
          </a:xfrm>
        </p:spPr>
        <p:txBody>
          <a:bodyPr/>
          <a:lstStyle>
            <a:lvl1pPr algn="l">
              <a:defRPr>
                <a:solidFill>
                  <a:schemeClr val="tx2"/>
                </a:solidFill>
              </a:defRPr>
            </a:lvl1pPr>
          </a:lstStyle>
          <a:p>
            <a:endParaRPr lang="en-US">
              <a:solidFill>
                <a:srgbClr val="2428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088B27-51EA-43CF-84BE-213EAFDFD34D}" type="slidenum">
              <a:rPr lang="en-US" smtClean="0">
                <a:solidFill>
                  <a:srgbClr val="242852"/>
                </a:solidFill>
              </a:rPr>
              <a:pPr/>
              <a:t>‹#›</a:t>
            </a:fld>
            <a:endParaRPr lang="en-US">
              <a:solidFill>
                <a:srgbClr val="242852"/>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1112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1"/>
              </a:spcAft>
              <a:buNone/>
              <a:defRPr sz="1500">
                <a:solidFill>
                  <a:srgbClr val="FFFFFF"/>
                </a:solidFill>
              </a:defRPr>
            </a:lvl1pPr>
            <a:lvl2pPr marL="457211" indent="0">
              <a:buNone/>
              <a:defRPr sz="1200"/>
            </a:lvl2pPr>
            <a:lvl3pPr marL="914423" indent="0">
              <a:buNone/>
              <a:defRPr sz="1001"/>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105937-90B1-462A-AED5-8A20315C1D3D}" type="datetimeFigureOut">
              <a:rPr lang="en-US" smtClean="0"/>
              <a:pPr/>
              <a:t>9/18/2016</a:t>
            </a:fld>
            <a:endParaRPr lang="en-US"/>
          </a:p>
        </p:txBody>
      </p:sp>
      <p:sp>
        <p:nvSpPr>
          <p:cNvPr id="6" name="Footer Placeholder 5"/>
          <p:cNvSpPr>
            <a:spLocks noGrp="1"/>
          </p:cNvSpPr>
          <p:nvPr>
            <p:ph type="ftr" sz="quarter" idx="11"/>
          </p:nvPr>
        </p:nvSpPr>
        <p:spPr/>
        <p:txBody>
          <a:bodyPr/>
          <a:lstStyle/>
          <a:p>
            <a:endParaRPr lang="en-US">
              <a:solidFill>
                <a:srgbClr val="242852">
                  <a:lumMod val="75000"/>
                </a:srgbClr>
              </a:solidFill>
            </a:endParaRPr>
          </a:p>
        </p:txBody>
      </p:sp>
      <p:sp>
        <p:nvSpPr>
          <p:cNvPr id="7" name="Slide Number Placeholder 6"/>
          <p:cNvSpPr>
            <a:spLocks noGrp="1"/>
          </p:cNvSpPr>
          <p:nvPr>
            <p:ph type="sldNum" sz="quarter" idx="12"/>
          </p:nvPr>
        </p:nvSpPr>
        <p:spPr/>
        <p:txBody>
          <a:bodyPr/>
          <a:lstStyle/>
          <a:p>
            <a:fld id="{FA088B27-51EA-43CF-84BE-213EAFDFD34D}" type="slidenum">
              <a:rPr lang="en-US" smtClean="0"/>
              <a:pPr/>
              <a:t>‹#›</a:t>
            </a:fld>
            <a:endParaRPr lang="en-US"/>
          </a:p>
        </p:txBody>
      </p:sp>
    </p:spTree>
    <p:extLst>
      <p:ext uri="{BB962C8B-B14F-4D97-AF65-F5344CB8AC3E}">
        <p14:creationId xmlns:p14="http://schemas.microsoft.com/office/powerpoint/2010/main" val="2801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88486"/>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28600" y="150743"/>
            <a:ext cx="10927080" cy="86124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28599" y="1274018"/>
            <a:ext cx="11836401" cy="459338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28599" y="6446511"/>
            <a:ext cx="2472271" cy="365125"/>
          </a:xfrm>
          <a:prstGeom prst="rect">
            <a:avLst/>
          </a:prstGeom>
        </p:spPr>
        <p:txBody>
          <a:bodyPr vert="horz" lIns="91440" tIns="45720" rIns="91440" bIns="45720" rtlCol="0" anchor="ctr"/>
          <a:lstStyle>
            <a:lvl1pPr algn="l">
              <a:defRPr sz="900">
                <a:solidFill>
                  <a:srgbClr val="FFFFFF"/>
                </a:solidFill>
              </a:defRPr>
            </a:lvl1pPr>
          </a:lstStyle>
          <a:p>
            <a:pPr defTabSz="914423"/>
            <a:fld id="{71105937-90B1-462A-AED5-8A20315C1D3D}" type="datetimeFigureOut">
              <a:rPr lang="en-US" smtClean="0"/>
              <a:pPr defTabSz="914423"/>
              <a:t>9/18/2016</a:t>
            </a:fld>
            <a:endParaRPr lang="en-US" dirty="0"/>
          </a:p>
        </p:txBody>
      </p:sp>
      <p:sp>
        <p:nvSpPr>
          <p:cNvPr id="5" name="Footer Placeholder 4"/>
          <p:cNvSpPr>
            <a:spLocks noGrp="1"/>
          </p:cNvSpPr>
          <p:nvPr>
            <p:ph type="ftr" sz="quarter" idx="3"/>
          </p:nvPr>
        </p:nvSpPr>
        <p:spPr>
          <a:xfrm>
            <a:off x="2733107" y="6459530"/>
            <a:ext cx="7983513" cy="365125"/>
          </a:xfrm>
          <a:prstGeom prst="rect">
            <a:avLst/>
          </a:prstGeom>
        </p:spPr>
        <p:txBody>
          <a:bodyPr vert="horz" lIns="91440" tIns="45720" rIns="91440" bIns="45720" rtlCol="0" anchor="ctr"/>
          <a:lstStyle>
            <a:lvl1pPr algn="ctr">
              <a:defRPr sz="900" cap="all" baseline="0">
                <a:solidFill>
                  <a:schemeClr val="bg1"/>
                </a:solidFill>
                <a:latin typeface="DejaVu Serif" panose="02060603050605020204" pitchFamily="18" charset="0"/>
                <a:ea typeface="DejaVu Serif" panose="02060603050605020204" pitchFamily="18" charset="0"/>
              </a:defRPr>
            </a:lvl1pPr>
          </a:lstStyle>
          <a:p>
            <a:pPr defTabSz="914423"/>
            <a:r>
              <a:rPr lang="en-US" dirty="0"/>
              <a:t>© 2016  </a:t>
            </a:r>
            <a:r>
              <a:rPr lang="en-US" dirty="0" err="1"/>
              <a:t>Defour</a:t>
            </a:r>
            <a:r>
              <a:rPr lang="en-US" dirty="0"/>
              <a:t> Analytics 			 Passion for pattern</a:t>
            </a:r>
          </a:p>
        </p:txBody>
      </p:sp>
      <p:sp>
        <p:nvSpPr>
          <p:cNvPr id="6" name="Slide Number Placeholder 5"/>
          <p:cNvSpPr>
            <a:spLocks noGrp="1"/>
          </p:cNvSpPr>
          <p:nvPr>
            <p:ph type="sldNum" sz="quarter" idx="4"/>
          </p:nvPr>
        </p:nvSpPr>
        <p:spPr>
          <a:xfrm>
            <a:off x="10716621" y="6434524"/>
            <a:ext cx="1312025" cy="365125"/>
          </a:xfrm>
          <a:prstGeom prst="rect">
            <a:avLst/>
          </a:prstGeom>
        </p:spPr>
        <p:txBody>
          <a:bodyPr vert="horz" lIns="91440" tIns="45720" rIns="91440" bIns="45720" rtlCol="0" anchor="ctr"/>
          <a:lstStyle>
            <a:lvl1pPr algn="r">
              <a:defRPr sz="1050">
                <a:solidFill>
                  <a:srgbClr val="FFFFFF"/>
                </a:solidFill>
              </a:defRPr>
            </a:lvl1pPr>
          </a:lstStyle>
          <a:p>
            <a:pPr defTabSz="914423"/>
            <a:fld id="{FA088B27-51EA-43CF-84BE-213EAFDFD34D}" type="slidenum">
              <a:rPr lang="en-US" smtClean="0"/>
              <a:pPr defTabSz="914423"/>
              <a:t>‹#›</a:t>
            </a:fld>
            <a:endParaRPr lang="en-US"/>
          </a:p>
        </p:txBody>
      </p:sp>
      <p:cxnSp>
        <p:nvCxnSpPr>
          <p:cNvPr id="10" name="Straight Connector 9"/>
          <p:cNvCxnSpPr/>
          <p:nvPr/>
        </p:nvCxnSpPr>
        <p:spPr>
          <a:xfrm>
            <a:off x="228600" y="1143000"/>
            <a:ext cx="10983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37545" y="150742"/>
            <a:ext cx="727456" cy="861241"/>
          </a:xfrm>
          <a:prstGeom prst="rect">
            <a:avLst/>
          </a:prstGeom>
        </p:spPr>
      </p:pic>
    </p:spTree>
    <p:extLst>
      <p:ext uri="{BB962C8B-B14F-4D97-AF65-F5344CB8AC3E}">
        <p14:creationId xmlns:p14="http://schemas.microsoft.com/office/powerpoint/2010/main" val="23602290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3"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Regression</a:t>
            </a:r>
          </a:p>
        </p:txBody>
      </p:sp>
      <p:sp>
        <p:nvSpPr>
          <p:cNvPr id="4" name="Subtitle 3"/>
          <p:cNvSpPr>
            <a:spLocks noGrp="1"/>
          </p:cNvSpPr>
          <p:nvPr>
            <p:ph type="subTitle" idx="1"/>
          </p:nvPr>
        </p:nvSpPr>
        <p:spPr/>
        <p:txBody>
          <a:bodyPr/>
          <a:lstStyle/>
          <a:p>
            <a:r>
              <a:rPr lang="en-US" dirty="0"/>
              <a:t>Performed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EXCHANGER DATA</a:t>
            </a:r>
          </a:p>
        </p:txBody>
      </p:sp>
      <p:pic>
        <p:nvPicPr>
          <p:cNvPr id="10" name="Content Placeholder 9"/>
          <p:cNvPicPr>
            <a:picLocks noGrp="1"/>
          </p:cNvPicPr>
          <p:nvPr>
            <p:ph sz="half" idx="1"/>
          </p:nvPr>
        </p:nvPicPr>
        <p:blipFill rotWithShape="1">
          <a:blip r:embed="rId2"/>
          <a:srcRect t="24828" b="8374"/>
          <a:stretch/>
        </p:blipFill>
        <p:spPr bwMode="auto">
          <a:xfrm>
            <a:off x="152400" y="1219200"/>
            <a:ext cx="5883275" cy="5105399"/>
          </a:xfrm>
          <a:prstGeom prst="rect">
            <a:avLst/>
          </a:prstGeom>
          <a:ln>
            <a:noFill/>
          </a:ln>
          <a:extLst>
            <a:ext uri="{53640926-AAD7-44D8-BBD7-CCE9431645EC}">
              <a14:shadowObscured xmlns:a14="http://schemas.microsoft.com/office/drawing/2010/main"/>
            </a:ext>
          </a:extLst>
        </p:spPr>
      </p:pic>
      <p:pic>
        <p:nvPicPr>
          <p:cNvPr id="12" name="Content Placeholder 11"/>
          <p:cNvPicPr>
            <a:picLocks noGrp="1"/>
          </p:cNvPicPr>
          <p:nvPr>
            <p:ph sz="half" idx="2"/>
          </p:nvPr>
        </p:nvPicPr>
        <p:blipFill rotWithShape="1">
          <a:blip r:embed="rId3"/>
          <a:srcRect t="24828" r="11256" b="7783"/>
          <a:stretch/>
        </p:blipFill>
        <p:spPr bwMode="auto">
          <a:xfrm>
            <a:off x="6035675" y="1219200"/>
            <a:ext cx="5992813" cy="51053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702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Response Variable Exploration</a:t>
            </a:r>
          </a:p>
        </p:txBody>
      </p:sp>
      <p:pic>
        <p:nvPicPr>
          <p:cNvPr id="5" name="Content Placeholder 4"/>
          <p:cNvPicPr>
            <a:picLocks noGrp="1"/>
          </p:cNvPicPr>
          <p:nvPr>
            <p:ph sz="half" idx="1"/>
          </p:nvPr>
        </p:nvPicPr>
        <p:blipFill rotWithShape="1">
          <a:blip r:embed="rId3"/>
          <a:srcRect t="25419" b="7488"/>
          <a:stretch/>
        </p:blipFill>
        <p:spPr bwMode="auto">
          <a:xfrm>
            <a:off x="0" y="1143000"/>
            <a:ext cx="6035675" cy="5181599"/>
          </a:xfrm>
          <a:prstGeom prst="rect">
            <a:avLst/>
          </a:prstGeom>
          <a:ln>
            <a:noFill/>
          </a:ln>
          <a:extLst>
            <a:ext uri="{53640926-AAD7-44D8-BBD7-CCE9431645EC}">
              <a14:shadowObscured xmlns:a14="http://schemas.microsoft.com/office/drawing/2010/main"/>
            </a:ext>
          </a:extLst>
        </p:spPr>
      </p:pic>
      <p:pic>
        <p:nvPicPr>
          <p:cNvPr id="6" name="Content Placeholder 5"/>
          <p:cNvPicPr>
            <a:picLocks noGrp="1"/>
          </p:cNvPicPr>
          <p:nvPr>
            <p:ph sz="half" idx="2"/>
          </p:nvPr>
        </p:nvPicPr>
        <p:blipFill rotWithShape="1">
          <a:blip r:embed="rId4"/>
          <a:srcRect t="25419" b="7783"/>
          <a:stretch/>
        </p:blipFill>
        <p:spPr bwMode="auto">
          <a:xfrm>
            <a:off x="6035675" y="1142999"/>
            <a:ext cx="6156325" cy="5181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6299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Bivariate Profiling</a:t>
            </a:r>
          </a:p>
        </p:txBody>
      </p:sp>
      <p:pic>
        <p:nvPicPr>
          <p:cNvPr id="5" name="Content Placeholder 4"/>
          <p:cNvPicPr>
            <a:picLocks noGrp="1"/>
          </p:cNvPicPr>
          <p:nvPr>
            <p:ph sz="half" idx="1"/>
          </p:nvPr>
        </p:nvPicPr>
        <p:blipFill rotWithShape="1">
          <a:blip r:embed="rId3"/>
          <a:srcRect l="21937" t="25123" r="2283" b="5123"/>
          <a:stretch/>
        </p:blipFill>
        <p:spPr bwMode="auto">
          <a:xfrm>
            <a:off x="0" y="1143000"/>
            <a:ext cx="6035675" cy="5181600"/>
          </a:xfrm>
          <a:prstGeom prst="rect">
            <a:avLst/>
          </a:prstGeom>
          <a:ln>
            <a:noFill/>
          </a:ln>
          <a:extLst>
            <a:ext uri="{53640926-AAD7-44D8-BBD7-CCE9431645EC}">
              <a14:shadowObscured xmlns:a14="http://schemas.microsoft.com/office/drawing/2010/main"/>
            </a:ext>
          </a:extLst>
        </p:spPr>
      </p:pic>
      <p:pic>
        <p:nvPicPr>
          <p:cNvPr id="6" name="Content Placeholder 5"/>
          <p:cNvPicPr>
            <a:picLocks noGrp="1"/>
          </p:cNvPicPr>
          <p:nvPr>
            <p:ph sz="half" idx="2"/>
          </p:nvPr>
        </p:nvPicPr>
        <p:blipFill rotWithShape="1">
          <a:blip r:embed="rId4"/>
          <a:srcRect t="13891" b="6897"/>
          <a:stretch/>
        </p:blipFill>
        <p:spPr bwMode="auto">
          <a:xfrm>
            <a:off x="6035675" y="1142999"/>
            <a:ext cx="6156325" cy="51816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391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Regression Performed</a:t>
            </a:r>
          </a:p>
        </p:txBody>
      </p:sp>
      <p:pic>
        <p:nvPicPr>
          <p:cNvPr id="5" name="Content Placeholder 4"/>
          <p:cNvPicPr>
            <a:picLocks noGrp="1"/>
          </p:cNvPicPr>
          <p:nvPr>
            <p:ph sz="half" idx="1"/>
          </p:nvPr>
        </p:nvPicPr>
        <p:blipFill rotWithShape="1">
          <a:blip r:embed="rId3"/>
          <a:srcRect t="13596" b="7783"/>
          <a:stretch/>
        </p:blipFill>
        <p:spPr bwMode="auto">
          <a:xfrm>
            <a:off x="0" y="1219200"/>
            <a:ext cx="6035675" cy="5029200"/>
          </a:xfrm>
          <a:prstGeom prst="rect">
            <a:avLst/>
          </a:prstGeom>
          <a:ln>
            <a:noFill/>
          </a:ln>
          <a:extLst>
            <a:ext uri="{53640926-AAD7-44D8-BBD7-CCE9431645EC}">
              <a14:shadowObscured xmlns:a14="http://schemas.microsoft.com/office/drawing/2010/main"/>
            </a:ext>
          </a:extLst>
        </p:spPr>
      </p:pic>
      <p:pic>
        <p:nvPicPr>
          <p:cNvPr id="6" name="Content Placeholder 5"/>
          <p:cNvPicPr>
            <a:picLocks noGrp="1"/>
          </p:cNvPicPr>
          <p:nvPr>
            <p:ph sz="half" idx="2"/>
          </p:nvPr>
        </p:nvPicPr>
        <p:blipFill rotWithShape="1">
          <a:blip r:embed="rId4"/>
          <a:srcRect t="13596" b="7191"/>
          <a:stretch/>
        </p:blipFill>
        <p:spPr bwMode="auto">
          <a:xfrm>
            <a:off x="6035675" y="1219200"/>
            <a:ext cx="6156325" cy="5029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978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p:cNvPicPr>
          <p:nvPr>
            <p:ph sz="half" idx="1"/>
          </p:nvPr>
        </p:nvPicPr>
        <p:blipFill rotWithShape="1">
          <a:blip r:embed="rId3"/>
          <a:srcRect t="17143" r="10631" b="7783"/>
          <a:stretch/>
        </p:blipFill>
        <p:spPr bwMode="auto">
          <a:xfrm>
            <a:off x="0" y="1143000"/>
            <a:ext cx="5410201" cy="5181599"/>
          </a:xfrm>
          <a:prstGeom prst="rect">
            <a:avLst/>
          </a:prstGeom>
          <a:ln>
            <a:noFill/>
          </a:ln>
          <a:extLst>
            <a:ext uri="{53640926-AAD7-44D8-BBD7-CCE9431645EC}">
              <a14:shadowObscured xmlns:a14="http://schemas.microsoft.com/office/drawing/2010/main"/>
            </a:ext>
          </a:extLst>
        </p:spPr>
      </p:pic>
      <p:pic>
        <p:nvPicPr>
          <p:cNvPr id="6" name="Content Placeholder 5"/>
          <p:cNvPicPr>
            <a:picLocks noGrp="1"/>
          </p:cNvPicPr>
          <p:nvPr>
            <p:ph sz="half" idx="2"/>
          </p:nvPr>
        </p:nvPicPr>
        <p:blipFill rotWithShape="1">
          <a:blip r:embed="rId4"/>
          <a:srcRect l="17948" t="14188" r="19566" b="11625"/>
          <a:stretch/>
        </p:blipFill>
        <p:spPr bwMode="auto">
          <a:xfrm>
            <a:off x="5410201" y="1143000"/>
            <a:ext cx="6618287" cy="51815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95662990"/>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Defour Presentation Template" id="{050BBBBD-5BD2-45B7-ADA9-297845C3EA7E}" vid="{22140230-7CF7-4AB3-919D-97365A5E0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10481</TotalTime>
  <Words>249</Words>
  <Application>Microsoft Office PowerPoint</Application>
  <PresentationFormat>Widescreen</PresentationFormat>
  <Paragraphs>15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DejaVu Serif</vt:lpstr>
      <vt:lpstr>Retrospect</vt:lpstr>
      <vt:lpstr>Linear Regression</vt:lpstr>
      <vt:lpstr>EXCHANGER DATA</vt:lpstr>
      <vt:lpstr>Response Variable Exploration</vt:lpstr>
      <vt:lpstr>Bivariate Profiling</vt:lpstr>
      <vt:lpstr>Linear Regression Performed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DEFOUR ANALYTICS</cp:lastModifiedBy>
  <cp:revision>1031</cp:revision>
  <dcterms:created xsi:type="dcterms:W3CDTF">2012-03-13T16:05:56Z</dcterms:created>
  <dcterms:modified xsi:type="dcterms:W3CDTF">2016-09-18T09:14:17Z</dcterms:modified>
</cp:coreProperties>
</file>