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3" r:id="rId1"/>
  </p:sldMasterIdLst>
  <p:notesMasterIdLst>
    <p:notesMasterId r:id="rId35"/>
  </p:notesMasterIdLst>
  <p:sldIdLst>
    <p:sldId id="287" r:id="rId2"/>
    <p:sldId id="319" r:id="rId3"/>
    <p:sldId id="288" r:id="rId4"/>
    <p:sldId id="289" r:id="rId5"/>
    <p:sldId id="290" r:id="rId6"/>
    <p:sldId id="304" r:id="rId7"/>
    <p:sldId id="312" r:id="rId8"/>
    <p:sldId id="313" r:id="rId9"/>
    <p:sldId id="293" r:id="rId10"/>
    <p:sldId id="294" r:id="rId11"/>
    <p:sldId id="295" r:id="rId12"/>
    <p:sldId id="296" r:id="rId13"/>
    <p:sldId id="297" r:id="rId14"/>
    <p:sldId id="298" r:id="rId15"/>
    <p:sldId id="299" r:id="rId16"/>
    <p:sldId id="311" r:id="rId17"/>
    <p:sldId id="301" r:id="rId18"/>
    <p:sldId id="308" r:id="rId19"/>
    <p:sldId id="309" r:id="rId20"/>
    <p:sldId id="310" r:id="rId21"/>
    <p:sldId id="314" r:id="rId22"/>
    <p:sldId id="315" r:id="rId23"/>
    <p:sldId id="320" r:id="rId24"/>
    <p:sldId id="321" r:id="rId25"/>
    <p:sldId id="322" r:id="rId26"/>
    <p:sldId id="323" r:id="rId27"/>
    <p:sldId id="316" r:id="rId28"/>
    <p:sldId id="327" r:id="rId29"/>
    <p:sldId id="328" r:id="rId30"/>
    <p:sldId id="329" r:id="rId31"/>
    <p:sldId id="324" r:id="rId32"/>
    <p:sldId id="325" r:id="rId33"/>
    <p:sldId id="326" r:id="rId34"/>
  </p:sldIdLst>
  <p:sldSz cx="12192000" cy="6858000"/>
  <p:notesSz cx="6858000" cy="9144000"/>
  <p:defaultTextStyle>
    <a:defPPr>
      <a:defRPr lang="en-US"/>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7" algn="l" defTabSz="914373" rtl="0" eaLnBrk="1" latinLnBrk="0" hangingPunct="1">
      <a:defRPr sz="1800" kern="1200">
        <a:solidFill>
          <a:schemeClr val="tx1"/>
        </a:solidFill>
        <a:latin typeface="+mn-lt"/>
        <a:ea typeface="+mn-ea"/>
        <a:cs typeface="+mn-cs"/>
      </a:defRPr>
    </a:lvl5pPr>
    <a:lvl6pPr marL="2285933" algn="l" defTabSz="914373" rtl="0" eaLnBrk="1" latinLnBrk="0" hangingPunct="1">
      <a:defRPr sz="1800" kern="1200">
        <a:solidFill>
          <a:schemeClr val="tx1"/>
        </a:solidFill>
        <a:latin typeface="+mn-lt"/>
        <a:ea typeface="+mn-ea"/>
        <a:cs typeface="+mn-cs"/>
      </a:defRPr>
    </a:lvl6pPr>
    <a:lvl7pPr marL="2743120" algn="l" defTabSz="914373" rtl="0" eaLnBrk="1" latinLnBrk="0" hangingPunct="1">
      <a:defRPr sz="1800" kern="1200">
        <a:solidFill>
          <a:schemeClr val="tx1"/>
        </a:solidFill>
        <a:latin typeface="+mn-lt"/>
        <a:ea typeface="+mn-ea"/>
        <a:cs typeface="+mn-cs"/>
      </a:defRPr>
    </a:lvl7pPr>
    <a:lvl8pPr marL="3200307" algn="l" defTabSz="914373" rtl="0" eaLnBrk="1" latinLnBrk="0" hangingPunct="1">
      <a:defRPr sz="1800" kern="1200">
        <a:solidFill>
          <a:schemeClr val="tx1"/>
        </a:solidFill>
        <a:latin typeface="+mn-lt"/>
        <a:ea typeface="+mn-ea"/>
        <a:cs typeface="+mn-cs"/>
      </a:defRPr>
    </a:lvl8pPr>
    <a:lvl9pPr marL="3657494" algn="l" defTabSz="91437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0" userDrawn="1">
          <p15:clr>
            <a:srgbClr val="A4A3A4"/>
          </p15:clr>
        </p15:guide>
        <p15:guide id="2" orient="horz" pos="672" userDrawn="1">
          <p15:clr>
            <a:srgbClr val="A4A3A4"/>
          </p15:clr>
        </p15:guide>
        <p15:guide id="3" orient="horz" pos="508" userDrawn="1">
          <p15:clr>
            <a:srgbClr val="A4A3A4"/>
          </p15:clr>
        </p15:guide>
        <p15:guide id="4" pos="414" userDrawn="1">
          <p15:clr>
            <a:srgbClr val="A4A3A4"/>
          </p15:clr>
        </p15:guide>
        <p15:guide id="5" pos="7316" userDrawn="1">
          <p15:clr>
            <a:srgbClr val="A4A3A4"/>
          </p15:clr>
        </p15:guide>
        <p15:guide id="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0BE5"/>
    <a:srgbClr val="C25830"/>
    <a:srgbClr val="A6A6A6"/>
    <a:srgbClr val="376092"/>
    <a:srgbClr val="BFBFBF"/>
    <a:srgbClr val="E9EDF4"/>
    <a:srgbClr val="595959"/>
    <a:srgbClr val="1F497D"/>
    <a:srgbClr val="4F81B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87" autoAdjust="0"/>
    <p:restoredTop sz="89065" autoAdjust="0"/>
  </p:normalViewPr>
  <p:slideViewPr>
    <p:cSldViewPr showGuides="1">
      <p:cViewPr varScale="1">
        <p:scale>
          <a:sx n="72" d="100"/>
          <a:sy n="72" d="100"/>
        </p:scale>
        <p:origin x="840" y="72"/>
      </p:cViewPr>
      <p:guideLst>
        <p:guide orient="horz" pos="4080"/>
        <p:guide orient="horz" pos="672"/>
        <p:guide orient="horz" pos="508"/>
        <p:guide pos="414"/>
        <p:guide pos="7316"/>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5D3EF5-5547-4E8D-8391-E6E380C54A1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840345E-FD3B-4661-8B40-7BE9C5F1FFD6}">
      <dgm:prSet phldrT="[Text]"/>
      <dgm:spPr/>
      <dgm:t>
        <a:bodyPr/>
        <a:lstStyle/>
        <a:p>
          <a:r>
            <a:rPr lang="en-US" dirty="0"/>
            <a:t>What is Decision tree?</a:t>
          </a:r>
        </a:p>
      </dgm:t>
    </dgm:pt>
    <dgm:pt modelId="{5875B6EE-FDE9-4A76-B535-E5F6FC1109C5}" type="parTrans" cxnId="{C5CB5058-9D17-49C8-87B0-BD9879354289}">
      <dgm:prSet/>
      <dgm:spPr/>
      <dgm:t>
        <a:bodyPr/>
        <a:lstStyle/>
        <a:p>
          <a:endParaRPr lang="en-US"/>
        </a:p>
      </dgm:t>
    </dgm:pt>
    <dgm:pt modelId="{13B2CD1D-F759-4AF7-8DA8-07CCCDE333D8}" type="sibTrans" cxnId="{C5CB5058-9D17-49C8-87B0-BD9879354289}">
      <dgm:prSet/>
      <dgm:spPr/>
      <dgm:t>
        <a:bodyPr/>
        <a:lstStyle/>
        <a:p>
          <a:endParaRPr lang="en-US"/>
        </a:p>
      </dgm:t>
    </dgm:pt>
    <dgm:pt modelId="{DA3BA5AD-2E8C-4D6F-8864-9D4AE9E154E8}">
      <dgm:prSet phldrT="[Text]"/>
      <dgm:spPr/>
      <dgm:t>
        <a:bodyPr/>
        <a:lstStyle/>
        <a:p>
          <a:r>
            <a:rPr lang="en-US" dirty="0"/>
            <a:t>Why decision tree? </a:t>
          </a:r>
        </a:p>
      </dgm:t>
    </dgm:pt>
    <dgm:pt modelId="{D9D1B786-F5D5-43D0-97CC-927B8A3CD849}" type="parTrans" cxnId="{988E9953-C1D4-4279-957E-AE8F56642531}">
      <dgm:prSet/>
      <dgm:spPr/>
      <dgm:t>
        <a:bodyPr/>
        <a:lstStyle/>
        <a:p>
          <a:endParaRPr lang="en-US"/>
        </a:p>
      </dgm:t>
    </dgm:pt>
    <dgm:pt modelId="{48199F4A-1731-468A-88B0-150A557223A1}" type="sibTrans" cxnId="{988E9953-C1D4-4279-957E-AE8F56642531}">
      <dgm:prSet/>
      <dgm:spPr/>
      <dgm:t>
        <a:bodyPr/>
        <a:lstStyle/>
        <a:p>
          <a:endParaRPr lang="en-US"/>
        </a:p>
      </dgm:t>
    </dgm:pt>
    <dgm:pt modelId="{11059D10-F7CC-4E6C-9E7B-79C9403A3F67}">
      <dgm:prSet phldrT="[Text]"/>
      <dgm:spPr/>
      <dgm:t>
        <a:bodyPr/>
        <a:lstStyle/>
        <a:p>
          <a:r>
            <a:rPr lang="en-US" dirty="0"/>
            <a:t>Constructing decision tree</a:t>
          </a:r>
        </a:p>
      </dgm:t>
    </dgm:pt>
    <dgm:pt modelId="{82ECC1D0-496A-4E2A-BCEC-5FC02B827F08}" type="parTrans" cxnId="{AA0114C5-6767-4F4F-82CE-764E5EA181E3}">
      <dgm:prSet/>
      <dgm:spPr/>
      <dgm:t>
        <a:bodyPr/>
        <a:lstStyle/>
        <a:p>
          <a:endParaRPr lang="en-US"/>
        </a:p>
      </dgm:t>
    </dgm:pt>
    <dgm:pt modelId="{8FC539F7-C654-4C90-BCD8-55541B19A96A}" type="sibTrans" cxnId="{AA0114C5-6767-4F4F-82CE-764E5EA181E3}">
      <dgm:prSet/>
      <dgm:spPr/>
      <dgm:t>
        <a:bodyPr/>
        <a:lstStyle/>
        <a:p>
          <a:endParaRPr lang="en-US"/>
        </a:p>
      </dgm:t>
    </dgm:pt>
    <dgm:pt modelId="{012F0935-AA5D-4B4A-AC87-3CE0164AD808}">
      <dgm:prSet phldrT="[Text]"/>
      <dgm:spPr/>
      <dgm:t>
        <a:bodyPr/>
        <a:lstStyle/>
        <a:p>
          <a:r>
            <a:rPr lang="en-US" dirty="0"/>
            <a:t>Random forest and CART (In detail)</a:t>
          </a:r>
        </a:p>
      </dgm:t>
    </dgm:pt>
    <dgm:pt modelId="{486B2FBA-8062-4A85-8641-14DB6A6BEA96}" type="parTrans" cxnId="{EA5147B8-586D-4BCB-AFAA-4CE1761779A6}">
      <dgm:prSet/>
      <dgm:spPr/>
      <dgm:t>
        <a:bodyPr/>
        <a:lstStyle/>
        <a:p>
          <a:endParaRPr lang="en-US"/>
        </a:p>
      </dgm:t>
    </dgm:pt>
    <dgm:pt modelId="{C7E3CF0C-0A5C-4F81-9BC6-9E31EFE54E2A}" type="sibTrans" cxnId="{EA5147B8-586D-4BCB-AFAA-4CE1761779A6}">
      <dgm:prSet/>
      <dgm:spPr/>
      <dgm:t>
        <a:bodyPr/>
        <a:lstStyle/>
        <a:p>
          <a:endParaRPr lang="en-US"/>
        </a:p>
      </dgm:t>
    </dgm:pt>
    <dgm:pt modelId="{E1BE7412-3209-4FE9-AC2B-4BDBA2B1123C}">
      <dgm:prSet/>
      <dgm:spPr/>
      <dgm:t>
        <a:bodyPr/>
        <a:lstStyle/>
        <a:p>
          <a:r>
            <a:rPr lang="en-US" dirty="0"/>
            <a:t>Types of decision tree </a:t>
          </a:r>
        </a:p>
      </dgm:t>
    </dgm:pt>
    <dgm:pt modelId="{4D2CAFBB-6D75-48FF-A7CB-60BF562E79AF}" type="parTrans" cxnId="{74A55B8B-3062-42EC-9D05-2BC94DAF6400}">
      <dgm:prSet/>
      <dgm:spPr/>
      <dgm:t>
        <a:bodyPr/>
        <a:lstStyle/>
        <a:p>
          <a:endParaRPr lang="en-US"/>
        </a:p>
      </dgm:t>
    </dgm:pt>
    <dgm:pt modelId="{60FE7439-FC1D-43DF-8CD7-A3EEF094ED4D}" type="sibTrans" cxnId="{74A55B8B-3062-42EC-9D05-2BC94DAF6400}">
      <dgm:prSet/>
      <dgm:spPr/>
      <dgm:t>
        <a:bodyPr/>
        <a:lstStyle/>
        <a:p>
          <a:endParaRPr lang="en-US"/>
        </a:p>
      </dgm:t>
    </dgm:pt>
    <dgm:pt modelId="{2407407F-AB32-488D-995C-A2F1DB6708DE}" type="pres">
      <dgm:prSet presAssocID="{DD5D3EF5-5547-4E8D-8391-E6E380C54A12}" presName="Name0" presStyleCnt="0">
        <dgm:presLayoutVars>
          <dgm:chMax val="7"/>
          <dgm:chPref val="7"/>
          <dgm:dir/>
        </dgm:presLayoutVars>
      </dgm:prSet>
      <dgm:spPr/>
    </dgm:pt>
    <dgm:pt modelId="{5A55C330-CD07-430F-AB49-8DD5AAE197C4}" type="pres">
      <dgm:prSet presAssocID="{DD5D3EF5-5547-4E8D-8391-E6E380C54A12}" presName="Name1" presStyleCnt="0"/>
      <dgm:spPr/>
    </dgm:pt>
    <dgm:pt modelId="{0A3D2F87-98C1-4136-8EC1-CE3D67B2F498}" type="pres">
      <dgm:prSet presAssocID="{DD5D3EF5-5547-4E8D-8391-E6E380C54A12}" presName="cycle" presStyleCnt="0"/>
      <dgm:spPr/>
    </dgm:pt>
    <dgm:pt modelId="{804E94C1-B539-4B2E-8499-5F566C2D35EE}" type="pres">
      <dgm:prSet presAssocID="{DD5D3EF5-5547-4E8D-8391-E6E380C54A12}" presName="srcNode" presStyleLbl="node1" presStyleIdx="0" presStyleCnt="5"/>
      <dgm:spPr/>
    </dgm:pt>
    <dgm:pt modelId="{633FF4A6-7FD9-452F-89B0-381553F5C127}" type="pres">
      <dgm:prSet presAssocID="{DD5D3EF5-5547-4E8D-8391-E6E380C54A12}" presName="conn" presStyleLbl="parChTrans1D2" presStyleIdx="0" presStyleCnt="1"/>
      <dgm:spPr/>
    </dgm:pt>
    <dgm:pt modelId="{813C18C4-51B2-4498-9FCC-105B0B1FC218}" type="pres">
      <dgm:prSet presAssocID="{DD5D3EF5-5547-4E8D-8391-E6E380C54A12}" presName="extraNode" presStyleLbl="node1" presStyleIdx="0" presStyleCnt="5"/>
      <dgm:spPr/>
    </dgm:pt>
    <dgm:pt modelId="{281DA15A-2ECB-49FB-BEC1-10B5C4E2F72C}" type="pres">
      <dgm:prSet presAssocID="{DD5D3EF5-5547-4E8D-8391-E6E380C54A12}" presName="dstNode" presStyleLbl="node1" presStyleIdx="0" presStyleCnt="5"/>
      <dgm:spPr/>
    </dgm:pt>
    <dgm:pt modelId="{16FC84F7-E3D2-435B-8EA5-4516BA5B1F34}" type="pres">
      <dgm:prSet presAssocID="{2840345E-FD3B-4661-8B40-7BE9C5F1FFD6}" presName="text_1" presStyleLbl="node1" presStyleIdx="0" presStyleCnt="5">
        <dgm:presLayoutVars>
          <dgm:bulletEnabled val="1"/>
        </dgm:presLayoutVars>
      </dgm:prSet>
      <dgm:spPr/>
    </dgm:pt>
    <dgm:pt modelId="{DD648960-995E-47B1-9551-32BC6259FF6C}" type="pres">
      <dgm:prSet presAssocID="{2840345E-FD3B-4661-8B40-7BE9C5F1FFD6}" presName="accent_1" presStyleCnt="0"/>
      <dgm:spPr/>
    </dgm:pt>
    <dgm:pt modelId="{8A174C59-4D0B-470E-8330-EEB94DDB2499}" type="pres">
      <dgm:prSet presAssocID="{2840345E-FD3B-4661-8B40-7BE9C5F1FFD6}" presName="accentRepeatNode" presStyleLbl="solidFgAcc1" presStyleIdx="0" presStyleCnt="5"/>
      <dgm:spPr/>
    </dgm:pt>
    <dgm:pt modelId="{32857C49-4C36-4A36-8723-5DB7DA75746C}" type="pres">
      <dgm:prSet presAssocID="{DA3BA5AD-2E8C-4D6F-8864-9D4AE9E154E8}" presName="text_2" presStyleLbl="node1" presStyleIdx="1" presStyleCnt="5">
        <dgm:presLayoutVars>
          <dgm:bulletEnabled val="1"/>
        </dgm:presLayoutVars>
      </dgm:prSet>
      <dgm:spPr/>
    </dgm:pt>
    <dgm:pt modelId="{F355792D-2FCC-41C1-9BC6-EA2F5542B829}" type="pres">
      <dgm:prSet presAssocID="{DA3BA5AD-2E8C-4D6F-8864-9D4AE9E154E8}" presName="accent_2" presStyleCnt="0"/>
      <dgm:spPr/>
    </dgm:pt>
    <dgm:pt modelId="{A5C3B613-A417-4D25-82B1-E7A49AB50BAE}" type="pres">
      <dgm:prSet presAssocID="{DA3BA5AD-2E8C-4D6F-8864-9D4AE9E154E8}" presName="accentRepeatNode" presStyleLbl="solidFgAcc1" presStyleIdx="1" presStyleCnt="5" custLinFactNeighborX="-1749" custLinFactNeighborY="-163"/>
      <dgm:spPr/>
    </dgm:pt>
    <dgm:pt modelId="{51A64B15-75DC-4E6D-8A37-F083CCB0A3C8}" type="pres">
      <dgm:prSet presAssocID="{E1BE7412-3209-4FE9-AC2B-4BDBA2B1123C}" presName="text_3" presStyleLbl="node1" presStyleIdx="2" presStyleCnt="5">
        <dgm:presLayoutVars>
          <dgm:bulletEnabled val="1"/>
        </dgm:presLayoutVars>
      </dgm:prSet>
      <dgm:spPr/>
    </dgm:pt>
    <dgm:pt modelId="{C094E267-874E-4A72-B892-F664AC5F31A0}" type="pres">
      <dgm:prSet presAssocID="{E1BE7412-3209-4FE9-AC2B-4BDBA2B1123C}" presName="accent_3" presStyleCnt="0"/>
      <dgm:spPr/>
    </dgm:pt>
    <dgm:pt modelId="{14558CA7-F5EB-4C8E-9596-0E2F7BE24ECC}" type="pres">
      <dgm:prSet presAssocID="{E1BE7412-3209-4FE9-AC2B-4BDBA2B1123C}" presName="accentRepeatNode" presStyleLbl="solidFgAcc1" presStyleIdx="2" presStyleCnt="5"/>
      <dgm:spPr/>
    </dgm:pt>
    <dgm:pt modelId="{93FDB1F3-80A8-41B3-AF41-BFA555F6B823}" type="pres">
      <dgm:prSet presAssocID="{11059D10-F7CC-4E6C-9E7B-79C9403A3F67}" presName="text_4" presStyleLbl="node1" presStyleIdx="3" presStyleCnt="5">
        <dgm:presLayoutVars>
          <dgm:bulletEnabled val="1"/>
        </dgm:presLayoutVars>
      </dgm:prSet>
      <dgm:spPr/>
    </dgm:pt>
    <dgm:pt modelId="{DC12D2A1-C5C9-49C2-BA35-E9E7864CF020}" type="pres">
      <dgm:prSet presAssocID="{11059D10-F7CC-4E6C-9E7B-79C9403A3F67}" presName="accent_4" presStyleCnt="0"/>
      <dgm:spPr/>
    </dgm:pt>
    <dgm:pt modelId="{B8E62B03-831F-4832-9FCF-F0D522180477}" type="pres">
      <dgm:prSet presAssocID="{11059D10-F7CC-4E6C-9E7B-79C9403A3F67}" presName="accentRepeatNode" presStyleLbl="solidFgAcc1" presStyleIdx="3" presStyleCnt="5"/>
      <dgm:spPr/>
    </dgm:pt>
    <dgm:pt modelId="{E3408205-D0C3-4065-80C6-ED3A6A8D9610}" type="pres">
      <dgm:prSet presAssocID="{012F0935-AA5D-4B4A-AC87-3CE0164AD808}" presName="text_5" presStyleLbl="node1" presStyleIdx="4" presStyleCnt="5">
        <dgm:presLayoutVars>
          <dgm:bulletEnabled val="1"/>
        </dgm:presLayoutVars>
      </dgm:prSet>
      <dgm:spPr/>
    </dgm:pt>
    <dgm:pt modelId="{E4808D7B-598E-414F-90F0-C97E1E3547D6}" type="pres">
      <dgm:prSet presAssocID="{012F0935-AA5D-4B4A-AC87-3CE0164AD808}" presName="accent_5" presStyleCnt="0"/>
      <dgm:spPr/>
    </dgm:pt>
    <dgm:pt modelId="{D139E961-F20D-4D00-9F05-CE617FD3B2F9}" type="pres">
      <dgm:prSet presAssocID="{012F0935-AA5D-4B4A-AC87-3CE0164AD808}" presName="accentRepeatNode" presStyleLbl="solidFgAcc1" presStyleIdx="4" presStyleCnt="5"/>
      <dgm:spPr/>
    </dgm:pt>
  </dgm:ptLst>
  <dgm:cxnLst>
    <dgm:cxn modelId="{E4713D4B-901E-4FD0-916F-64D38DDA086B}" type="presOf" srcId="{2840345E-FD3B-4661-8B40-7BE9C5F1FFD6}" destId="{16FC84F7-E3D2-435B-8EA5-4516BA5B1F34}" srcOrd="0" destOrd="0" presId="urn:microsoft.com/office/officeart/2008/layout/VerticalCurvedList"/>
    <dgm:cxn modelId="{AA0114C5-6767-4F4F-82CE-764E5EA181E3}" srcId="{DD5D3EF5-5547-4E8D-8391-E6E380C54A12}" destId="{11059D10-F7CC-4E6C-9E7B-79C9403A3F67}" srcOrd="3" destOrd="0" parTransId="{82ECC1D0-496A-4E2A-BCEC-5FC02B827F08}" sibTransId="{8FC539F7-C654-4C90-BCD8-55541B19A96A}"/>
    <dgm:cxn modelId="{AC60F242-DBF6-407B-83E0-A66706E32237}" type="presOf" srcId="{DA3BA5AD-2E8C-4D6F-8864-9D4AE9E154E8}" destId="{32857C49-4C36-4A36-8723-5DB7DA75746C}" srcOrd="0" destOrd="0" presId="urn:microsoft.com/office/officeart/2008/layout/VerticalCurvedList"/>
    <dgm:cxn modelId="{F2D951A9-0A5F-43EA-AF40-E0965599C118}" type="presOf" srcId="{11059D10-F7CC-4E6C-9E7B-79C9403A3F67}" destId="{93FDB1F3-80A8-41B3-AF41-BFA555F6B823}" srcOrd="0" destOrd="0" presId="urn:microsoft.com/office/officeart/2008/layout/VerticalCurvedList"/>
    <dgm:cxn modelId="{3F7AB5B7-E6EF-4637-A322-BB1BFC896626}" type="presOf" srcId="{13B2CD1D-F759-4AF7-8DA8-07CCCDE333D8}" destId="{633FF4A6-7FD9-452F-89B0-381553F5C127}" srcOrd="0" destOrd="0" presId="urn:microsoft.com/office/officeart/2008/layout/VerticalCurvedList"/>
    <dgm:cxn modelId="{C5CB5058-9D17-49C8-87B0-BD9879354289}" srcId="{DD5D3EF5-5547-4E8D-8391-E6E380C54A12}" destId="{2840345E-FD3B-4661-8B40-7BE9C5F1FFD6}" srcOrd="0" destOrd="0" parTransId="{5875B6EE-FDE9-4A76-B535-E5F6FC1109C5}" sibTransId="{13B2CD1D-F759-4AF7-8DA8-07CCCDE333D8}"/>
    <dgm:cxn modelId="{6DEC216C-0210-48DC-9270-C86BD8D92BAD}" type="presOf" srcId="{012F0935-AA5D-4B4A-AC87-3CE0164AD808}" destId="{E3408205-D0C3-4065-80C6-ED3A6A8D9610}" srcOrd="0" destOrd="0" presId="urn:microsoft.com/office/officeart/2008/layout/VerticalCurvedList"/>
    <dgm:cxn modelId="{988E9953-C1D4-4279-957E-AE8F56642531}" srcId="{DD5D3EF5-5547-4E8D-8391-E6E380C54A12}" destId="{DA3BA5AD-2E8C-4D6F-8864-9D4AE9E154E8}" srcOrd="1" destOrd="0" parTransId="{D9D1B786-F5D5-43D0-97CC-927B8A3CD849}" sibTransId="{48199F4A-1731-468A-88B0-150A557223A1}"/>
    <dgm:cxn modelId="{74A55B8B-3062-42EC-9D05-2BC94DAF6400}" srcId="{DD5D3EF5-5547-4E8D-8391-E6E380C54A12}" destId="{E1BE7412-3209-4FE9-AC2B-4BDBA2B1123C}" srcOrd="2" destOrd="0" parTransId="{4D2CAFBB-6D75-48FF-A7CB-60BF562E79AF}" sibTransId="{60FE7439-FC1D-43DF-8CD7-A3EEF094ED4D}"/>
    <dgm:cxn modelId="{629519E5-DDDA-4299-AC4C-33097A79A200}" type="presOf" srcId="{DD5D3EF5-5547-4E8D-8391-E6E380C54A12}" destId="{2407407F-AB32-488D-995C-A2F1DB6708DE}" srcOrd="0" destOrd="0" presId="urn:microsoft.com/office/officeart/2008/layout/VerticalCurvedList"/>
    <dgm:cxn modelId="{FAD22CFD-D162-47E8-8FD7-3E5985A07614}" type="presOf" srcId="{E1BE7412-3209-4FE9-AC2B-4BDBA2B1123C}" destId="{51A64B15-75DC-4E6D-8A37-F083CCB0A3C8}" srcOrd="0" destOrd="0" presId="urn:microsoft.com/office/officeart/2008/layout/VerticalCurvedList"/>
    <dgm:cxn modelId="{EA5147B8-586D-4BCB-AFAA-4CE1761779A6}" srcId="{DD5D3EF5-5547-4E8D-8391-E6E380C54A12}" destId="{012F0935-AA5D-4B4A-AC87-3CE0164AD808}" srcOrd="4" destOrd="0" parTransId="{486B2FBA-8062-4A85-8641-14DB6A6BEA96}" sibTransId="{C7E3CF0C-0A5C-4F81-9BC6-9E31EFE54E2A}"/>
    <dgm:cxn modelId="{DE4F27D1-E64F-47F9-95DA-680950C00D3D}" type="presParOf" srcId="{2407407F-AB32-488D-995C-A2F1DB6708DE}" destId="{5A55C330-CD07-430F-AB49-8DD5AAE197C4}" srcOrd="0" destOrd="0" presId="urn:microsoft.com/office/officeart/2008/layout/VerticalCurvedList"/>
    <dgm:cxn modelId="{B0B603B2-C0FE-4F93-A967-877CAEB58741}" type="presParOf" srcId="{5A55C330-CD07-430F-AB49-8DD5AAE197C4}" destId="{0A3D2F87-98C1-4136-8EC1-CE3D67B2F498}" srcOrd="0" destOrd="0" presId="urn:microsoft.com/office/officeart/2008/layout/VerticalCurvedList"/>
    <dgm:cxn modelId="{687F00A5-789D-48BB-9E43-7A0244A0F8B1}" type="presParOf" srcId="{0A3D2F87-98C1-4136-8EC1-CE3D67B2F498}" destId="{804E94C1-B539-4B2E-8499-5F566C2D35EE}" srcOrd="0" destOrd="0" presId="urn:microsoft.com/office/officeart/2008/layout/VerticalCurvedList"/>
    <dgm:cxn modelId="{4E2C2A6E-0BD4-4E8C-9AD8-01CFD7F5E9D6}" type="presParOf" srcId="{0A3D2F87-98C1-4136-8EC1-CE3D67B2F498}" destId="{633FF4A6-7FD9-452F-89B0-381553F5C127}" srcOrd="1" destOrd="0" presId="urn:microsoft.com/office/officeart/2008/layout/VerticalCurvedList"/>
    <dgm:cxn modelId="{54D5D3B8-1172-4495-9B1D-6AB446CE2995}" type="presParOf" srcId="{0A3D2F87-98C1-4136-8EC1-CE3D67B2F498}" destId="{813C18C4-51B2-4498-9FCC-105B0B1FC218}" srcOrd="2" destOrd="0" presId="urn:microsoft.com/office/officeart/2008/layout/VerticalCurvedList"/>
    <dgm:cxn modelId="{6C4A3650-1462-4CD8-A0F2-A7AF696CC1FB}" type="presParOf" srcId="{0A3D2F87-98C1-4136-8EC1-CE3D67B2F498}" destId="{281DA15A-2ECB-49FB-BEC1-10B5C4E2F72C}" srcOrd="3" destOrd="0" presId="urn:microsoft.com/office/officeart/2008/layout/VerticalCurvedList"/>
    <dgm:cxn modelId="{DD2E3928-F0EF-431E-A806-63E800652849}" type="presParOf" srcId="{5A55C330-CD07-430F-AB49-8DD5AAE197C4}" destId="{16FC84F7-E3D2-435B-8EA5-4516BA5B1F34}" srcOrd="1" destOrd="0" presId="urn:microsoft.com/office/officeart/2008/layout/VerticalCurvedList"/>
    <dgm:cxn modelId="{5EFAEA5E-B3DB-48C0-917A-344FB320BEFD}" type="presParOf" srcId="{5A55C330-CD07-430F-AB49-8DD5AAE197C4}" destId="{DD648960-995E-47B1-9551-32BC6259FF6C}" srcOrd="2" destOrd="0" presId="urn:microsoft.com/office/officeart/2008/layout/VerticalCurvedList"/>
    <dgm:cxn modelId="{493ACE51-73DA-4F4D-9006-6930D9AFCCD7}" type="presParOf" srcId="{DD648960-995E-47B1-9551-32BC6259FF6C}" destId="{8A174C59-4D0B-470E-8330-EEB94DDB2499}" srcOrd="0" destOrd="0" presId="urn:microsoft.com/office/officeart/2008/layout/VerticalCurvedList"/>
    <dgm:cxn modelId="{4DA9855D-D27C-407B-8B5F-6BA4B05EAE16}" type="presParOf" srcId="{5A55C330-CD07-430F-AB49-8DD5AAE197C4}" destId="{32857C49-4C36-4A36-8723-5DB7DA75746C}" srcOrd="3" destOrd="0" presId="urn:microsoft.com/office/officeart/2008/layout/VerticalCurvedList"/>
    <dgm:cxn modelId="{ECE45FD1-3C36-456B-A4D8-43ED96C72BBF}" type="presParOf" srcId="{5A55C330-CD07-430F-AB49-8DD5AAE197C4}" destId="{F355792D-2FCC-41C1-9BC6-EA2F5542B829}" srcOrd="4" destOrd="0" presId="urn:microsoft.com/office/officeart/2008/layout/VerticalCurvedList"/>
    <dgm:cxn modelId="{A980FB77-F90D-49E2-9FD6-73DEF2C0CFA6}" type="presParOf" srcId="{F355792D-2FCC-41C1-9BC6-EA2F5542B829}" destId="{A5C3B613-A417-4D25-82B1-E7A49AB50BAE}" srcOrd="0" destOrd="0" presId="urn:microsoft.com/office/officeart/2008/layout/VerticalCurvedList"/>
    <dgm:cxn modelId="{5B1E5CE8-5BFE-473F-9337-705C5FDC7F21}" type="presParOf" srcId="{5A55C330-CD07-430F-AB49-8DD5AAE197C4}" destId="{51A64B15-75DC-4E6D-8A37-F083CCB0A3C8}" srcOrd="5" destOrd="0" presId="urn:microsoft.com/office/officeart/2008/layout/VerticalCurvedList"/>
    <dgm:cxn modelId="{798A1C59-FD9F-48BE-9D0B-E8B435FE12D3}" type="presParOf" srcId="{5A55C330-CD07-430F-AB49-8DD5AAE197C4}" destId="{C094E267-874E-4A72-B892-F664AC5F31A0}" srcOrd="6" destOrd="0" presId="urn:microsoft.com/office/officeart/2008/layout/VerticalCurvedList"/>
    <dgm:cxn modelId="{BFC6A905-2983-42DC-80A4-7E876B0A2C7A}" type="presParOf" srcId="{C094E267-874E-4A72-B892-F664AC5F31A0}" destId="{14558CA7-F5EB-4C8E-9596-0E2F7BE24ECC}" srcOrd="0" destOrd="0" presId="urn:microsoft.com/office/officeart/2008/layout/VerticalCurvedList"/>
    <dgm:cxn modelId="{3EC59353-FDFF-4AB8-9706-C1878A70E650}" type="presParOf" srcId="{5A55C330-CD07-430F-AB49-8DD5AAE197C4}" destId="{93FDB1F3-80A8-41B3-AF41-BFA555F6B823}" srcOrd="7" destOrd="0" presId="urn:microsoft.com/office/officeart/2008/layout/VerticalCurvedList"/>
    <dgm:cxn modelId="{EECC9DD0-4ABC-4D76-B5FD-A2789F524CD6}" type="presParOf" srcId="{5A55C330-CD07-430F-AB49-8DD5AAE197C4}" destId="{DC12D2A1-C5C9-49C2-BA35-E9E7864CF020}" srcOrd="8" destOrd="0" presId="urn:microsoft.com/office/officeart/2008/layout/VerticalCurvedList"/>
    <dgm:cxn modelId="{BB398F46-249F-47A2-AE65-4F1AE16F8869}" type="presParOf" srcId="{DC12D2A1-C5C9-49C2-BA35-E9E7864CF020}" destId="{B8E62B03-831F-4832-9FCF-F0D522180477}" srcOrd="0" destOrd="0" presId="urn:microsoft.com/office/officeart/2008/layout/VerticalCurvedList"/>
    <dgm:cxn modelId="{66BA70A1-195D-4462-9113-4FB33DC39AFF}" type="presParOf" srcId="{5A55C330-CD07-430F-AB49-8DD5AAE197C4}" destId="{E3408205-D0C3-4065-80C6-ED3A6A8D9610}" srcOrd="9" destOrd="0" presId="urn:microsoft.com/office/officeart/2008/layout/VerticalCurvedList"/>
    <dgm:cxn modelId="{6C67DD1B-3862-479C-AB77-06C6C8483898}" type="presParOf" srcId="{5A55C330-CD07-430F-AB49-8DD5AAE197C4}" destId="{E4808D7B-598E-414F-90F0-C97E1E3547D6}" srcOrd="10" destOrd="0" presId="urn:microsoft.com/office/officeart/2008/layout/VerticalCurvedList"/>
    <dgm:cxn modelId="{A164B609-2EA7-402F-A198-E992034A31CA}" type="presParOf" srcId="{E4808D7B-598E-414F-90F0-C97E1E3547D6}" destId="{D139E961-F20D-4D00-9F05-CE617FD3B2F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05B29E-1E96-4564-8E46-53A291BE175E}"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IN"/>
        </a:p>
      </dgm:t>
    </dgm:pt>
    <dgm:pt modelId="{3D8CB4C6-B49F-4EF9-883F-E85FB5831A78}">
      <dgm:prSet phldrT="[Text]" custT="1"/>
      <dgm:spPr/>
      <dgm:t>
        <a:bodyPr/>
        <a:lstStyle/>
        <a:p>
          <a:r>
            <a:rPr lang="en-IN" sz="1600" b="0" dirty="0">
              <a:latin typeface="Calibri" panose="020F0502020204030204" pitchFamily="34" charset="0"/>
            </a:rPr>
            <a:t>Decision Trees</a:t>
          </a:r>
        </a:p>
      </dgm:t>
    </dgm:pt>
    <dgm:pt modelId="{E0E96CD8-86AE-418A-91BA-3FD27679A6D7}" type="parTrans" cxnId="{002FD064-EB20-4D37-9E5F-54F2FEA3DD13}">
      <dgm:prSet/>
      <dgm:spPr/>
      <dgm:t>
        <a:bodyPr/>
        <a:lstStyle/>
        <a:p>
          <a:endParaRPr lang="en-IN"/>
        </a:p>
      </dgm:t>
    </dgm:pt>
    <dgm:pt modelId="{D51D0930-640A-40F6-996E-A0AB35AE89C6}" type="sibTrans" cxnId="{002FD064-EB20-4D37-9E5F-54F2FEA3DD13}">
      <dgm:prSet/>
      <dgm:spPr/>
      <dgm:t>
        <a:bodyPr/>
        <a:lstStyle/>
        <a:p>
          <a:endParaRPr lang="en-IN"/>
        </a:p>
      </dgm:t>
    </dgm:pt>
    <dgm:pt modelId="{1828946E-0927-44C8-B954-F0B3B4CFB71C}">
      <dgm:prSet phldrT="[Text]" custT="1"/>
      <dgm:spPr/>
      <dgm:t>
        <a:bodyPr/>
        <a:lstStyle/>
        <a:p>
          <a:r>
            <a:rPr lang="en-IN" sz="1600" dirty="0">
              <a:latin typeface="Calibri" panose="020F0502020204030204" pitchFamily="34" charset="0"/>
            </a:rPr>
            <a:t>To Classify</a:t>
          </a:r>
        </a:p>
      </dgm:t>
    </dgm:pt>
    <dgm:pt modelId="{36A6AE40-48D6-4BA2-96EB-83E5B1AAA607}" type="parTrans" cxnId="{18DEDE66-D75A-4A3D-A289-82E494608264}">
      <dgm:prSet/>
      <dgm:spPr/>
      <dgm:t>
        <a:bodyPr/>
        <a:lstStyle/>
        <a:p>
          <a:endParaRPr lang="en-IN"/>
        </a:p>
      </dgm:t>
    </dgm:pt>
    <dgm:pt modelId="{E28610EA-9D6E-449C-8A52-4F8238F9218D}" type="sibTrans" cxnId="{18DEDE66-D75A-4A3D-A289-82E494608264}">
      <dgm:prSet/>
      <dgm:spPr/>
      <dgm:t>
        <a:bodyPr/>
        <a:lstStyle/>
        <a:p>
          <a:endParaRPr lang="en-IN"/>
        </a:p>
      </dgm:t>
    </dgm:pt>
    <dgm:pt modelId="{468C3B2A-3461-43B9-BD92-33CD93E97A06}">
      <dgm:prSet phldrT="[Text]" custT="1"/>
      <dgm:spPr/>
      <dgm:t>
        <a:bodyPr/>
        <a:lstStyle/>
        <a:p>
          <a:r>
            <a:rPr lang="en-IN" sz="1600" dirty="0">
              <a:latin typeface="Calibri" panose="020F0502020204030204" pitchFamily="34" charset="0"/>
            </a:rPr>
            <a:t>Response variable has only </a:t>
          </a:r>
          <a:r>
            <a:rPr lang="en-IN" sz="1600" b="1" dirty="0">
              <a:latin typeface="Calibri" panose="020F0502020204030204" pitchFamily="34" charset="0"/>
            </a:rPr>
            <a:t>two</a:t>
          </a:r>
          <a:r>
            <a:rPr lang="en-IN" sz="1600" dirty="0">
              <a:latin typeface="Calibri" panose="020F0502020204030204" pitchFamily="34" charset="0"/>
            </a:rPr>
            <a:t> categories</a:t>
          </a:r>
        </a:p>
      </dgm:t>
    </dgm:pt>
    <dgm:pt modelId="{CB2581F9-A177-4693-8191-CA78FEBE1F4C}" type="parTrans" cxnId="{DFBAF812-0DDE-4293-8463-3E6494973D18}">
      <dgm:prSet/>
      <dgm:spPr/>
      <dgm:t>
        <a:bodyPr/>
        <a:lstStyle/>
        <a:p>
          <a:endParaRPr lang="en-IN"/>
        </a:p>
      </dgm:t>
    </dgm:pt>
    <dgm:pt modelId="{F3D45B11-E2A8-45AB-9300-EB8959C7B51F}" type="sibTrans" cxnId="{DFBAF812-0DDE-4293-8463-3E6494973D18}">
      <dgm:prSet/>
      <dgm:spPr/>
      <dgm:t>
        <a:bodyPr/>
        <a:lstStyle/>
        <a:p>
          <a:endParaRPr lang="en-IN"/>
        </a:p>
      </dgm:t>
    </dgm:pt>
    <dgm:pt modelId="{4179BC04-9E8F-431B-8842-41215D1C8705}">
      <dgm:prSet phldrT="[Text]" custT="1"/>
      <dgm:spPr/>
      <dgm:t>
        <a:bodyPr/>
        <a:lstStyle/>
        <a:p>
          <a:r>
            <a:rPr lang="en-IN" sz="1600" dirty="0">
              <a:latin typeface="Calibri" panose="020F0502020204030204" pitchFamily="34" charset="0"/>
            </a:rPr>
            <a:t>Response variable has </a:t>
          </a:r>
          <a:r>
            <a:rPr lang="en-IN" sz="1600" b="1" dirty="0">
              <a:latin typeface="Calibri" panose="020F0502020204030204" pitchFamily="34" charset="0"/>
            </a:rPr>
            <a:t>multiple</a:t>
          </a:r>
          <a:r>
            <a:rPr lang="en-IN" sz="1600" dirty="0">
              <a:latin typeface="Calibri" panose="020F0502020204030204" pitchFamily="34" charset="0"/>
            </a:rPr>
            <a:t> categories</a:t>
          </a:r>
        </a:p>
      </dgm:t>
    </dgm:pt>
    <dgm:pt modelId="{20E9982C-E3D8-4D46-BC9A-EF1DB20A4D5C}" type="parTrans" cxnId="{096F4218-01C7-4326-8AFF-51338DA198E5}">
      <dgm:prSet/>
      <dgm:spPr/>
      <dgm:t>
        <a:bodyPr/>
        <a:lstStyle/>
        <a:p>
          <a:endParaRPr lang="en-IN"/>
        </a:p>
      </dgm:t>
    </dgm:pt>
    <dgm:pt modelId="{75EE38F1-161E-453F-9AEB-0C1E2B035EA6}" type="sibTrans" cxnId="{096F4218-01C7-4326-8AFF-51338DA198E5}">
      <dgm:prSet/>
      <dgm:spPr/>
      <dgm:t>
        <a:bodyPr/>
        <a:lstStyle/>
        <a:p>
          <a:endParaRPr lang="en-IN"/>
        </a:p>
      </dgm:t>
    </dgm:pt>
    <dgm:pt modelId="{C5B057A1-406E-4370-8309-B2133D35726F}">
      <dgm:prSet phldrT="[Text]" custT="1"/>
      <dgm:spPr/>
      <dgm:t>
        <a:bodyPr/>
        <a:lstStyle/>
        <a:p>
          <a:r>
            <a:rPr lang="en-IN" sz="1600" dirty="0">
              <a:latin typeface="Calibri" panose="020F0502020204030204" pitchFamily="34" charset="0"/>
            </a:rPr>
            <a:t>To Predict</a:t>
          </a:r>
        </a:p>
      </dgm:t>
    </dgm:pt>
    <dgm:pt modelId="{D97437B9-F33C-40D6-8E14-E9147F27AC1C}" type="parTrans" cxnId="{0697B89E-8DAF-42FA-8BE8-C76DD86DEB23}">
      <dgm:prSet/>
      <dgm:spPr/>
      <dgm:t>
        <a:bodyPr/>
        <a:lstStyle/>
        <a:p>
          <a:endParaRPr lang="en-IN"/>
        </a:p>
      </dgm:t>
    </dgm:pt>
    <dgm:pt modelId="{5DCFFC8F-3C7F-49F5-BE22-D871650BD5EB}" type="sibTrans" cxnId="{0697B89E-8DAF-42FA-8BE8-C76DD86DEB23}">
      <dgm:prSet/>
      <dgm:spPr/>
      <dgm:t>
        <a:bodyPr/>
        <a:lstStyle/>
        <a:p>
          <a:endParaRPr lang="en-IN"/>
        </a:p>
      </dgm:t>
    </dgm:pt>
    <dgm:pt modelId="{736E830F-29E0-4E46-A96C-4AFBC46AE631}">
      <dgm:prSet phldrT="[Text]" custT="1"/>
      <dgm:spPr/>
      <dgm:t>
        <a:bodyPr/>
        <a:lstStyle/>
        <a:p>
          <a:r>
            <a:rPr lang="en-IN" sz="1600" dirty="0">
              <a:latin typeface="Calibri" panose="020F0502020204030204" pitchFamily="34" charset="0"/>
            </a:rPr>
            <a:t>Response variable is </a:t>
          </a:r>
          <a:r>
            <a:rPr lang="en-IN" sz="1600" b="1" dirty="0">
              <a:latin typeface="Calibri" panose="020F0502020204030204" pitchFamily="34" charset="0"/>
            </a:rPr>
            <a:t>continuous</a:t>
          </a:r>
        </a:p>
      </dgm:t>
    </dgm:pt>
    <dgm:pt modelId="{E1CBEE03-51D3-4CF5-9E72-8D07DEBAFD2F}" type="parTrans" cxnId="{953B2BFD-AD3A-410D-B7FA-3504C13E2846}">
      <dgm:prSet/>
      <dgm:spPr/>
      <dgm:t>
        <a:bodyPr/>
        <a:lstStyle/>
        <a:p>
          <a:endParaRPr lang="en-IN"/>
        </a:p>
      </dgm:t>
    </dgm:pt>
    <dgm:pt modelId="{5284795F-1D6F-470A-9EC0-5865DDAAAA5B}" type="sibTrans" cxnId="{953B2BFD-AD3A-410D-B7FA-3504C13E2846}">
      <dgm:prSet/>
      <dgm:spPr/>
      <dgm:t>
        <a:bodyPr/>
        <a:lstStyle/>
        <a:p>
          <a:endParaRPr lang="en-IN"/>
        </a:p>
      </dgm:t>
    </dgm:pt>
    <dgm:pt modelId="{20E8AFCF-1329-47DF-813E-097E917D4997}">
      <dgm:prSet phldrT="[Text]" custT="1"/>
      <dgm:spPr/>
      <dgm:t>
        <a:bodyPr/>
        <a:lstStyle/>
        <a:p>
          <a:r>
            <a:rPr lang="en-IN" sz="1600" dirty="0">
              <a:latin typeface="Calibri" panose="020F0502020204030204" pitchFamily="34" charset="0"/>
            </a:rPr>
            <a:t>Linear relationships between predictors and response</a:t>
          </a:r>
        </a:p>
      </dgm:t>
    </dgm:pt>
    <dgm:pt modelId="{D68DB625-4826-44D5-8180-D0410960EFD0}" type="parTrans" cxnId="{06AF405C-353F-4A5C-81E1-8143F3B1B9DC}">
      <dgm:prSet/>
      <dgm:spPr/>
      <dgm:t>
        <a:bodyPr/>
        <a:lstStyle/>
        <a:p>
          <a:endParaRPr lang="en-IN"/>
        </a:p>
      </dgm:t>
    </dgm:pt>
    <dgm:pt modelId="{0EC4B038-730D-486B-BBF5-F475BFAAD627}" type="sibTrans" cxnId="{06AF405C-353F-4A5C-81E1-8143F3B1B9DC}">
      <dgm:prSet/>
      <dgm:spPr/>
      <dgm:t>
        <a:bodyPr/>
        <a:lstStyle/>
        <a:p>
          <a:endParaRPr lang="en-IN"/>
        </a:p>
      </dgm:t>
    </dgm:pt>
    <dgm:pt modelId="{0A717BE4-5CF3-401D-808D-67FFCE4BBEC7}">
      <dgm:prSet phldrT="[Text]" custT="1"/>
      <dgm:spPr/>
      <dgm:t>
        <a:bodyPr/>
        <a:lstStyle/>
        <a:p>
          <a:r>
            <a:rPr lang="en-IN" sz="1600" b="1" dirty="0">
              <a:latin typeface="Calibri" panose="020F0502020204030204" pitchFamily="34" charset="0"/>
            </a:rPr>
            <a:t>Nonlinear</a:t>
          </a:r>
          <a:r>
            <a:rPr lang="en-IN" sz="1600" dirty="0">
              <a:latin typeface="Calibri" panose="020F0502020204030204" pitchFamily="34" charset="0"/>
            </a:rPr>
            <a:t> relationships between predictors and response</a:t>
          </a:r>
        </a:p>
      </dgm:t>
    </dgm:pt>
    <dgm:pt modelId="{1058A8DC-CB27-4D79-ADDB-B56845ABB022}" type="parTrans" cxnId="{E5E06C5D-C648-421D-9CA4-5D792DA5EE5C}">
      <dgm:prSet/>
      <dgm:spPr/>
      <dgm:t>
        <a:bodyPr/>
        <a:lstStyle/>
        <a:p>
          <a:endParaRPr lang="en-IN"/>
        </a:p>
      </dgm:t>
    </dgm:pt>
    <dgm:pt modelId="{4564FFEB-1193-423E-AD0B-4FC28F4F733C}" type="sibTrans" cxnId="{E5E06C5D-C648-421D-9CA4-5D792DA5EE5C}">
      <dgm:prSet/>
      <dgm:spPr/>
      <dgm:t>
        <a:bodyPr/>
        <a:lstStyle/>
        <a:p>
          <a:endParaRPr lang="en-IN"/>
        </a:p>
      </dgm:t>
    </dgm:pt>
    <dgm:pt modelId="{A0223DAA-33B3-4150-A22A-9FF852DC9D85}">
      <dgm:prSet phldrT="[Text]" custT="1"/>
      <dgm:spPr>
        <a:solidFill>
          <a:schemeClr val="accent2">
            <a:lumMod val="75000"/>
          </a:schemeClr>
        </a:solidFill>
      </dgm:spPr>
      <dgm:t>
        <a:bodyPr/>
        <a:lstStyle/>
        <a:p>
          <a:r>
            <a:rPr lang="en-IN" sz="1600" dirty="0">
              <a:latin typeface="Calibri" panose="020F0502020204030204" pitchFamily="34" charset="0"/>
            </a:rPr>
            <a:t>Use standard </a:t>
          </a:r>
          <a:r>
            <a:rPr lang="en-IN" sz="1600" b="1" dirty="0">
              <a:latin typeface="Calibri" panose="020F0502020204030204" pitchFamily="34" charset="0"/>
            </a:rPr>
            <a:t>Regression</a:t>
          </a:r>
          <a:r>
            <a:rPr lang="en-IN" sz="1600" dirty="0">
              <a:latin typeface="Calibri" panose="020F0502020204030204" pitchFamily="34" charset="0"/>
            </a:rPr>
            <a:t> tree</a:t>
          </a:r>
        </a:p>
      </dgm:t>
    </dgm:pt>
    <dgm:pt modelId="{BCAC835F-A20C-4EB1-9DB2-7B94C6128BFA}" type="parTrans" cxnId="{775ED132-C93F-4901-A4C6-FAC56C884AF9}">
      <dgm:prSet/>
      <dgm:spPr/>
      <dgm:t>
        <a:bodyPr/>
        <a:lstStyle/>
        <a:p>
          <a:endParaRPr lang="en-IN"/>
        </a:p>
      </dgm:t>
    </dgm:pt>
    <dgm:pt modelId="{0242E2F1-2405-4303-B4B7-500525FBEE05}" type="sibTrans" cxnId="{775ED132-C93F-4901-A4C6-FAC56C884AF9}">
      <dgm:prSet/>
      <dgm:spPr/>
      <dgm:t>
        <a:bodyPr/>
        <a:lstStyle/>
        <a:p>
          <a:endParaRPr lang="en-IN"/>
        </a:p>
      </dgm:t>
    </dgm:pt>
    <dgm:pt modelId="{C3E603D7-D68C-4A68-9DAF-2890EF821172}">
      <dgm:prSet phldrT="[Text]" custT="1"/>
      <dgm:spPr>
        <a:solidFill>
          <a:schemeClr val="accent2">
            <a:lumMod val="75000"/>
          </a:schemeClr>
        </a:solidFill>
      </dgm:spPr>
      <dgm:t>
        <a:bodyPr/>
        <a:lstStyle/>
        <a:p>
          <a:r>
            <a:rPr lang="en-IN" sz="1600" dirty="0">
              <a:latin typeface="Calibri" panose="020F0502020204030204" pitchFamily="34" charset="0"/>
            </a:rPr>
            <a:t>Use c4.5 implementation</a:t>
          </a:r>
        </a:p>
      </dgm:t>
    </dgm:pt>
    <dgm:pt modelId="{19CBE782-1B4D-449F-8727-A8085FB3A2B8}" type="parTrans" cxnId="{9F80D459-F744-4902-88E0-60D25A3CCFB4}">
      <dgm:prSet/>
      <dgm:spPr/>
      <dgm:t>
        <a:bodyPr/>
        <a:lstStyle/>
        <a:p>
          <a:endParaRPr lang="en-IN"/>
        </a:p>
      </dgm:t>
    </dgm:pt>
    <dgm:pt modelId="{DE8F609E-689B-4DB2-A616-6E0FC52DB583}" type="sibTrans" cxnId="{9F80D459-F744-4902-88E0-60D25A3CCFB4}">
      <dgm:prSet/>
      <dgm:spPr/>
      <dgm:t>
        <a:bodyPr/>
        <a:lstStyle/>
        <a:p>
          <a:endParaRPr lang="en-IN"/>
        </a:p>
      </dgm:t>
    </dgm:pt>
    <dgm:pt modelId="{E9CA7784-8B8B-49F5-B924-F9E9F6DFE97C}">
      <dgm:prSet phldrT="[Text]" custT="1"/>
      <dgm:spPr>
        <a:solidFill>
          <a:schemeClr val="accent2">
            <a:lumMod val="75000"/>
          </a:schemeClr>
        </a:solidFill>
      </dgm:spPr>
      <dgm:t>
        <a:bodyPr/>
        <a:lstStyle/>
        <a:p>
          <a:r>
            <a:rPr lang="en-IN" sz="1600" dirty="0">
              <a:latin typeface="Calibri" panose="020F0502020204030204" pitchFamily="34" charset="0"/>
            </a:rPr>
            <a:t>Use standard </a:t>
          </a:r>
          <a:r>
            <a:rPr lang="en-IN" sz="1600" b="1" dirty="0">
              <a:latin typeface="Calibri" panose="020F0502020204030204" pitchFamily="34" charset="0"/>
            </a:rPr>
            <a:t>classification</a:t>
          </a:r>
          <a:r>
            <a:rPr lang="en-IN" sz="1600" dirty="0">
              <a:latin typeface="Calibri" panose="020F0502020204030204" pitchFamily="34" charset="0"/>
            </a:rPr>
            <a:t> tree</a:t>
          </a:r>
        </a:p>
      </dgm:t>
    </dgm:pt>
    <dgm:pt modelId="{722AEB12-3B7C-4C49-BA72-61B8B8FBEEB9}" type="parTrans" cxnId="{383131E7-DB0D-4491-B3E7-8E6EFA028D90}">
      <dgm:prSet/>
      <dgm:spPr/>
      <dgm:t>
        <a:bodyPr/>
        <a:lstStyle/>
        <a:p>
          <a:endParaRPr lang="en-IN"/>
        </a:p>
      </dgm:t>
    </dgm:pt>
    <dgm:pt modelId="{69DD6A6A-845F-4099-AA95-44A3BD04EF9C}" type="sibTrans" cxnId="{383131E7-DB0D-4491-B3E7-8E6EFA028D90}">
      <dgm:prSet/>
      <dgm:spPr/>
      <dgm:t>
        <a:bodyPr/>
        <a:lstStyle/>
        <a:p>
          <a:endParaRPr lang="en-IN"/>
        </a:p>
      </dgm:t>
    </dgm:pt>
    <dgm:pt modelId="{10C4F603-BBAA-4AFC-8885-914E26350401}">
      <dgm:prSet phldrT="[Text]" custT="1"/>
      <dgm:spPr>
        <a:solidFill>
          <a:schemeClr val="accent2">
            <a:lumMod val="75000"/>
          </a:schemeClr>
        </a:solidFill>
      </dgm:spPr>
      <dgm:t>
        <a:bodyPr/>
        <a:lstStyle/>
        <a:p>
          <a:r>
            <a:rPr lang="en-IN" sz="1600" dirty="0">
              <a:latin typeface="Calibri" panose="020F0502020204030204" pitchFamily="34" charset="0"/>
            </a:rPr>
            <a:t>Use c4.5 implementation</a:t>
          </a:r>
        </a:p>
      </dgm:t>
    </dgm:pt>
    <dgm:pt modelId="{3F079266-19F4-4B96-91AE-24AAD8DCA3A9}" type="parTrans" cxnId="{1C826B3B-4061-4B71-9362-8E4A940DCF77}">
      <dgm:prSet/>
      <dgm:spPr/>
      <dgm:t>
        <a:bodyPr/>
        <a:lstStyle/>
        <a:p>
          <a:endParaRPr lang="en-IN"/>
        </a:p>
      </dgm:t>
    </dgm:pt>
    <dgm:pt modelId="{8A2442EA-E1E2-41EC-87B1-C292FE723804}" type="sibTrans" cxnId="{1C826B3B-4061-4B71-9362-8E4A940DCF77}">
      <dgm:prSet/>
      <dgm:spPr/>
      <dgm:t>
        <a:bodyPr/>
        <a:lstStyle/>
        <a:p>
          <a:endParaRPr lang="en-IN"/>
        </a:p>
      </dgm:t>
    </dgm:pt>
    <dgm:pt modelId="{28BF0A33-EE73-4152-8F85-AA27B92B1D3E}" type="pres">
      <dgm:prSet presAssocID="{0305B29E-1E96-4564-8E46-53A291BE175E}" presName="hierChild1" presStyleCnt="0">
        <dgm:presLayoutVars>
          <dgm:orgChart val="1"/>
          <dgm:chPref val="1"/>
          <dgm:dir/>
          <dgm:animOne val="branch"/>
          <dgm:animLvl val="lvl"/>
          <dgm:resizeHandles/>
        </dgm:presLayoutVars>
      </dgm:prSet>
      <dgm:spPr/>
    </dgm:pt>
    <dgm:pt modelId="{0642EF51-A92D-419A-800A-4E978C101264}" type="pres">
      <dgm:prSet presAssocID="{3D8CB4C6-B49F-4EF9-883F-E85FB5831A78}" presName="hierRoot1" presStyleCnt="0">
        <dgm:presLayoutVars>
          <dgm:hierBranch val="init"/>
        </dgm:presLayoutVars>
      </dgm:prSet>
      <dgm:spPr/>
    </dgm:pt>
    <dgm:pt modelId="{1C51B118-C9BB-49F2-9ABE-C8F48AE61B54}" type="pres">
      <dgm:prSet presAssocID="{3D8CB4C6-B49F-4EF9-883F-E85FB5831A78}" presName="rootComposite1" presStyleCnt="0"/>
      <dgm:spPr/>
    </dgm:pt>
    <dgm:pt modelId="{2574BCB7-8916-4852-BA5A-D19D92E34628}" type="pres">
      <dgm:prSet presAssocID="{3D8CB4C6-B49F-4EF9-883F-E85FB5831A78}" presName="rootText1" presStyleLbl="node0" presStyleIdx="0" presStyleCnt="1">
        <dgm:presLayoutVars>
          <dgm:chPref val="3"/>
        </dgm:presLayoutVars>
      </dgm:prSet>
      <dgm:spPr/>
    </dgm:pt>
    <dgm:pt modelId="{B551506C-4E2D-494A-BB90-786D30E853AD}" type="pres">
      <dgm:prSet presAssocID="{3D8CB4C6-B49F-4EF9-883F-E85FB5831A78}" presName="rootConnector1" presStyleLbl="node1" presStyleIdx="0" presStyleCnt="0"/>
      <dgm:spPr/>
    </dgm:pt>
    <dgm:pt modelId="{FF00BA87-E179-4880-9682-77FE83C47C40}" type="pres">
      <dgm:prSet presAssocID="{3D8CB4C6-B49F-4EF9-883F-E85FB5831A78}" presName="hierChild2" presStyleCnt="0"/>
      <dgm:spPr/>
    </dgm:pt>
    <dgm:pt modelId="{A5FE4E08-6D4E-40BB-89F0-E0621EBA3001}" type="pres">
      <dgm:prSet presAssocID="{36A6AE40-48D6-4BA2-96EB-83E5B1AAA607}" presName="Name37" presStyleLbl="parChTrans1D2" presStyleIdx="0" presStyleCnt="2"/>
      <dgm:spPr/>
    </dgm:pt>
    <dgm:pt modelId="{65D13EB5-EB99-478B-8905-9017493691B1}" type="pres">
      <dgm:prSet presAssocID="{1828946E-0927-44C8-B954-F0B3B4CFB71C}" presName="hierRoot2" presStyleCnt="0">
        <dgm:presLayoutVars>
          <dgm:hierBranch val="init"/>
        </dgm:presLayoutVars>
      </dgm:prSet>
      <dgm:spPr/>
    </dgm:pt>
    <dgm:pt modelId="{32ACFFDC-7432-4216-86B3-5BEE8FC5C58C}" type="pres">
      <dgm:prSet presAssocID="{1828946E-0927-44C8-B954-F0B3B4CFB71C}" presName="rootComposite" presStyleCnt="0"/>
      <dgm:spPr/>
    </dgm:pt>
    <dgm:pt modelId="{85106D04-3FC2-4F9A-B078-E6FD4F897558}" type="pres">
      <dgm:prSet presAssocID="{1828946E-0927-44C8-B954-F0B3B4CFB71C}" presName="rootText" presStyleLbl="node2" presStyleIdx="0" presStyleCnt="2">
        <dgm:presLayoutVars>
          <dgm:chPref val="3"/>
        </dgm:presLayoutVars>
      </dgm:prSet>
      <dgm:spPr/>
    </dgm:pt>
    <dgm:pt modelId="{AD7713C2-6D77-4974-8FBE-1CFD11B885BC}" type="pres">
      <dgm:prSet presAssocID="{1828946E-0927-44C8-B954-F0B3B4CFB71C}" presName="rootConnector" presStyleLbl="node2" presStyleIdx="0" presStyleCnt="2"/>
      <dgm:spPr/>
    </dgm:pt>
    <dgm:pt modelId="{F17FDCF5-AB83-4576-B259-A83273A7CE3B}" type="pres">
      <dgm:prSet presAssocID="{1828946E-0927-44C8-B954-F0B3B4CFB71C}" presName="hierChild4" presStyleCnt="0"/>
      <dgm:spPr/>
    </dgm:pt>
    <dgm:pt modelId="{90FF3B4C-AFAE-4DBE-BB3C-7FC7D3174C1A}" type="pres">
      <dgm:prSet presAssocID="{CB2581F9-A177-4693-8191-CA78FEBE1F4C}" presName="Name37" presStyleLbl="parChTrans1D3" presStyleIdx="0" presStyleCnt="3"/>
      <dgm:spPr/>
    </dgm:pt>
    <dgm:pt modelId="{2742A05B-B372-45C1-9920-430C617E1143}" type="pres">
      <dgm:prSet presAssocID="{468C3B2A-3461-43B9-BD92-33CD93E97A06}" presName="hierRoot2" presStyleCnt="0">
        <dgm:presLayoutVars>
          <dgm:hierBranch val="init"/>
        </dgm:presLayoutVars>
      </dgm:prSet>
      <dgm:spPr/>
    </dgm:pt>
    <dgm:pt modelId="{C5657C3C-2348-4688-BB8B-2AA2AA68A15E}" type="pres">
      <dgm:prSet presAssocID="{468C3B2A-3461-43B9-BD92-33CD93E97A06}" presName="rootComposite" presStyleCnt="0"/>
      <dgm:spPr/>
    </dgm:pt>
    <dgm:pt modelId="{6D8D39D9-64EB-4AC0-A0F6-11196A222165}" type="pres">
      <dgm:prSet presAssocID="{468C3B2A-3461-43B9-BD92-33CD93E97A06}" presName="rootText" presStyleLbl="node3" presStyleIdx="0" presStyleCnt="3" custScaleX="136281" custScaleY="122434">
        <dgm:presLayoutVars>
          <dgm:chPref val="3"/>
        </dgm:presLayoutVars>
      </dgm:prSet>
      <dgm:spPr/>
    </dgm:pt>
    <dgm:pt modelId="{89C8B300-2467-4021-8268-6604704064AF}" type="pres">
      <dgm:prSet presAssocID="{468C3B2A-3461-43B9-BD92-33CD93E97A06}" presName="rootConnector" presStyleLbl="node3" presStyleIdx="0" presStyleCnt="3"/>
      <dgm:spPr/>
    </dgm:pt>
    <dgm:pt modelId="{52CBEEE4-EB70-4E47-B196-EC9C2C81C308}" type="pres">
      <dgm:prSet presAssocID="{468C3B2A-3461-43B9-BD92-33CD93E97A06}" presName="hierChild4" presStyleCnt="0"/>
      <dgm:spPr/>
    </dgm:pt>
    <dgm:pt modelId="{C7D2C2AE-0D1A-497E-9588-FFE93C2C32B6}" type="pres">
      <dgm:prSet presAssocID="{722AEB12-3B7C-4C49-BA72-61B8B8FBEEB9}" presName="Name37" presStyleLbl="parChTrans1D4" presStyleIdx="0" presStyleCnt="6"/>
      <dgm:spPr/>
    </dgm:pt>
    <dgm:pt modelId="{8F79CCD3-F321-41EC-B9F0-3798A93EEB07}" type="pres">
      <dgm:prSet presAssocID="{E9CA7784-8B8B-49F5-B924-F9E9F6DFE97C}" presName="hierRoot2" presStyleCnt="0">
        <dgm:presLayoutVars>
          <dgm:hierBranch val="init"/>
        </dgm:presLayoutVars>
      </dgm:prSet>
      <dgm:spPr/>
    </dgm:pt>
    <dgm:pt modelId="{8BC3C39D-D755-4C25-B668-15A410F3CEBA}" type="pres">
      <dgm:prSet presAssocID="{E9CA7784-8B8B-49F5-B924-F9E9F6DFE97C}" presName="rootComposite" presStyleCnt="0"/>
      <dgm:spPr/>
    </dgm:pt>
    <dgm:pt modelId="{2B62A5EB-1AB8-4581-8231-08F56295C83A}" type="pres">
      <dgm:prSet presAssocID="{E9CA7784-8B8B-49F5-B924-F9E9F6DFE97C}" presName="rootText" presStyleLbl="node4" presStyleIdx="0" presStyleCnt="6" custScaleX="116767" custScaleY="122434">
        <dgm:presLayoutVars>
          <dgm:chPref val="3"/>
        </dgm:presLayoutVars>
      </dgm:prSet>
      <dgm:spPr/>
    </dgm:pt>
    <dgm:pt modelId="{5CEF249C-E98C-420F-B4DD-02BDEE28A93B}" type="pres">
      <dgm:prSet presAssocID="{E9CA7784-8B8B-49F5-B924-F9E9F6DFE97C}" presName="rootConnector" presStyleLbl="node4" presStyleIdx="0" presStyleCnt="6"/>
      <dgm:spPr/>
    </dgm:pt>
    <dgm:pt modelId="{38B8121B-8AB1-4EAC-9EBB-3201CB15FF1E}" type="pres">
      <dgm:prSet presAssocID="{E9CA7784-8B8B-49F5-B924-F9E9F6DFE97C}" presName="hierChild4" presStyleCnt="0"/>
      <dgm:spPr/>
    </dgm:pt>
    <dgm:pt modelId="{2BD5F34A-C15C-4711-AF4E-5C00B690F02D}" type="pres">
      <dgm:prSet presAssocID="{E9CA7784-8B8B-49F5-B924-F9E9F6DFE97C}" presName="hierChild5" presStyleCnt="0"/>
      <dgm:spPr/>
    </dgm:pt>
    <dgm:pt modelId="{CB4438C3-C262-4C24-815B-C4B23EC42AED}" type="pres">
      <dgm:prSet presAssocID="{468C3B2A-3461-43B9-BD92-33CD93E97A06}" presName="hierChild5" presStyleCnt="0"/>
      <dgm:spPr/>
    </dgm:pt>
    <dgm:pt modelId="{48D9ED6A-8B93-43EC-AC3C-FD8699B3AC58}" type="pres">
      <dgm:prSet presAssocID="{20E9982C-E3D8-4D46-BC9A-EF1DB20A4D5C}" presName="Name37" presStyleLbl="parChTrans1D3" presStyleIdx="1" presStyleCnt="3"/>
      <dgm:spPr/>
    </dgm:pt>
    <dgm:pt modelId="{77DC6142-F959-4B3A-BEC8-BD8F69D67674}" type="pres">
      <dgm:prSet presAssocID="{4179BC04-9E8F-431B-8842-41215D1C8705}" presName="hierRoot2" presStyleCnt="0">
        <dgm:presLayoutVars>
          <dgm:hierBranch val="init"/>
        </dgm:presLayoutVars>
      </dgm:prSet>
      <dgm:spPr/>
    </dgm:pt>
    <dgm:pt modelId="{8A8913B2-C95A-43E4-9F4F-A1B9E3F0BC86}" type="pres">
      <dgm:prSet presAssocID="{4179BC04-9E8F-431B-8842-41215D1C8705}" presName="rootComposite" presStyleCnt="0"/>
      <dgm:spPr/>
    </dgm:pt>
    <dgm:pt modelId="{A14657F9-46EF-41A6-B5E0-A7188D2C5177}" type="pres">
      <dgm:prSet presAssocID="{4179BC04-9E8F-431B-8842-41215D1C8705}" presName="rootText" presStyleLbl="node3" presStyleIdx="1" presStyleCnt="3" custScaleX="142758" custScaleY="122434">
        <dgm:presLayoutVars>
          <dgm:chPref val="3"/>
        </dgm:presLayoutVars>
      </dgm:prSet>
      <dgm:spPr/>
    </dgm:pt>
    <dgm:pt modelId="{5171634D-3AB8-43DE-8787-12672CF9CFA1}" type="pres">
      <dgm:prSet presAssocID="{4179BC04-9E8F-431B-8842-41215D1C8705}" presName="rootConnector" presStyleLbl="node3" presStyleIdx="1" presStyleCnt="3"/>
      <dgm:spPr/>
    </dgm:pt>
    <dgm:pt modelId="{810EEBDB-CC5C-4614-BB47-F102A5A3FA38}" type="pres">
      <dgm:prSet presAssocID="{4179BC04-9E8F-431B-8842-41215D1C8705}" presName="hierChild4" presStyleCnt="0"/>
      <dgm:spPr/>
    </dgm:pt>
    <dgm:pt modelId="{77C137A4-6AE8-4EB2-97B8-DF0C60A50042}" type="pres">
      <dgm:prSet presAssocID="{3F079266-19F4-4B96-91AE-24AAD8DCA3A9}" presName="Name37" presStyleLbl="parChTrans1D4" presStyleIdx="1" presStyleCnt="6"/>
      <dgm:spPr/>
    </dgm:pt>
    <dgm:pt modelId="{833A1B13-C5F2-4344-B5BB-5DEE1248E5D2}" type="pres">
      <dgm:prSet presAssocID="{10C4F603-BBAA-4AFC-8885-914E26350401}" presName="hierRoot2" presStyleCnt="0">
        <dgm:presLayoutVars>
          <dgm:hierBranch val="init"/>
        </dgm:presLayoutVars>
      </dgm:prSet>
      <dgm:spPr/>
    </dgm:pt>
    <dgm:pt modelId="{A93DA3FB-27E4-4609-BFA4-BC1090CE7001}" type="pres">
      <dgm:prSet presAssocID="{10C4F603-BBAA-4AFC-8885-914E26350401}" presName="rootComposite" presStyleCnt="0"/>
      <dgm:spPr/>
    </dgm:pt>
    <dgm:pt modelId="{4B8BEB5E-9EC5-472E-A634-185553637310}" type="pres">
      <dgm:prSet presAssocID="{10C4F603-BBAA-4AFC-8885-914E26350401}" presName="rootText" presStyleLbl="node4" presStyleIdx="1" presStyleCnt="6" custScaleX="116767" custScaleY="122434">
        <dgm:presLayoutVars>
          <dgm:chPref val="3"/>
        </dgm:presLayoutVars>
      </dgm:prSet>
      <dgm:spPr/>
    </dgm:pt>
    <dgm:pt modelId="{10B133A4-D4F3-4E7C-9871-0FA568D70C4C}" type="pres">
      <dgm:prSet presAssocID="{10C4F603-BBAA-4AFC-8885-914E26350401}" presName="rootConnector" presStyleLbl="node4" presStyleIdx="1" presStyleCnt="6"/>
      <dgm:spPr/>
    </dgm:pt>
    <dgm:pt modelId="{C4E96399-9FF6-40CD-9165-892EBB89AAA0}" type="pres">
      <dgm:prSet presAssocID="{10C4F603-BBAA-4AFC-8885-914E26350401}" presName="hierChild4" presStyleCnt="0"/>
      <dgm:spPr/>
    </dgm:pt>
    <dgm:pt modelId="{366142A2-5D9B-44B1-A21C-E68E5083E8F2}" type="pres">
      <dgm:prSet presAssocID="{10C4F603-BBAA-4AFC-8885-914E26350401}" presName="hierChild5" presStyleCnt="0"/>
      <dgm:spPr/>
    </dgm:pt>
    <dgm:pt modelId="{DE48BE2D-D5B8-49AD-8132-B8251B0E203F}" type="pres">
      <dgm:prSet presAssocID="{4179BC04-9E8F-431B-8842-41215D1C8705}" presName="hierChild5" presStyleCnt="0"/>
      <dgm:spPr/>
    </dgm:pt>
    <dgm:pt modelId="{20F057EE-B5AA-4375-8EEA-FA40B2395870}" type="pres">
      <dgm:prSet presAssocID="{1828946E-0927-44C8-B954-F0B3B4CFB71C}" presName="hierChild5" presStyleCnt="0"/>
      <dgm:spPr/>
    </dgm:pt>
    <dgm:pt modelId="{07670B6E-77B1-4D05-9FF2-1254E63CFAC2}" type="pres">
      <dgm:prSet presAssocID="{D97437B9-F33C-40D6-8E14-E9147F27AC1C}" presName="Name37" presStyleLbl="parChTrans1D2" presStyleIdx="1" presStyleCnt="2"/>
      <dgm:spPr/>
    </dgm:pt>
    <dgm:pt modelId="{FBFAD7AE-3325-4798-B015-64D0465A85CC}" type="pres">
      <dgm:prSet presAssocID="{C5B057A1-406E-4370-8309-B2133D35726F}" presName="hierRoot2" presStyleCnt="0">
        <dgm:presLayoutVars>
          <dgm:hierBranch val="init"/>
        </dgm:presLayoutVars>
      </dgm:prSet>
      <dgm:spPr/>
    </dgm:pt>
    <dgm:pt modelId="{57C2E82D-47D3-4071-AA8F-AF87301F3F06}" type="pres">
      <dgm:prSet presAssocID="{C5B057A1-406E-4370-8309-B2133D35726F}" presName="rootComposite" presStyleCnt="0"/>
      <dgm:spPr/>
    </dgm:pt>
    <dgm:pt modelId="{7294DCB9-545C-40D1-99F6-4837BE731BAE}" type="pres">
      <dgm:prSet presAssocID="{C5B057A1-406E-4370-8309-B2133D35726F}" presName="rootText" presStyleLbl="node2" presStyleIdx="1" presStyleCnt="2">
        <dgm:presLayoutVars>
          <dgm:chPref val="3"/>
        </dgm:presLayoutVars>
      </dgm:prSet>
      <dgm:spPr/>
    </dgm:pt>
    <dgm:pt modelId="{1C9A46FA-A1BE-4097-9316-7CECBAABDFBB}" type="pres">
      <dgm:prSet presAssocID="{C5B057A1-406E-4370-8309-B2133D35726F}" presName="rootConnector" presStyleLbl="node2" presStyleIdx="1" presStyleCnt="2"/>
      <dgm:spPr/>
    </dgm:pt>
    <dgm:pt modelId="{6DB5984A-104E-4879-8347-472E6F709D7E}" type="pres">
      <dgm:prSet presAssocID="{C5B057A1-406E-4370-8309-B2133D35726F}" presName="hierChild4" presStyleCnt="0"/>
      <dgm:spPr/>
    </dgm:pt>
    <dgm:pt modelId="{8FCDCB0C-BBD9-459B-91CC-B1722BA071A9}" type="pres">
      <dgm:prSet presAssocID="{E1CBEE03-51D3-4CF5-9E72-8D07DEBAFD2F}" presName="Name37" presStyleLbl="parChTrans1D3" presStyleIdx="2" presStyleCnt="3"/>
      <dgm:spPr/>
    </dgm:pt>
    <dgm:pt modelId="{1578888A-4DA9-4FF8-8119-DAD5335A3B80}" type="pres">
      <dgm:prSet presAssocID="{736E830F-29E0-4E46-A96C-4AFBC46AE631}" presName="hierRoot2" presStyleCnt="0">
        <dgm:presLayoutVars>
          <dgm:hierBranch val="init"/>
        </dgm:presLayoutVars>
      </dgm:prSet>
      <dgm:spPr/>
    </dgm:pt>
    <dgm:pt modelId="{AC6B0101-183D-420A-B446-638203BB4A07}" type="pres">
      <dgm:prSet presAssocID="{736E830F-29E0-4E46-A96C-4AFBC46AE631}" presName="rootComposite" presStyleCnt="0"/>
      <dgm:spPr/>
    </dgm:pt>
    <dgm:pt modelId="{5F28ECF7-63C1-42E7-9C44-7ADAB0E2D5D6}" type="pres">
      <dgm:prSet presAssocID="{736E830F-29E0-4E46-A96C-4AFBC46AE631}" presName="rootText" presStyleLbl="node3" presStyleIdx="2" presStyleCnt="3" custScaleX="141542" custScaleY="122434">
        <dgm:presLayoutVars>
          <dgm:chPref val="3"/>
        </dgm:presLayoutVars>
      </dgm:prSet>
      <dgm:spPr/>
    </dgm:pt>
    <dgm:pt modelId="{FB9AD126-BA99-481B-A686-84E43ED43C8E}" type="pres">
      <dgm:prSet presAssocID="{736E830F-29E0-4E46-A96C-4AFBC46AE631}" presName="rootConnector" presStyleLbl="node3" presStyleIdx="2" presStyleCnt="3"/>
      <dgm:spPr/>
    </dgm:pt>
    <dgm:pt modelId="{735DECDF-B102-44CD-A500-669BFFB7E81E}" type="pres">
      <dgm:prSet presAssocID="{736E830F-29E0-4E46-A96C-4AFBC46AE631}" presName="hierChild4" presStyleCnt="0"/>
      <dgm:spPr/>
    </dgm:pt>
    <dgm:pt modelId="{4401FC9E-16AC-4732-BAD5-15CA1C28E5B6}" type="pres">
      <dgm:prSet presAssocID="{D68DB625-4826-44D5-8180-D0410960EFD0}" presName="Name37" presStyleLbl="parChTrans1D4" presStyleIdx="2" presStyleCnt="6"/>
      <dgm:spPr/>
    </dgm:pt>
    <dgm:pt modelId="{8A08CB10-FACE-422C-988D-A4182657DBC5}" type="pres">
      <dgm:prSet presAssocID="{20E8AFCF-1329-47DF-813E-097E917D4997}" presName="hierRoot2" presStyleCnt="0">
        <dgm:presLayoutVars>
          <dgm:hierBranch val="init"/>
        </dgm:presLayoutVars>
      </dgm:prSet>
      <dgm:spPr/>
    </dgm:pt>
    <dgm:pt modelId="{0EFED999-EDF7-41C3-9B55-98891B02F011}" type="pres">
      <dgm:prSet presAssocID="{20E8AFCF-1329-47DF-813E-097E917D4997}" presName="rootComposite" presStyleCnt="0"/>
      <dgm:spPr/>
    </dgm:pt>
    <dgm:pt modelId="{C6D0F6F6-719E-474F-847A-A8A4045440B8}" type="pres">
      <dgm:prSet presAssocID="{20E8AFCF-1329-47DF-813E-097E917D4997}" presName="rootText" presStyleLbl="node4" presStyleIdx="2" presStyleCnt="6" custScaleX="129016" custScaleY="119672">
        <dgm:presLayoutVars>
          <dgm:chPref val="3"/>
        </dgm:presLayoutVars>
      </dgm:prSet>
      <dgm:spPr/>
    </dgm:pt>
    <dgm:pt modelId="{339ED609-6D6B-4D58-B67A-E490AD5D9BC7}" type="pres">
      <dgm:prSet presAssocID="{20E8AFCF-1329-47DF-813E-097E917D4997}" presName="rootConnector" presStyleLbl="node4" presStyleIdx="2" presStyleCnt="6"/>
      <dgm:spPr/>
    </dgm:pt>
    <dgm:pt modelId="{289B7589-06C4-417C-A418-16101E84C144}" type="pres">
      <dgm:prSet presAssocID="{20E8AFCF-1329-47DF-813E-097E917D4997}" presName="hierChild4" presStyleCnt="0"/>
      <dgm:spPr/>
    </dgm:pt>
    <dgm:pt modelId="{CE734C13-71A0-4061-BA99-FFAAC98F934E}" type="pres">
      <dgm:prSet presAssocID="{BCAC835F-A20C-4EB1-9DB2-7B94C6128BFA}" presName="Name37" presStyleLbl="parChTrans1D4" presStyleIdx="3" presStyleCnt="6"/>
      <dgm:spPr/>
    </dgm:pt>
    <dgm:pt modelId="{7FA8EBD7-817C-4944-BED9-E633C9F35CA6}" type="pres">
      <dgm:prSet presAssocID="{A0223DAA-33B3-4150-A22A-9FF852DC9D85}" presName="hierRoot2" presStyleCnt="0">
        <dgm:presLayoutVars>
          <dgm:hierBranch val="init"/>
        </dgm:presLayoutVars>
      </dgm:prSet>
      <dgm:spPr/>
    </dgm:pt>
    <dgm:pt modelId="{784ABE67-5A3F-416C-AFC2-7FCC403AFEDA}" type="pres">
      <dgm:prSet presAssocID="{A0223DAA-33B3-4150-A22A-9FF852DC9D85}" presName="rootComposite" presStyleCnt="0"/>
      <dgm:spPr/>
    </dgm:pt>
    <dgm:pt modelId="{8D7A773E-9E84-4C77-B7C6-FCDDDDD1BE4D}" type="pres">
      <dgm:prSet presAssocID="{A0223DAA-33B3-4150-A22A-9FF852DC9D85}" presName="rootText" presStyleLbl="node4" presStyleIdx="3" presStyleCnt="6" custScaleX="119809" custScaleY="128234">
        <dgm:presLayoutVars>
          <dgm:chPref val="3"/>
        </dgm:presLayoutVars>
      </dgm:prSet>
      <dgm:spPr/>
    </dgm:pt>
    <dgm:pt modelId="{8D4DF9E8-0D68-473B-9B79-2D0B801DF2D9}" type="pres">
      <dgm:prSet presAssocID="{A0223DAA-33B3-4150-A22A-9FF852DC9D85}" presName="rootConnector" presStyleLbl="node4" presStyleIdx="3" presStyleCnt="6"/>
      <dgm:spPr/>
    </dgm:pt>
    <dgm:pt modelId="{19A68C26-B5D0-46B3-812C-29ADB2AB631B}" type="pres">
      <dgm:prSet presAssocID="{A0223DAA-33B3-4150-A22A-9FF852DC9D85}" presName="hierChild4" presStyleCnt="0"/>
      <dgm:spPr/>
    </dgm:pt>
    <dgm:pt modelId="{C3144955-123D-41C0-BB41-74813AC68A84}" type="pres">
      <dgm:prSet presAssocID="{A0223DAA-33B3-4150-A22A-9FF852DC9D85}" presName="hierChild5" presStyleCnt="0"/>
      <dgm:spPr/>
    </dgm:pt>
    <dgm:pt modelId="{D2E7D76A-1E2F-402F-93E1-B59B00ED617E}" type="pres">
      <dgm:prSet presAssocID="{20E8AFCF-1329-47DF-813E-097E917D4997}" presName="hierChild5" presStyleCnt="0"/>
      <dgm:spPr/>
    </dgm:pt>
    <dgm:pt modelId="{1CCB2131-5910-46F2-B1FC-145443DAEA05}" type="pres">
      <dgm:prSet presAssocID="{1058A8DC-CB27-4D79-ADDB-B56845ABB022}" presName="Name37" presStyleLbl="parChTrans1D4" presStyleIdx="4" presStyleCnt="6"/>
      <dgm:spPr/>
    </dgm:pt>
    <dgm:pt modelId="{C0B03FE1-7C58-4A3F-B4FB-832D5FD0BFF0}" type="pres">
      <dgm:prSet presAssocID="{0A717BE4-5CF3-401D-808D-67FFCE4BBEC7}" presName="hierRoot2" presStyleCnt="0">
        <dgm:presLayoutVars>
          <dgm:hierBranch val="init"/>
        </dgm:presLayoutVars>
      </dgm:prSet>
      <dgm:spPr/>
    </dgm:pt>
    <dgm:pt modelId="{72F0FACF-95B2-445A-983C-312882F7F742}" type="pres">
      <dgm:prSet presAssocID="{0A717BE4-5CF3-401D-808D-67FFCE4BBEC7}" presName="rootComposite" presStyleCnt="0"/>
      <dgm:spPr/>
    </dgm:pt>
    <dgm:pt modelId="{760455EF-CD2C-4409-9F17-488898B90E5D}" type="pres">
      <dgm:prSet presAssocID="{0A717BE4-5CF3-401D-808D-67FFCE4BBEC7}" presName="rootText" presStyleLbl="node4" presStyleIdx="4" presStyleCnt="6" custScaleX="161657" custScaleY="137075">
        <dgm:presLayoutVars>
          <dgm:chPref val="3"/>
        </dgm:presLayoutVars>
      </dgm:prSet>
      <dgm:spPr/>
    </dgm:pt>
    <dgm:pt modelId="{A6B381B8-DF83-4930-B433-00E63C66BB0B}" type="pres">
      <dgm:prSet presAssocID="{0A717BE4-5CF3-401D-808D-67FFCE4BBEC7}" presName="rootConnector" presStyleLbl="node4" presStyleIdx="4" presStyleCnt="6"/>
      <dgm:spPr/>
    </dgm:pt>
    <dgm:pt modelId="{270F3348-5543-428D-B5ED-E997DE7366BC}" type="pres">
      <dgm:prSet presAssocID="{0A717BE4-5CF3-401D-808D-67FFCE4BBEC7}" presName="hierChild4" presStyleCnt="0"/>
      <dgm:spPr/>
    </dgm:pt>
    <dgm:pt modelId="{D2781BDC-3631-4A4C-9B35-6AF5FE227A2E}" type="pres">
      <dgm:prSet presAssocID="{19CBE782-1B4D-449F-8727-A8085FB3A2B8}" presName="Name37" presStyleLbl="parChTrans1D4" presStyleIdx="5" presStyleCnt="6"/>
      <dgm:spPr/>
    </dgm:pt>
    <dgm:pt modelId="{784AA0E2-8C4E-4924-AD6D-7EF162B0BDD2}" type="pres">
      <dgm:prSet presAssocID="{C3E603D7-D68C-4A68-9DAF-2890EF821172}" presName="hierRoot2" presStyleCnt="0">
        <dgm:presLayoutVars>
          <dgm:hierBranch val="init"/>
        </dgm:presLayoutVars>
      </dgm:prSet>
      <dgm:spPr/>
    </dgm:pt>
    <dgm:pt modelId="{84FA690B-412E-4C61-97EA-1AB26653978A}" type="pres">
      <dgm:prSet presAssocID="{C3E603D7-D68C-4A68-9DAF-2890EF821172}" presName="rootComposite" presStyleCnt="0"/>
      <dgm:spPr/>
    </dgm:pt>
    <dgm:pt modelId="{C476301E-A7E5-435C-9F13-52DE6BE87D2A}" type="pres">
      <dgm:prSet presAssocID="{C3E603D7-D68C-4A68-9DAF-2890EF821172}" presName="rootText" presStyleLbl="node4" presStyleIdx="5" presStyleCnt="6" custScaleX="116767" custScaleY="122434">
        <dgm:presLayoutVars>
          <dgm:chPref val="3"/>
        </dgm:presLayoutVars>
      </dgm:prSet>
      <dgm:spPr/>
    </dgm:pt>
    <dgm:pt modelId="{8367F255-77E2-485D-B457-9AA43D40F834}" type="pres">
      <dgm:prSet presAssocID="{C3E603D7-D68C-4A68-9DAF-2890EF821172}" presName="rootConnector" presStyleLbl="node4" presStyleIdx="5" presStyleCnt="6"/>
      <dgm:spPr/>
    </dgm:pt>
    <dgm:pt modelId="{EAD1720F-A635-4399-8B33-908050B18FEC}" type="pres">
      <dgm:prSet presAssocID="{C3E603D7-D68C-4A68-9DAF-2890EF821172}" presName="hierChild4" presStyleCnt="0"/>
      <dgm:spPr/>
    </dgm:pt>
    <dgm:pt modelId="{1978A381-31DA-4284-A3C2-45802794ECCC}" type="pres">
      <dgm:prSet presAssocID="{C3E603D7-D68C-4A68-9DAF-2890EF821172}" presName="hierChild5" presStyleCnt="0"/>
      <dgm:spPr/>
    </dgm:pt>
    <dgm:pt modelId="{4DA8AEC3-3DA2-41F5-9C2C-549FA23BE640}" type="pres">
      <dgm:prSet presAssocID="{0A717BE4-5CF3-401D-808D-67FFCE4BBEC7}" presName="hierChild5" presStyleCnt="0"/>
      <dgm:spPr/>
    </dgm:pt>
    <dgm:pt modelId="{F97A3507-40A3-4F84-85AC-1AAEB972A224}" type="pres">
      <dgm:prSet presAssocID="{736E830F-29E0-4E46-A96C-4AFBC46AE631}" presName="hierChild5" presStyleCnt="0"/>
      <dgm:spPr/>
    </dgm:pt>
    <dgm:pt modelId="{CEAF4DD6-77B5-4FE4-8FB3-F2B81B97C70A}" type="pres">
      <dgm:prSet presAssocID="{C5B057A1-406E-4370-8309-B2133D35726F}" presName="hierChild5" presStyleCnt="0"/>
      <dgm:spPr/>
    </dgm:pt>
    <dgm:pt modelId="{7B71D2FD-25E4-4FF4-B57A-F31BF4AD67E4}" type="pres">
      <dgm:prSet presAssocID="{3D8CB4C6-B49F-4EF9-883F-E85FB5831A78}" presName="hierChild3" presStyleCnt="0"/>
      <dgm:spPr/>
    </dgm:pt>
  </dgm:ptLst>
  <dgm:cxnLst>
    <dgm:cxn modelId="{343ED609-1A37-4E35-9509-EDD023CF5E83}" type="presOf" srcId="{CB2581F9-A177-4693-8191-CA78FEBE1F4C}" destId="{90FF3B4C-AFAE-4DBE-BB3C-7FC7D3174C1A}" srcOrd="0" destOrd="0" presId="urn:microsoft.com/office/officeart/2005/8/layout/orgChart1"/>
    <dgm:cxn modelId="{096F4218-01C7-4326-8AFF-51338DA198E5}" srcId="{1828946E-0927-44C8-B954-F0B3B4CFB71C}" destId="{4179BC04-9E8F-431B-8842-41215D1C8705}" srcOrd="1" destOrd="0" parTransId="{20E9982C-E3D8-4D46-BC9A-EF1DB20A4D5C}" sibTransId="{75EE38F1-161E-453F-9AEB-0C1E2B035EA6}"/>
    <dgm:cxn modelId="{E93466D3-D132-4FF8-B8C6-40A68C281EF5}" type="presOf" srcId="{0A717BE4-5CF3-401D-808D-67FFCE4BBEC7}" destId="{A6B381B8-DF83-4930-B433-00E63C66BB0B}" srcOrd="1" destOrd="0" presId="urn:microsoft.com/office/officeart/2005/8/layout/orgChart1"/>
    <dgm:cxn modelId="{DE69B3DB-8A00-4FEB-9704-468FFAE0B255}" type="presOf" srcId="{736E830F-29E0-4E46-A96C-4AFBC46AE631}" destId="{FB9AD126-BA99-481B-A686-84E43ED43C8E}" srcOrd="1" destOrd="0" presId="urn:microsoft.com/office/officeart/2005/8/layout/orgChart1"/>
    <dgm:cxn modelId="{383131E7-DB0D-4491-B3E7-8E6EFA028D90}" srcId="{468C3B2A-3461-43B9-BD92-33CD93E97A06}" destId="{E9CA7784-8B8B-49F5-B924-F9E9F6DFE97C}" srcOrd="0" destOrd="0" parTransId="{722AEB12-3B7C-4C49-BA72-61B8B8FBEEB9}" sibTransId="{69DD6A6A-845F-4099-AA95-44A3BD04EF9C}"/>
    <dgm:cxn modelId="{E5E06C5D-C648-421D-9CA4-5D792DA5EE5C}" srcId="{736E830F-29E0-4E46-A96C-4AFBC46AE631}" destId="{0A717BE4-5CF3-401D-808D-67FFCE4BBEC7}" srcOrd="1" destOrd="0" parTransId="{1058A8DC-CB27-4D79-ADDB-B56845ABB022}" sibTransId="{4564FFEB-1193-423E-AD0B-4FC28F4F733C}"/>
    <dgm:cxn modelId="{DAF28CD8-3A76-416E-A128-44164068D7B0}" type="presOf" srcId="{BCAC835F-A20C-4EB1-9DB2-7B94C6128BFA}" destId="{CE734C13-71A0-4061-BA99-FFAAC98F934E}" srcOrd="0" destOrd="0" presId="urn:microsoft.com/office/officeart/2005/8/layout/orgChart1"/>
    <dgm:cxn modelId="{DFBAF812-0DDE-4293-8463-3E6494973D18}" srcId="{1828946E-0927-44C8-B954-F0B3B4CFB71C}" destId="{468C3B2A-3461-43B9-BD92-33CD93E97A06}" srcOrd="0" destOrd="0" parTransId="{CB2581F9-A177-4693-8191-CA78FEBE1F4C}" sibTransId="{F3D45B11-E2A8-45AB-9300-EB8959C7B51F}"/>
    <dgm:cxn modelId="{33A0603B-A6FF-41DD-BFCB-DD72A4244E67}" type="presOf" srcId="{3D8CB4C6-B49F-4EF9-883F-E85FB5831A78}" destId="{B551506C-4E2D-494A-BB90-786D30E853AD}" srcOrd="1" destOrd="0" presId="urn:microsoft.com/office/officeart/2005/8/layout/orgChart1"/>
    <dgm:cxn modelId="{A5281ECA-6F96-4548-B5B5-401138E07E0D}" type="presOf" srcId="{A0223DAA-33B3-4150-A22A-9FF852DC9D85}" destId="{8D7A773E-9E84-4C77-B7C6-FCDDDDD1BE4D}" srcOrd="0" destOrd="0" presId="urn:microsoft.com/office/officeart/2005/8/layout/orgChart1"/>
    <dgm:cxn modelId="{3E242906-9DB8-486C-9B68-97B5EE3AD5AF}" type="presOf" srcId="{C5B057A1-406E-4370-8309-B2133D35726F}" destId="{1C9A46FA-A1BE-4097-9316-7CECBAABDFBB}" srcOrd="1" destOrd="0" presId="urn:microsoft.com/office/officeart/2005/8/layout/orgChart1"/>
    <dgm:cxn modelId="{6A95E13F-DEB4-4522-A99B-2EF403A52AB9}" type="presOf" srcId="{10C4F603-BBAA-4AFC-8885-914E26350401}" destId="{10B133A4-D4F3-4E7C-9871-0FA568D70C4C}" srcOrd="1" destOrd="0" presId="urn:microsoft.com/office/officeart/2005/8/layout/orgChart1"/>
    <dgm:cxn modelId="{375752F3-B265-4E03-B348-9384D51584A4}" type="presOf" srcId="{19CBE782-1B4D-449F-8727-A8085FB3A2B8}" destId="{D2781BDC-3631-4A4C-9B35-6AF5FE227A2E}" srcOrd="0" destOrd="0" presId="urn:microsoft.com/office/officeart/2005/8/layout/orgChart1"/>
    <dgm:cxn modelId="{C0CD5835-A7A7-4CE1-8C9E-E4BEFF1DEB8B}" type="presOf" srcId="{468C3B2A-3461-43B9-BD92-33CD93E97A06}" destId="{89C8B300-2467-4021-8268-6604704064AF}" srcOrd="1" destOrd="0" presId="urn:microsoft.com/office/officeart/2005/8/layout/orgChart1"/>
    <dgm:cxn modelId="{353D3CA2-97D3-44D6-B434-4C5B868C7FF7}" type="presOf" srcId="{D68DB625-4826-44D5-8180-D0410960EFD0}" destId="{4401FC9E-16AC-4732-BAD5-15CA1C28E5B6}" srcOrd="0" destOrd="0" presId="urn:microsoft.com/office/officeart/2005/8/layout/orgChart1"/>
    <dgm:cxn modelId="{0687D055-BB04-44A2-B96C-A15A95D2912C}" type="presOf" srcId="{0A717BE4-5CF3-401D-808D-67FFCE4BBEC7}" destId="{760455EF-CD2C-4409-9F17-488898B90E5D}" srcOrd="0" destOrd="0" presId="urn:microsoft.com/office/officeart/2005/8/layout/orgChart1"/>
    <dgm:cxn modelId="{0697B89E-8DAF-42FA-8BE8-C76DD86DEB23}" srcId="{3D8CB4C6-B49F-4EF9-883F-E85FB5831A78}" destId="{C5B057A1-406E-4370-8309-B2133D35726F}" srcOrd="1" destOrd="0" parTransId="{D97437B9-F33C-40D6-8E14-E9147F27AC1C}" sibTransId="{5DCFFC8F-3C7F-49F5-BE22-D871650BD5EB}"/>
    <dgm:cxn modelId="{A63EAD36-7233-4ECE-A005-16050F7EE4C0}" type="presOf" srcId="{1058A8DC-CB27-4D79-ADDB-B56845ABB022}" destId="{1CCB2131-5910-46F2-B1FC-145443DAEA05}" srcOrd="0" destOrd="0" presId="urn:microsoft.com/office/officeart/2005/8/layout/orgChart1"/>
    <dgm:cxn modelId="{18DEDE66-D75A-4A3D-A289-82E494608264}" srcId="{3D8CB4C6-B49F-4EF9-883F-E85FB5831A78}" destId="{1828946E-0927-44C8-B954-F0B3B4CFB71C}" srcOrd="0" destOrd="0" parTransId="{36A6AE40-48D6-4BA2-96EB-83E5B1AAA607}" sibTransId="{E28610EA-9D6E-449C-8A52-4F8238F9218D}"/>
    <dgm:cxn modelId="{3FB075A5-5F41-4E17-91FF-8E42C76C535C}" type="presOf" srcId="{20E9982C-E3D8-4D46-BC9A-EF1DB20A4D5C}" destId="{48D9ED6A-8B93-43EC-AC3C-FD8699B3AC58}" srcOrd="0" destOrd="0" presId="urn:microsoft.com/office/officeart/2005/8/layout/orgChart1"/>
    <dgm:cxn modelId="{97B6DAD4-DD3B-49AF-9D1D-7D33ED1541E9}" type="presOf" srcId="{0305B29E-1E96-4564-8E46-53A291BE175E}" destId="{28BF0A33-EE73-4152-8F85-AA27B92B1D3E}" srcOrd="0" destOrd="0" presId="urn:microsoft.com/office/officeart/2005/8/layout/orgChart1"/>
    <dgm:cxn modelId="{2494F75E-A35A-42ED-A4C3-73FA0581D080}" type="presOf" srcId="{36A6AE40-48D6-4BA2-96EB-83E5B1AAA607}" destId="{A5FE4E08-6D4E-40BB-89F0-E0621EBA3001}" srcOrd="0" destOrd="0" presId="urn:microsoft.com/office/officeart/2005/8/layout/orgChart1"/>
    <dgm:cxn modelId="{775ED132-C93F-4901-A4C6-FAC56C884AF9}" srcId="{20E8AFCF-1329-47DF-813E-097E917D4997}" destId="{A0223DAA-33B3-4150-A22A-9FF852DC9D85}" srcOrd="0" destOrd="0" parTransId="{BCAC835F-A20C-4EB1-9DB2-7B94C6128BFA}" sibTransId="{0242E2F1-2405-4303-B4B7-500525FBEE05}"/>
    <dgm:cxn modelId="{93CFEA4E-A238-4B2E-9BFD-D89208D75293}" type="presOf" srcId="{E9CA7784-8B8B-49F5-B924-F9E9F6DFE97C}" destId="{2B62A5EB-1AB8-4581-8231-08F56295C83A}" srcOrd="0" destOrd="0" presId="urn:microsoft.com/office/officeart/2005/8/layout/orgChart1"/>
    <dgm:cxn modelId="{154E744E-61BC-41FE-913F-59B685F159F5}" type="presOf" srcId="{A0223DAA-33B3-4150-A22A-9FF852DC9D85}" destId="{8D4DF9E8-0D68-473B-9B79-2D0B801DF2D9}" srcOrd="1" destOrd="0" presId="urn:microsoft.com/office/officeart/2005/8/layout/orgChart1"/>
    <dgm:cxn modelId="{233436E3-B159-4B2C-A64A-AEF7805AF953}" type="presOf" srcId="{3F079266-19F4-4B96-91AE-24AAD8DCA3A9}" destId="{77C137A4-6AE8-4EB2-97B8-DF0C60A50042}" srcOrd="0" destOrd="0" presId="urn:microsoft.com/office/officeart/2005/8/layout/orgChart1"/>
    <dgm:cxn modelId="{A91CB18F-A887-460C-A387-ACAD3668F0F4}" type="presOf" srcId="{10C4F603-BBAA-4AFC-8885-914E26350401}" destId="{4B8BEB5E-9EC5-472E-A634-185553637310}" srcOrd="0" destOrd="0" presId="urn:microsoft.com/office/officeart/2005/8/layout/orgChart1"/>
    <dgm:cxn modelId="{078D20F0-678E-467B-BFE9-57C3F4155F47}" type="presOf" srcId="{3D8CB4C6-B49F-4EF9-883F-E85FB5831A78}" destId="{2574BCB7-8916-4852-BA5A-D19D92E34628}" srcOrd="0" destOrd="0" presId="urn:microsoft.com/office/officeart/2005/8/layout/orgChart1"/>
    <dgm:cxn modelId="{868DFD2C-F5AC-4A50-9C69-AD1D526E267F}" type="presOf" srcId="{1828946E-0927-44C8-B954-F0B3B4CFB71C}" destId="{85106D04-3FC2-4F9A-B078-E6FD4F897558}" srcOrd="0" destOrd="0" presId="urn:microsoft.com/office/officeart/2005/8/layout/orgChart1"/>
    <dgm:cxn modelId="{5AE86C10-97AB-4989-BB0C-A795C3EE77B5}" type="presOf" srcId="{C3E603D7-D68C-4A68-9DAF-2890EF821172}" destId="{C476301E-A7E5-435C-9F13-52DE6BE87D2A}" srcOrd="0" destOrd="0" presId="urn:microsoft.com/office/officeart/2005/8/layout/orgChart1"/>
    <dgm:cxn modelId="{51F6BED7-F4C0-43CF-A8A1-D0371701DFF4}" type="presOf" srcId="{20E8AFCF-1329-47DF-813E-097E917D4997}" destId="{C6D0F6F6-719E-474F-847A-A8A4045440B8}" srcOrd="0" destOrd="0" presId="urn:microsoft.com/office/officeart/2005/8/layout/orgChart1"/>
    <dgm:cxn modelId="{1C826B3B-4061-4B71-9362-8E4A940DCF77}" srcId="{4179BC04-9E8F-431B-8842-41215D1C8705}" destId="{10C4F603-BBAA-4AFC-8885-914E26350401}" srcOrd="0" destOrd="0" parTransId="{3F079266-19F4-4B96-91AE-24AAD8DCA3A9}" sibTransId="{8A2442EA-E1E2-41EC-87B1-C292FE723804}"/>
    <dgm:cxn modelId="{79562F36-5DCA-42A1-8A1C-778F1A80EA98}" type="presOf" srcId="{E1CBEE03-51D3-4CF5-9E72-8D07DEBAFD2F}" destId="{8FCDCB0C-BBD9-459B-91CC-B1722BA071A9}" srcOrd="0" destOrd="0" presId="urn:microsoft.com/office/officeart/2005/8/layout/orgChart1"/>
    <dgm:cxn modelId="{953B2BFD-AD3A-410D-B7FA-3504C13E2846}" srcId="{C5B057A1-406E-4370-8309-B2133D35726F}" destId="{736E830F-29E0-4E46-A96C-4AFBC46AE631}" srcOrd="0" destOrd="0" parTransId="{E1CBEE03-51D3-4CF5-9E72-8D07DEBAFD2F}" sibTransId="{5284795F-1D6F-470A-9EC0-5865DDAAAA5B}"/>
    <dgm:cxn modelId="{24988CBC-05E0-4FB3-9804-7B7981CAFE23}" type="presOf" srcId="{736E830F-29E0-4E46-A96C-4AFBC46AE631}" destId="{5F28ECF7-63C1-42E7-9C44-7ADAB0E2D5D6}" srcOrd="0" destOrd="0" presId="urn:microsoft.com/office/officeart/2005/8/layout/orgChart1"/>
    <dgm:cxn modelId="{9A8E2F9A-621F-4C51-AFD4-F7C8B03E5C8A}" type="presOf" srcId="{C5B057A1-406E-4370-8309-B2133D35726F}" destId="{7294DCB9-545C-40D1-99F6-4837BE731BAE}" srcOrd="0" destOrd="0" presId="urn:microsoft.com/office/officeart/2005/8/layout/orgChart1"/>
    <dgm:cxn modelId="{06AF405C-353F-4A5C-81E1-8143F3B1B9DC}" srcId="{736E830F-29E0-4E46-A96C-4AFBC46AE631}" destId="{20E8AFCF-1329-47DF-813E-097E917D4997}" srcOrd="0" destOrd="0" parTransId="{D68DB625-4826-44D5-8180-D0410960EFD0}" sibTransId="{0EC4B038-730D-486B-BBF5-F475BFAAD627}"/>
    <dgm:cxn modelId="{8CB74C7E-BAAE-42CC-87AA-03F2F933F598}" type="presOf" srcId="{D97437B9-F33C-40D6-8E14-E9147F27AC1C}" destId="{07670B6E-77B1-4D05-9FF2-1254E63CFAC2}" srcOrd="0" destOrd="0" presId="urn:microsoft.com/office/officeart/2005/8/layout/orgChart1"/>
    <dgm:cxn modelId="{1DA3E76A-CA39-441A-91E0-DB021CBC96B4}" type="presOf" srcId="{C3E603D7-D68C-4A68-9DAF-2890EF821172}" destId="{8367F255-77E2-485D-B457-9AA43D40F834}" srcOrd="1" destOrd="0" presId="urn:microsoft.com/office/officeart/2005/8/layout/orgChart1"/>
    <dgm:cxn modelId="{9F80D459-F744-4902-88E0-60D25A3CCFB4}" srcId="{0A717BE4-5CF3-401D-808D-67FFCE4BBEC7}" destId="{C3E603D7-D68C-4A68-9DAF-2890EF821172}" srcOrd="0" destOrd="0" parTransId="{19CBE782-1B4D-449F-8727-A8085FB3A2B8}" sibTransId="{DE8F609E-689B-4DB2-A616-6E0FC52DB583}"/>
    <dgm:cxn modelId="{F499313F-D31D-4650-B6EC-8A134B656B68}" type="presOf" srcId="{E9CA7784-8B8B-49F5-B924-F9E9F6DFE97C}" destId="{5CEF249C-E98C-420F-B4DD-02BDEE28A93B}" srcOrd="1" destOrd="0" presId="urn:microsoft.com/office/officeart/2005/8/layout/orgChart1"/>
    <dgm:cxn modelId="{4F521D73-B22C-423A-B264-ADA704D3C20B}" type="presOf" srcId="{722AEB12-3B7C-4C49-BA72-61B8B8FBEEB9}" destId="{C7D2C2AE-0D1A-497E-9588-FFE93C2C32B6}" srcOrd="0" destOrd="0" presId="urn:microsoft.com/office/officeart/2005/8/layout/orgChart1"/>
    <dgm:cxn modelId="{C0592208-25B7-4AC5-B941-7AAB9F31B713}" type="presOf" srcId="{468C3B2A-3461-43B9-BD92-33CD93E97A06}" destId="{6D8D39D9-64EB-4AC0-A0F6-11196A222165}" srcOrd="0" destOrd="0" presId="urn:microsoft.com/office/officeart/2005/8/layout/orgChart1"/>
    <dgm:cxn modelId="{80099224-9E63-4C90-84A5-FA1F283A6368}" type="presOf" srcId="{4179BC04-9E8F-431B-8842-41215D1C8705}" destId="{5171634D-3AB8-43DE-8787-12672CF9CFA1}" srcOrd="1" destOrd="0" presId="urn:microsoft.com/office/officeart/2005/8/layout/orgChart1"/>
    <dgm:cxn modelId="{002FD064-EB20-4D37-9E5F-54F2FEA3DD13}" srcId="{0305B29E-1E96-4564-8E46-53A291BE175E}" destId="{3D8CB4C6-B49F-4EF9-883F-E85FB5831A78}" srcOrd="0" destOrd="0" parTransId="{E0E96CD8-86AE-418A-91BA-3FD27679A6D7}" sibTransId="{D51D0930-640A-40F6-996E-A0AB35AE89C6}"/>
    <dgm:cxn modelId="{7AAF7D06-C019-45EA-9B6B-D411CB5CCD0C}" type="presOf" srcId="{4179BC04-9E8F-431B-8842-41215D1C8705}" destId="{A14657F9-46EF-41A6-B5E0-A7188D2C5177}" srcOrd="0" destOrd="0" presId="urn:microsoft.com/office/officeart/2005/8/layout/orgChart1"/>
    <dgm:cxn modelId="{C33B3A63-0A3B-4994-B8A8-4245EAB0C3F6}" type="presOf" srcId="{20E8AFCF-1329-47DF-813E-097E917D4997}" destId="{339ED609-6D6B-4D58-B67A-E490AD5D9BC7}" srcOrd="1" destOrd="0" presId="urn:microsoft.com/office/officeart/2005/8/layout/orgChart1"/>
    <dgm:cxn modelId="{91E98C88-F152-4779-8180-D7B257B76C4D}" type="presOf" srcId="{1828946E-0927-44C8-B954-F0B3B4CFB71C}" destId="{AD7713C2-6D77-4974-8FBE-1CFD11B885BC}" srcOrd="1" destOrd="0" presId="urn:microsoft.com/office/officeart/2005/8/layout/orgChart1"/>
    <dgm:cxn modelId="{031C542C-DB9E-418A-9DF9-D5954BD82099}" type="presParOf" srcId="{28BF0A33-EE73-4152-8F85-AA27B92B1D3E}" destId="{0642EF51-A92D-419A-800A-4E978C101264}" srcOrd="0" destOrd="0" presId="urn:microsoft.com/office/officeart/2005/8/layout/orgChart1"/>
    <dgm:cxn modelId="{2C5B67C7-665F-4AB0-9798-B575984B6CC2}" type="presParOf" srcId="{0642EF51-A92D-419A-800A-4E978C101264}" destId="{1C51B118-C9BB-49F2-9ABE-C8F48AE61B54}" srcOrd="0" destOrd="0" presId="urn:microsoft.com/office/officeart/2005/8/layout/orgChart1"/>
    <dgm:cxn modelId="{CDF5FFE3-AC4C-4D9B-8EC8-2F0D0FEDD33D}" type="presParOf" srcId="{1C51B118-C9BB-49F2-9ABE-C8F48AE61B54}" destId="{2574BCB7-8916-4852-BA5A-D19D92E34628}" srcOrd="0" destOrd="0" presId="urn:microsoft.com/office/officeart/2005/8/layout/orgChart1"/>
    <dgm:cxn modelId="{493BD222-D087-4B59-9706-1B252CC36FAB}" type="presParOf" srcId="{1C51B118-C9BB-49F2-9ABE-C8F48AE61B54}" destId="{B551506C-4E2D-494A-BB90-786D30E853AD}" srcOrd="1" destOrd="0" presId="urn:microsoft.com/office/officeart/2005/8/layout/orgChart1"/>
    <dgm:cxn modelId="{5CE5153F-C9A1-46A8-8512-720032C2EDFA}" type="presParOf" srcId="{0642EF51-A92D-419A-800A-4E978C101264}" destId="{FF00BA87-E179-4880-9682-77FE83C47C40}" srcOrd="1" destOrd="0" presId="urn:microsoft.com/office/officeart/2005/8/layout/orgChart1"/>
    <dgm:cxn modelId="{D06B715F-441A-44A5-85F0-113A5C43130F}" type="presParOf" srcId="{FF00BA87-E179-4880-9682-77FE83C47C40}" destId="{A5FE4E08-6D4E-40BB-89F0-E0621EBA3001}" srcOrd="0" destOrd="0" presId="urn:microsoft.com/office/officeart/2005/8/layout/orgChart1"/>
    <dgm:cxn modelId="{1DAD419D-6113-46E4-A2BF-D74E402304B7}" type="presParOf" srcId="{FF00BA87-E179-4880-9682-77FE83C47C40}" destId="{65D13EB5-EB99-478B-8905-9017493691B1}" srcOrd="1" destOrd="0" presId="urn:microsoft.com/office/officeart/2005/8/layout/orgChart1"/>
    <dgm:cxn modelId="{06AC4D08-F236-4C02-B1AA-7385F60C01A8}" type="presParOf" srcId="{65D13EB5-EB99-478B-8905-9017493691B1}" destId="{32ACFFDC-7432-4216-86B3-5BEE8FC5C58C}" srcOrd="0" destOrd="0" presId="urn:microsoft.com/office/officeart/2005/8/layout/orgChart1"/>
    <dgm:cxn modelId="{E936FB98-0A69-4B7F-8A0C-24D8930AF546}" type="presParOf" srcId="{32ACFFDC-7432-4216-86B3-5BEE8FC5C58C}" destId="{85106D04-3FC2-4F9A-B078-E6FD4F897558}" srcOrd="0" destOrd="0" presId="urn:microsoft.com/office/officeart/2005/8/layout/orgChart1"/>
    <dgm:cxn modelId="{91F241A2-3D03-4BD9-A193-9CCA4CF6DEF0}" type="presParOf" srcId="{32ACFFDC-7432-4216-86B3-5BEE8FC5C58C}" destId="{AD7713C2-6D77-4974-8FBE-1CFD11B885BC}" srcOrd="1" destOrd="0" presId="urn:microsoft.com/office/officeart/2005/8/layout/orgChart1"/>
    <dgm:cxn modelId="{0B392786-938C-4128-BA38-744CB850E178}" type="presParOf" srcId="{65D13EB5-EB99-478B-8905-9017493691B1}" destId="{F17FDCF5-AB83-4576-B259-A83273A7CE3B}" srcOrd="1" destOrd="0" presId="urn:microsoft.com/office/officeart/2005/8/layout/orgChart1"/>
    <dgm:cxn modelId="{757405ED-603B-489E-9861-719E01E93D01}" type="presParOf" srcId="{F17FDCF5-AB83-4576-B259-A83273A7CE3B}" destId="{90FF3B4C-AFAE-4DBE-BB3C-7FC7D3174C1A}" srcOrd="0" destOrd="0" presId="urn:microsoft.com/office/officeart/2005/8/layout/orgChart1"/>
    <dgm:cxn modelId="{5A088398-C22D-4D80-924D-1E4CE4024B99}" type="presParOf" srcId="{F17FDCF5-AB83-4576-B259-A83273A7CE3B}" destId="{2742A05B-B372-45C1-9920-430C617E1143}" srcOrd="1" destOrd="0" presId="urn:microsoft.com/office/officeart/2005/8/layout/orgChart1"/>
    <dgm:cxn modelId="{D7BA3A8E-FED1-4810-8073-2A95EAE137E9}" type="presParOf" srcId="{2742A05B-B372-45C1-9920-430C617E1143}" destId="{C5657C3C-2348-4688-BB8B-2AA2AA68A15E}" srcOrd="0" destOrd="0" presId="urn:microsoft.com/office/officeart/2005/8/layout/orgChart1"/>
    <dgm:cxn modelId="{B57094E0-1B06-4498-B7F0-E1CE2E703575}" type="presParOf" srcId="{C5657C3C-2348-4688-BB8B-2AA2AA68A15E}" destId="{6D8D39D9-64EB-4AC0-A0F6-11196A222165}" srcOrd="0" destOrd="0" presId="urn:microsoft.com/office/officeart/2005/8/layout/orgChart1"/>
    <dgm:cxn modelId="{60D0578F-346D-4E7F-B42E-C72479F85042}" type="presParOf" srcId="{C5657C3C-2348-4688-BB8B-2AA2AA68A15E}" destId="{89C8B300-2467-4021-8268-6604704064AF}" srcOrd="1" destOrd="0" presId="urn:microsoft.com/office/officeart/2005/8/layout/orgChart1"/>
    <dgm:cxn modelId="{2B8C0AA4-3BCC-40AD-89DE-E70641C14A2D}" type="presParOf" srcId="{2742A05B-B372-45C1-9920-430C617E1143}" destId="{52CBEEE4-EB70-4E47-B196-EC9C2C81C308}" srcOrd="1" destOrd="0" presId="urn:microsoft.com/office/officeart/2005/8/layout/orgChart1"/>
    <dgm:cxn modelId="{FA10FCB1-E94D-42B1-8F0C-04ACE9D01CAD}" type="presParOf" srcId="{52CBEEE4-EB70-4E47-B196-EC9C2C81C308}" destId="{C7D2C2AE-0D1A-497E-9588-FFE93C2C32B6}" srcOrd="0" destOrd="0" presId="urn:microsoft.com/office/officeart/2005/8/layout/orgChart1"/>
    <dgm:cxn modelId="{6D5D9065-7466-4A05-982A-927313935A58}" type="presParOf" srcId="{52CBEEE4-EB70-4E47-B196-EC9C2C81C308}" destId="{8F79CCD3-F321-41EC-B9F0-3798A93EEB07}" srcOrd="1" destOrd="0" presId="urn:microsoft.com/office/officeart/2005/8/layout/orgChart1"/>
    <dgm:cxn modelId="{A72EF088-7826-404F-B70E-78633B9D99D5}" type="presParOf" srcId="{8F79CCD3-F321-41EC-B9F0-3798A93EEB07}" destId="{8BC3C39D-D755-4C25-B668-15A410F3CEBA}" srcOrd="0" destOrd="0" presId="urn:microsoft.com/office/officeart/2005/8/layout/orgChart1"/>
    <dgm:cxn modelId="{F0947382-BC85-4308-8DE5-ACDA2826D4DF}" type="presParOf" srcId="{8BC3C39D-D755-4C25-B668-15A410F3CEBA}" destId="{2B62A5EB-1AB8-4581-8231-08F56295C83A}" srcOrd="0" destOrd="0" presId="urn:microsoft.com/office/officeart/2005/8/layout/orgChart1"/>
    <dgm:cxn modelId="{3A238C72-B5C7-4465-A32D-AB3851C22B2C}" type="presParOf" srcId="{8BC3C39D-D755-4C25-B668-15A410F3CEBA}" destId="{5CEF249C-E98C-420F-B4DD-02BDEE28A93B}" srcOrd="1" destOrd="0" presId="urn:microsoft.com/office/officeart/2005/8/layout/orgChart1"/>
    <dgm:cxn modelId="{9AEC6451-8AA9-49EF-A4ED-2827262DE199}" type="presParOf" srcId="{8F79CCD3-F321-41EC-B9F0-3798A93EEB07}" destId="{38B8121B-8AB1-4EAC-9EBB-3201CB15FF1E}" srcOrd="1" destOrd="0" presId="urn:microsoft.com/office/officeart/2005/8/layout/orgChart1"/>
    <dgm:cxn modelId="{3ECDB1E0-9980-4CE5-AB3E-CBF5292F1290}" type="presParOf" srcId="{8F79CCD3-F321-41EC-B9F0-3798A93EEB07}" destId="{2BD5F34A-C15C-4711-AF4E-5C00B690F02D}" srcOrd="2" destOrd="0" presId="urn:microsoft.com/office/officeart/2005/8/layout/orgChart1"/>
    <dgm:cxn modelId="{A6F77C3A-BDF2-43CE-8383-B39EC7F355C2}" type="presParOf" srcId="{2742A05B-B372-45C1-9920-430C617E1143}" destId="{CB4438C3-C262-4C24-815B-C4B23EC42AED}" srcOrd="2" destOrd="0" presId="urn:microsoft.com/office/officeart/2005/8/layout/orgChart1"/>
    <dgm:cxn modelId="{EDB4F9D9-33F6-4C7A-A7D2-FFFE49E4FE8F}" type="presParOf" srcId="{F17FDCF5-AB83-4576-B259-A83273A7CE3B}" destId="{48D9ED6A-8B93-43EC-AC3C-FD8699B3AC58}" srcOrd="2" destOrd="0" presId="urn:microsoft.com/office/officeart/2005/8/layout/orgChart1"/>
    <dgm:cxn modelId="{99EE8D68-34A2-4985-8A00-CCD9C7C1E77A}" type="presParOf" srcId="{F17FDCF5-AB83-4576-B259-A83273A7CE3B}" destId="{77DC6142-F959-4B3A-BEC8-BD8F69D67674}" srcOrd="3" destOrd="0" presId="urn:microsoft.com/office/officeart/2005/8/layout/orgChart1"/>
    <dgm:cxn modelId="{FF7327AD-D509-4A0B-9F05-C70065629169}" type="presParOf" srcId="{77DC6142-F959-4B3A-BEC8-BD8F69D67674}" destId="{8A8913B2-C95A-43E4-9F4F-A1B9E3F0BC86}" srcOrd="0" destOrd="0" presId="urn:microsoft.com/office/officeart/2005/8/layout/orgChart1"/>
    <dgm:cxn modelId="{267A8FF3-40E7-4FEC-98CB-0B92A6965B7A}" type="presParOf" srcId="{8A8913B2-C95A-43E4-9F4F-A1B9E3F0BC86}" destId="{A14657F9-46EF-41A6-B5E0-A7188D2C5177}" srcOrd="0" destOrd="0" presId="urn:microsoft.com/office/officeart/2005/8/layout/orgChart1"/>
    <dgm:cxn modelId="{E41204AC-B90A-42F2-B7A2-BD96D2B6CC2A}" type="presParOf" srcId="{8A8913B2-C95A-43E4-9F4F-A1B9E3F0BC86}" destId="{5171634D-3AB8-43DE-8787-12672CF9CFA1}" srcOrd="1" destOrd="0" presId="urn:microsoft.com/office/officeart/2005/8/layout/orgChart1"/>
    <dgm:cxn modelId="{20BEC38F-40EF-4DDD-B072-BBFEFDB8A7E3}" type="presParOf" srcId="{77DC6142-F959-4B3A-BEC8-BD8F69D67674}" destId="{810EEBDB-CC5C-4614-BB47-F102A5A3FA38}" srcOrd="1" destOrd="0" presId="urn:microsoft.com/office/officeart/2005/8/layout/orgChart1"/>
    <dgm:cxn modelId="{88134C07-769E-442E-BCD7-F46B52436D30}" type="presParOf" srcId="{810EEBDB-CC5C-4614-BB47-F102A5A3FA38}" destId="{77C137A4-6AE8-4EB2-97B8-DF0C60A50042}" srcOrd="0" destOrd="0" presId="urn:microsoft.com/office/officeart/2005/8/layout/orgChart1"/>
    <dgm:cxn modelId="{082DD853-04BF-4924-A4DE-3E10FC9D8522}" type="presParOf" srcId="{810EEBDB-CC5C-4614-BB47-F102A5A3FA38}" destId="{833A1B13-C5F2-4344-B5BB-5DEE1248E5D2}" srcOrd="1" destOrd="0" presId="urn:microsoft.com/office/officeart/2005/8/layout/orgChart1"/>
    <dgm:cxn modelId="{710BEB0E-6159-4C9E-9D9F-DF5B41A29BF0}" type="presParOf" srcId="{833A1B13-C5F2-4344-B5BB-5DEE1248E5D2}" destId="{A93DA3FB-27E4-4609-BFA4-BC1090CE7001}" srcOrd="0" destOrd="0" presId="urn:microsoft.com/office/officeart/2005/8/layout/orgChart1"/>
    <dgm:cxn modelId="{F97C18DE-7B69-480C-8067-567CEEFE704C}" type="presParOf" srcId="{A93DA3FB-27E4-4609-BFA4-BC1090CE7001}" destId="{4B8BEB5E-9EC5-472E-A634-185553637310}" srcOrd="0" destOrd="0" presId="urn:microsoft.com/office/officeart/2005/8/layout/orgChart1"/>
    <dgm:cxn modelId="{318A2A7F-E1E6-4AAA-99BE-77B6981739C2}" type="presParOf" srcId="{A93DA3FB-27E4-4609-BFA4-BC1090CE7001}" destId="{10B133A4-D4F3-4E7C-9871-0FA568D70C4C}" srcOrd="1" destOrd="0" presId="urn:microsoft.com/office/officeart/2005/8/layout/orgChart1"/>
    <dgm:cxn modelId="{911BCAB3-9AB7-47A9-BA10-E1BC8E3D4FBD}" type="presParOf" srcId="{833A1B13-C5F2-4344-B5BB-5DEE1248E5D2}" destId="{C4E96399-9FF6-40CD-9165-892EBB89AAA0}" srcOrd="1" destOrd="0" presId="urn:microsoft.com/office/officeart/2005/8/layout/orgChart1"/>
    <dgm:cxn modelId="{2810BF3A-9007-4D58-827D-571823394AC1}" type="presParOf" srcId="{833A1B13-C5F2-4344-B5BB-5DEE1248E5D2}" destId="{366142A2-5D9B-44B1-A21C-E68E5083E8F2}" srcOrd="2" destOrd="0" presId="urn:microsoft.com/office/officeart/2005/8/layout/orgChart1"/>
    <dgm:cxn modelId="{3A6F4C3D-E5D4-41E5-BC68-CBF666549EA8}" type="presParOf" srcId="{77DC6142-F959-4B3A-BEC8-BD8F69D67674}" destId="{DE48BE2D-D5B8-49AD-8132-B8251B0E203F}" srcOrd="2" destOrd="0" presId="urn:microsoft.com/office/officeart/2005/8/layout/orgChart1"/>
    <dgm:cxn modelId="{E6DE607B-8B97-43BB-9EBF-B2467ADD798A}" type="presParOf" srcId="{65D13EB5-EB99-478B-8905-9017493691B1}" destId="{20F057EE-B5AA-4375-8EEA-FA40B2395870}" srcOrd="2" destOrd="0" presId="urn:microsoft.com/office/officeart/2005/8/layout/orgChart1"/>
    <dgm:cxn modelId="{98AAF764-B26B-4EBC-AC62-D717E0E7BC9E}" type="presParOf" srcId="{FF00BA87-E179-4880-9682-77FE83C47C40}" destId="{07670B6E-77B1-4D05-9FF2-1254E63CFAC2}" srcOrd="2" destOrd="0" presId="urn:microsoft.com/office/officeart/2005/8/layout/orgChart1"/>
    <dgm:cxn modelId="{D32235B0-E25C-4FF9-993E-832A613ECB85}" type="presParOf" srcId="{FF00BA87-E179-4880-9682-77FE83C47C40}" destId="{FBFAD7AE-3325-4798-B015-64D0465A85CC}" srcOrd="3" destOrd="0" presId="urn:microsoft.com/office/officeart/2005/8/layout/orgChart1"/>
    <dgm:cxn modelId="{DD7A1F48-DBEC-44F5-8562-8CD2B68C08E5}" type="presParOf" srcId="{FBFAD7AE-3325-4798-B015-64D0465A85CC}" destId="{57C2E82D-47D3-4071-AA8F-AF87301F3F06}" srcOrd="0" destOrd="0" presId="urn:microsoft.com/office/officeart/2005/8/layout/orgChart1"/>
    <dgm:cxn modelId="{0F6AAEC3-0FCA-4624-B7C0-9EE8C272DADD}" type="presParOf" srcId="{57C2E82D-47D3-4071-AA8F-AF87301F3F06}" destId="{7294DCB9-545C-40D1-99F6-4837BE731BAE}" srcOrd="0" destOrd="0" presId="urn:microsoft.com/office/officeart/2005/8/layout/orgChart1"/>
    <dgm:cxn modelId="{35F867DA-CFA4-4532-AE9F-A60D8A868E07}" type="presParOf" srcId="{57C2E82D-47D3-4071-AA8F-AF87301F3F06}" destId="{1C9A46FA-A1BE-4097-9316-7CECBAABDFBB}" srcOrd="1" destOrd="0" presId="urn:microsoft.com/office/officeart/2005/8/layout/orgChart1"/>
    <dgm:cxn modelId="{B93F003C-A631-441A-99DD-DDF760F949BD}" type="presParOf" srcId="{FBFAD7AE-3325-4798-B015-64D0465A85CC}" destId="{6DB5984A-104E-4879-8347-472E6F709D7E}" srcOrd="1" destOrd="0" presId="urn:microsoft.com/office/officeart/2005/8/layout/orgChart1"/>
    <dgm:cxn modelId="{732A81FB-5075-42A8-B5D8-4D58868A2C1D}" type="presParOf" srcId="{6DB5984A-104E-4879-8347-472E6F709D7E}" destId="{8FCDCB0C-BBD9-459B-91CC-B1722BA071A9}" srcOrd="0" destOrd="0" presId="urn:microsoft.com/office/officeart/2005/8/layout/orgChart1"/>
    <dgm:cxn modelId="{97FF45C3-E37F-4FFA-876C-EF6572977BD8}" type="presParOf" srcId="{6DB5984A-104E-4879-8347-472E6F709D7E}" destId="{1578888A-4DA9-4FF8-8119-DAD5335A3B80}" srcOrd="1" destOrd="0" presId="urn:microsoft.com/office/officeart/2005/8/layout/orgChart1"/>
    <dgm:cxn modelId="{916D6371-6E8C-4CC4-9000-2253CD7D809B}" type="presParOf" srcId="{1578888A-4DA9-4FF8-8119-DAD5335A3B80}" destId="{AC6B0101-183D-420A-B446-638203BB4A07}" srcOrd="0" destOrd="0" presId="urn:microsoft.com/office/officeart/2005/8/layout/orgChart1"/>
    <dgm:cxn modelId="{D84A8E3A-380A-4F1F-AE1E-DE49256BBB64}" type="presParOf" srcId="{AC6B0101-183D-420A-B446-638203BB4A07}" destId="{5F28ECF7-63C1-42E7-9C44-7ADAB0E2D5D6}" srcOrd="0" destOrd="0" presId="urn:microsoft.com/office/officeart/2005/8/layout/orgChart1"/>
    <dgm:cxn modelId="{F0DBFFF9-856D-477A-A5DC-720E73851A9F}" type="presParOf" srcId="{AC6B0101-183D-420A-B446-638203BB4A07}" destId="{FB9AD126-BA99-481B-A686-84E43ED43C8E}" srcOrd="1" destOrd="0" presId="urn:microsoft.com/office/officeart/2005/8/layout/orgChart1"/>
    <dgm:cxn modelId="{A1AE4628-BBFB-4F12-BF0F-1EF27238AD9E}" type="presParOf" srcId="{1578888A-4DA9-4FF8-8119-DAD5335A3B80}" destId="{735DECDF-B102-44CD-A500-669BFFB7E81E}" srcOrd="1" destOrd="0" presId="urn:microsoft.com/office/officeart/2005/8/layout/orgChart1"/>
    <dgm:cxn modelId="{4D272E0F-333F-4735-B8D6-29408042E042}" type="presParOf" srcId="{735DECDF-B102-44CD-A500-669BFFB7E81E}" destId="{4401FC9E-16AC-4732-BAD5-15CA1C28E5B6}" srcOrd="0" destOrd="0" presId="urn:microsoft.com/office/officeart/2005/8/layout/orgChart1"/>
    <dgm:cxn modelId="{5FE0D59A-4BF3-442D-9AE2-854FB3682010}" type="presParOf" srcId="{735DECDF-B102-44CD-A500-669BFFB7E81E}" destId="{8A08CB10-FACE-422C-988D-A4182657DBC5}" srcOrd="1" destOrd="0" presId="urn:microsoft.com/office/officeart/2005/8/layout/orgChart1"/>
    <dgm:cxn modelId="{055158AD-A012-4615-8490-1ADBA6DC5527}" type="presParOf" srcId="{8A08CB10-FACE-422C-988D-A4182657DBC5}" destId="{0EFED999-EDF7-41C3-9B55-98891B02F011}" srcOrd="0" destOrd="0" presId="urn:microsoft.com/office/officeart/2005/8/layout/orgChart1"/>
    <dgm:cxn modelId="{0CE53F1A-0BE3-4787-9505-C8E3206B27D7}" type="presParOf" srcId="{0EFED999-EDF7-41C3-9B55-98891B02F011}" destId="{C6D0F6F6-719E-474F-847A-A8A4045440B8}" srcOrd="0" destOrd="0" presId="urn:microsoft.com/office/officeart/2005/8/layout/orgChart1"/>
    <dgm:cxn modelId="{2030B62D-BD2B-4F6F-9DD2-1C86FDF5FB71}" type="presParOf" srcId="{0EFED999-EDF7-41C3-9B55-98891B02F011}" destId="{339ED609-6D6B-4D58-B67A-E490AD5D9BC7}" srcOrd="1" destOrd="0" presId="urn:microsoft.com/office/officeart/2005/8/layout/orgChart1"/>
    <dgm:cxn modelId="{956F03DC-C467-42A9-9B25-8ADBB09B4530}" type="presParOf" srcId="{8A08CB10-FACE-422C-988D-A4182657DBC5}" destId="{289B7589-06C4-417C-A418-16101E84C144}" srcOrd="1" destOrd="0" presId="urn:microsoft.com/office/officeart/2005/8/layout/orgChart1"/>
    <dgm:cxn modelId="{A73F023D-3E2F-4F1D-AE98-1A1523A13DE9}" type="presParOf" srcId="{289B7589-06C4-417C-A418-16101E84C144}" destId="{CE734C13-71A0-4061-BA99-FFAAC98F934E}" srcOrd="0" destOrd="0" presId="urn:microsoft.com/office/officeart/2005/8/layout/orgChart1"/>
    <dgm:cxn modelId="{BEE153E2-8047-42F1-BD5F-6421BF5B38EA}" type="presParOf" srcId="{289B7589-06C4-417C-A418-16101E84C144}" destId="{7FA8EBD7-817C-4944-BED9-E633C9F35CA6}" srcOrd="1" destOrd="0" presId="urn:microsoft.com/office/officeart/2005/8/layout/orgChart1"/>
    <dgm:cxn modelId="{F22B3DFF-4154-4598-A928-CA03ADC44052}" type="presParOf" srcId="{7FA8EBD7-817C-4944-BED9-E633C9F35CA6}" destId="{784ABE67-5A3F-416C-AFC2-7FCC403AFEDA}" srcOrd="0" destOrd="0" presId="urn:microsoft.com/office/officeart/2005/8/layout/orgChart1"/>
    <dgm:cxn modelId="{607BFE5F-B783-48CA-BDAD-37C64747D746}" type="presParOf" srcId="{784ABE67-5A3F-416C-AFC2-7FCC403AFEDA}" destId="{8D7A773E-9E84-4C77-B7C6-FCDDDDD1BE4D}" srcOrd="0" destOrd="0" presId="urn:microsoft.com/office/officeart/2005/8/layout/orgChart1"/>
    <dgm:cxn modelId="{B2BA242F-23A7-4E88-92BE-BFC0AB8827DF}" type="presParOf" srcId="{784ABE67-5A3F-416C-AFC2-7FCC403AFEDA}" destId="{8D4DF9E8-0D68-473B-9B79-2D0B801DF2D9}" srcOrd="1" destOrd="0" presId="urn:microsoft.com/office/officeart/2005/8/layout/orgChart1"/>
    <dgm:cxn modelId="{7EA9978A-1E01-4D18-AB1A-A92BC7DF0F25}" type="presParOf" srcId="{7FA8EBD7-817C-4944-BED9-E633C9F35CA6}" destId="{19A68C26-B5D0-46B3-812C-29ADB2AB631B}" srcOrd="1" destOrd="0" presId="urn:microsoft.com/office/officeart/2005/8/layout/orgChart1"/>
    <dgm:cxn modelId="{1D2DE1F7-C558-46F7-BD0D-1080C6369E7A}" type="presParOf" srcId="{7FA8EBD7-817C-4944-BED9-E633C9F35CA6}" destId="{C3144955-123D-41C0-BB41-74813AC68A84}" srcOrd="2" destOrd="0" presId="urn:microsoft.com/office/officeart/2005/8/layout/orgChart1"/>
    <dgm:cxn modelId="{44B50DA0-57FF-4F6E-ACE8-6951FB190096}" type="presParOf" srcId="{8A08CB10-FACE-422C-988D-A4182657DBC5}" destId="{D2E7D76A-1E2F-402F-93E1-B59B00ED617E}" srcOrd="2" destOrd="0" presId="urn:microsoft.com/office/officeart/2005/8/layout/orgChart1"/>
    <dgm:cxn modelId="{59DF83BC-2678-473A-B7CA-FB2455758ABF}" type="presParOf" srcId="{735DECDF-B102-44CD-A500-669BFFB7E81E}" destId="{1CCB2131-5910-46F2-B1FC-145443DAEA05}" srcOrd="2" destOrd="0" presId="urn:microsoft.com/office/officeart/2005/8/layout/orgChart1"/>
    <dgm:cxn modelId="{3262FE44-EE07-4180-858C-5BF5DC6069F0}" type="presParOf" srcId="{735DECDF-B102-44CD-A500-669BFFB7E81E}" destId="{C0B03FE1-7C58-4A3F-B4FB-832D5FD0BFF0}" srcOrd="3" destOrd="0" presId="urn:microsoft.com/office/officeart/2005/8/layout/orgChart1"/>
    <dgm:cxn modelId="{B25AC4A2-F109-4429-BE38-AFB7ADC59028}" type="presParOf" srcId="{C0B03FE1-7C58-4A3F-B4FB-832D5FD0BFF0}" destId="{72F0FACF-95B2-445A-983C-312882F7F742}" srcOrd="0" destOrd="0" presId="urn:microsoft.com/office/officeart/2005/8/layout/orgChart1"/>
    <dgm:cxn modelId="{4780BFB2-BA63-447E-A849-72DC4D02BCE3}" type="presParOf" srcId="{72F0FACF-95B2-445A-983C-312882F7F742}" destId="{760455EF-CD2C-4409-9F17-488898B90E5D}" srcOrd="0" destOrd="0" presId="urn:microsoft.com/office/officeart/2005/8/layout/orgChart1"/>
    <dgm:cxn modelId="{121B7C4D-B8D3-4C58-909E-193736F4529E}" type="presParOf" srcId="{72F0FACF-95B2-445A-983C-312882F7F742}" destId="{A6B381B8-DF83-4930-B433-00E63C66BB0B}" srcOrd="1" destOrd="0" presId="urn:microsoft.com/office/officeart/2005/8/layout/orgChart1"/>
    <dgm:cxn modelId="{E0FD3245-0730-40EE-9A0E-802550C2250B}" type="presParOf" srcId="{C0B03FE1-7C58-4A3F-B4FB-832D5FD0BFF0}" destId="{270F3348-5543-428D-B5ED-E997DE7366BC}" srcOrd="1" destOrd="0" presId="urn:microsoft.com/office/officeart/2005/8/layout/orgChart1"/>
    <dgm:cxn modelId="{B144C6B3-F38E-40A3-9450-A003DDA65BE4}" type="presParOf" srcId="{270F3348-5543-428D-B5ED-E997DE7366BC}" destId="{D2781BDC-3631-4A4C-9B35-6AF5FE227A2E}" srcOrd="0" destOrd="0" presId="urn:microsoft.com/office/officeart/2005/8/layout/orgChart1"/>
    <dgm:cxn modelId="{FF23D2AD-5E99-4247-A007-E6B0737CAB61}" type="presParOf" srcId="{270F3348-5543-428D-B5ED-E997DE7366BC}" destId="{784AA0E2-8C4E-4924-AD6D-7EF162B0BDD2}" srcOrd="1" destOrd="0" presId="urn:microsoft.com/office/officeart/2005/8/layout/orgChart1"/>
    <dgm:cxn modelId="{574E49C4-5320-4728-842F-ECF3C3BBDAFE}" type="presParOf" srcId="{784AA0E2-8C4E-4924-AD6D-7EF162B0BDD2}" destId="{84FA690B-412E-4C61-97EA-1AB26653978A}" srcOrd="0" destOrd="0" presId="urn:microsoft.com/office/officeart/2005/8/layout/orgChart1"/>
    <dgm:cxn modelId="{1D5D4D23-75E8-4943-8956-21C883FAF96C}" type="presParOf" srcId="{84FA690B-412E-4C61-97EA-1AB26653978A}" destId="{C476301E-A7E5-435C-9F13-52DE6BE87D2A}" srcOrd="0" destOrd="0" presId="urn:microsoft.com/office/officeart/2005/8/layout/orgChart1"/>
    <dgm:cxn modelId="{0FF64090-14E6-4D92-9371-293C22F03BF0}" type="presParOf" srcId="{84FA690B-412E-4C61-97EA-1AB26653978A}" destId="{8367F255-77E2-485D-B457-9AA43D40F834}" srcOrd="1" destOrd="0" presId="urn:microsoft.com/office/officeart/2005/8/layout/orgChart1"/>
    <dgm:cxn modelId="{54A24E53-A39F-47AB-8E99-5D449A5AFE18}" type="presParOf" srcId="{784AA0E2-8C4E-4924-AD6D-7EF162B0BDD2}" destId="{EAD1720F-A635-4399-8B33-908050B18FEC}" srcOrd="1" destOrd="0" presId="urn:microsoft.com/office/officeart/2005/8/layout/orgChart1"/>
    <dgm:cxn modelId="{A83B3BB5-4366-42FD-98C8-CE140BF0D5E4}" type="presParOf" srcId="{784AA0E2-8C4E-4924-AD6D-7EF162B0BDD2}" destId="{1978A381-31DA-4284-A3C2-45802794ECCC}" srcOrd="2" destOrd="0" presId="urn:microsoft.com/office/officeart/2005/8/layout/orgChart1"/>
    <dgm:cxn modelId="{8E90DDB7-0C85-41D7-A0E0-75C22F36F0B3}" type="presParOf" srcId="{C0B03FE1-7C58-4A3F-B4FB-832D5FD0BFF0}" destId="{4DA8AEC3-3DA2-41F5-9C2C-549FA23BE640}" srcOrd="2" destOrd="0" presId="urn:microsoft.com/office/officeart/2005/8/layout/orgChart1"/>
    <dgm:cxn modelId="{7302EB3C-131E-4E5D-9949-209C59F15E0A}" type="presParOf" srcId="{1578888A-4DA9-4FF8-8119-DAD5335A3B80}" destId="{F97A3507-40A3-4F84-85AC-1AAEB972A224}" srcOrd="2" destOrd="0" presId="urn:microsoft.com/office/officeart/2005/8/layout/orgChart1"/>
    <dgm:cxn modelId="{CB114047-639E-4751-88F5-EAA432F23EC7}" type="presParOf" srcId="{FBFAD7AE-3325-4798-B015-64D0465A85CC}" destId="{CEAF4DD6-77B5-4FE4-8FB3-F2B81B97C70A}" srcOrd="2" destOrd="0" presId="urn:microsoft.com/office/officeart/2005/8/layout/orgChart1"/>
    <dgm:cxn modelId="{EDC1DE3D-E801-4BA0-8635-89124992B7A7}" type="presParOf" srcId="{0642EF51-A92D-419A-800A-4E978C101264}" destId="{7B71D2FD-25E4-4FF4-B57A-F31BF4AD67E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11BF3A-31AD-4494-9675-ED8797473232}" type="doc">
      <dgm:prSet loTypeId="urn:microsoft.com/office/officeart/2008/layout/HorizontalMultiLevelHierarchy" loCatId="hierarchy" qsTypeId="urn:microsoft.com/office/officeart/2005/8/quickstyle/simple5" qsCatId="simple" csTypeId="urn:microsoft.com/office/officeart/2005/8/colors/colorful1" csCatId="colorful" phldr="1"/>
      <dgm:spPr/>
      <dgm:t>
        <a:bodyPr/>
        <a:lstStyle/>
        <a:p>
          <a:endParaRPr lang="en-IN"/>
        </a:p>
      </dgm:t>
    </dgm:pt>
    <dgm:pt modelId="{39F71CA4-0094-4364-8DEB-747ED9319103}">
      <dgm:prSet phldrT="[Text]" custT="1"/>
      <dgm:spPr/>
      <dgm:t>
        <a:bodyPr/>
        <a:lstStyle/>
        <a:p>
          <a:r>
            <a:rPr lang="en-IN" sz="2000" dirty="0">
              <a:latin typeface="Calibri" panose="020F0502020204030204" pitchFamily="34" charset="0"/>
            </a:rPr>
            <a:t>Root Node</a:t>
          </a:r>
        </a:p>
      </dgm:t>
    </dgm:pt>
    <dgm:pt modelId="{CF3601F6-B6C6-4FF0-97C5-B6883F84016C}" type="parTrans" cxnId="{37872ACC-43B6-44D8-9E0E-4B7E57F8CFC6}">
      <dgm:prSet/>
      <dgm:spPr/>
      <dgm:t>
        <a:bodyPr/>
        <a:lstStyle/>
        <a:p>
          <a:endParaRPr lang="en-IN"/>
        </a:p>
      </dgm:t>
    </dgm:pt>
    <dgm:pt modelId="{DBDA5082-1FD8-4B51-9AA2-1D834E5A301A}" type="sibTrans" cxnId="{37872ACC-43B6-44D8-9E0E-4B7E57F8CFC6}">
      <dgm:prSet/>
      <dgm:spPr/>
      <dgm:t>
        <a:bodyPr/>
        <a:lstStyle/>
        <a:p>
          <a:endParaRPr lang="en-IN"/>
        </a:p>
      </dgm:t>
    </dgm:pt>
    <dgm:pt modelId="{5373FFE2-2287-4BA0-865B-E5D09A5733C9}">
      <dgm:prSet phldrT="[Text]" custT="1"/>
      <dgm:spPr/>
      <dgm:t>
        <a:bodyPr/>
        <a:lstStyle/>
        <a:p>
          <a:r>
            <a:rPr lang="en-IN" sz="2000" dirty="0">
              <a:latin typeface="Calibri" panose="020F0502020204030204" pitchFamily="34" charset="0"/>
            </a:rPr>
            <a:t>Condition Check</a:t>
          </a:r>
        </a:p>
      </dgm:t>
    </dgm:pt>
    <dgm:pt modelId="{9F02096F-D445-494B-8C59-AF072ADBF39D}" type="parTrans" cxnId="{904C1D6F-DEC1-4DC0-8582-6BDBE07597E5}">
      <dgm:prSet/>
      <dgm:spPr/>
      <dgm:t>
        <a:bodyPr/>
        <a:lstStyle/>
        <a:p>
          <a:endParaRPr lang="en-IN"/>
        </a:p>
      </dgm:t>
    </dgm:pt>
    <dgm:pt modelId="{0AB80F7D-6DFC-42BA-B6F8-E5FF663BACCD}" type="sibTrans" cxnId="{904C1D6F-DEC1-4DC0-8582-6BDBE07597E5}">
      <dgm:prSet/>
      <dgm:spPr/>
      <dgm:t>
        <a:bodyPr/>
        <a:lstStyle/>
        <a:p>
          <a:endParaRPr lang="en-IN"/>
        </a:p>
      </dgm:t>
    </dgm:pt>
    <dgm:pt modelId="{CB3F79FF-A78B-477E-8F50-929A167F14D7}">
      <dgm:prSet phldrT="[Text]" custT="1"/>
      <dgm:spPr>
        <a:solidFill>
          <a:schemeClr val="accent5">
            <a:lumMod val="75000"/>
          </a:schemeClr>
        </a:solidFill>
      </dgm:spPr>
      <dgm:t>
        <a:bodyPr/>
        <a:lstStyle/>
        <a:p>
          <a:r>
            <a:rPr lang="en-IN" sz="2000" dirty="0">
              <a:latin typeface="Calibri" panose="020F0502020204030204" pitchFamily="34" charset="0"/>
            </a:rPr>
            <a:t>Leaf Node(Decision Point)</a:t>
          </a:r>
        </a:p>
      </dgm:t>
    </dgm:pt>
    <dgm:pt modelId="{9552E186-AC4D-47FC-A099-6CCA963D69F2}" type="parTrans" cxnId="{4A63019A-AF4E-4EE2-B804-82EF2591C1F8}">
      <dgm:prSet/>
      <dgm:spPr/>
      <dgm:t>
        <a:bodyPr/>
        <a:lstStyle/>
        <a:p>
          <a:endParaRPr lang="en-IN"/>
        </a:p>
      </dgm:t>
    </dgm:pt>
    <dgm:pt modelId="{EA619522-9C91-4060-B844-13C7DC22B783}" type="sibTrans" cxnId="{4A63019A-AF4E-4EE2-B804-82EF2591C1F8}">
      <dgm:prSet/>
      <dgm:spPr/>
      <dgm:t>
        <a:bodyPr/>
        <a:lstStyle/>
        <a:p>
          <a:endParaRPr lang="en-IN"/>
        </a:p>
      </dgm:t>
    </dgm:pt>
    <dgm:pt modelId="{FC895E65-F39C-43E7-ACFB-8498C2D9F483}">
      <dgm:prSet phldrT="[Text]" custT="1"/>
      <dgm:spPr>
        <a:solidFill>
          <a:schemeClr val="accent5">
            <a:lumMod val="75000"/>
          </a:schemeClr>
        </a:solidFill>
      </dgm:spPr>
      <dgm:t>
        <a:bodyPr/>
        <a:lstStyle/>
        <a:p>
          <a:r>
            <a:rPr lang="en-IN" sz="2000" dirty="0">
              <a:latin typeface="Calibri" panose="020F0502020204030204" pitchFamily="34" charset="0"/>
            </a:rPr>
            <a:t>Leaf Node(Decision Point)</a:t>
          </a:r>
        </a:p>
      </dgm:t>
    </dgm:pt>
    <dgm:pt modelId="{8AC5BB72-870A-4005-AB8E-82C9B37EDB22}" type="parTrans" cxnId="{C3EC4CE3-93D0-4B69-9421-386B9DFA665E}">
      <dgm:prSet/>
      <dgm:spPr/>
      <dgm:t>
        <a:bodyPr/>
        <a:lstStyle/>
        <a:p>
          <a:endParaRPr lang="en-IN"/>
        </a:p>
      </dgm:t>
    </dgm:pt>
    <dgm:pt modelId="{BEE182EC-2B00-4DF0-BC6C-B39AD3F37D3A}" type="sibTrans" cxnId="{C3EC4CE3-93D0-4B69-9421-386B9DFA665E}">
      <dgm:prSet/>
      <dgm:spPr/>
      <dgm:t>
        <a:bodyPr/>
        <a:lstStyle/>
        <a:p>
          <a:endParaRPr lang="en-IN"/>
        </a:p>
      </dgm:t>
    </dgm:pt>
    <dgm:pt modelId="{06B50152-CE10-4C8B-B8EE-8D4324D266CB}">
      <dgm:prSet phldrT="[Text]" custT="1"/>
      <dgm:spPr/>
      <dgm:t>
        <a:bodyPr/>
        <a:lstStyle/>
        <a:p>
          <a:r>
            <a:rPr lang="en-IN" sz="2000" dirty="0">
              <a:latin typeface="Calibri" panose="020F0502020204030204" pitchFamily="34" charset="0"/>
            </a:rPr>
            <a:t>Condition Check</a:t>
          </a:r>
        </a:p>
      </dgm:t>
    </dgm:pt>
    <dgm:pt modelId="{F91803F5-9919-4224-8BE3-218333876498}" type="parTrans" cxnId="{836F3BB3-3916-4DBC-90FE-6330C8905E86}">
      <dgm:prSet/>
      <dgm:spPr/>
      <dgm:t>
        <a:bodyPr/>
        <a:lstStyle/>
        <a:p>
          <a:endParaRPr lang="en-IN"/>
        </a:p>
      </dgm:t>
    </dgm:pt>
    <dgm:pt modelId="{25B6D7B0-C64C-47F3-9894-969ADD4DC588}" type="sibTrans" cxnId="{836F3BB3-3916-4DBC-90FE-6330C8905E86}">
      <dgm:prSet/>
      <dgm:spPr/>
      <dgm:t>
        <a:bodyPr/>
        <a:lstStyle/>
        <a:p>
          <a:endParaRPr lang="en-IN"/>
        </a:p>
      </dgm:t>
    </dgm:pt>
    <dgm:pt modelId="{15BBB1D3-F5FC-4B75-9211-FD82AB62AB6A}" type="pres">
      <dgm:prSet presAssocID="{8811BF3A-31AD-4494-9675-ED8797473232}" presName="Name0" presStyleCnt="0">
        <dgm:presLayoutVars>
          <dgm:chPref val="1"/>
          <dgm:dir/>
          <dgm:animOne val="branch"/>
          <dgm:animLvl val="lvl"/>
          <dgm:resizeHandles val="exact"/>
        </dgm:presLayoutVars>
      </dgm:prSet>
      <dgm:spPr/>
    </dgm:pt>
    <dgm:pt modelId="{B290024A-0E39-47BC-A37E-4A0AC2DB3BFA}" type="pres">
      <dgm:prSet presAssocID="{39F71CA4-0094-4364-8DEB-747ED9319103}" presName="root1" presStyleCnt="0"/>
      <dgm:spPr/>
    </dgm:pt>
    <dgm:pt modelId="{05E646FC-A265-4BF7-9FBA-C51B5672FF65}" type="pres">
      <dgm:prSet presAssocID="{39F71CA4-0094-4364-8DEB-747ED9319103}" presName="LevelOneTextNode" presStyleLbl="node0" presStyleIdx="0" presStyleCnt="1">
        <dgm:presLayoutVars>
          <dgm:chPref val="3"/>
        </dgm:presLayoutVars>
      </dgm:prSet>
      <dgm:spPr/>
    </dgm:pt>
    <dgm:pt modelId="{4B13D43F-9758-4FEA-A6DE-D584714DA803}" type="pres">
      <dgm:prSet presAssocID="{39F71CA4-0094-4364-8DEB-747ED9319103}" presName="level2hierChild" presStyleCnt="0"/>
      <dgm:spPr/>
    </dgm:pt>
    <dgm:pt modelId="{06BEA6B6-E8A8-4F51-9144-E7131A24EA72}" type="pres">
      <dgm:prSet presAssocID="{9F02096F-D445-494B-8C59-AF072ADBF39D}" presName="conn2-1" presStyleLbl="parChTrans1D2" presStyleIdx="0" presStyleCnt="2"/>
      <dgm:spPr/>
    </dgm:pt>
    <dgm:pt modelId="{ADA8CBFA-C038-408C-899B-6BCD28910523}" type="pres">
      <dgm:prSet presAssocID="{9F02096F-D445-494B-8C59-AF072ADBF39D}" presName="connTx" presStyleLbl="parChTrans1D2" presStyleIdx="0" presStyleCnt="2"/>
      <dgm:spPr/>
    </dgm:pt>
    <dgm:pt modelId="{B8A38D61-6AD1-4189-965A-8928D47484BA}" type="pres">
      <dgm:prSet presAssocID="{5373FFE2-2287-4BA0-865B-E5D09A5733C9}" presName="root2" presStyleCnt="0"/>
      <dgm:spPr/>
    </dgm:pt>
    <dgm:pt modelId="{8DC81CCB-CFE6-4A74-8117-4914B1D42227}" type="pres">
      <dgm:prSet presAssocID="{5373FFE2-2287-4BA0-865B-E5D09A5733C9}" presName="LevelTwoTextNode" presStyleLbl="node2" presStyleIdx="0" presStyleCnt="2">
        <dgm:presLayoutVars>
          <dgm:chPref val="3"/>
        </dgm:presLayoutVars>
      </dgm:prSet>
      <dgm:spPr/>
    </dgm:pt>
    <dgm:pt modelId="{81E812BE-514F-4F0B-8DE2-78C057CDC712}" type="pres">
      <dgm:prSet presAssocID="{5373FFE2-2287-4BA0-865B-E5D09A5733C9}" presName="level3hierChild" presStyleCnt="0"/>
      <dgm:spPr/>
    </dgm:pt>
    <dgm:pt modelId="{88257AD1-B253-4DDF-ACD3-14380103A05B}" type="pres">
      <dgm:prSet presAssocID="{9552E186-AC4D-47FC-A099-6CCA963D69F2}" presName="conn2-1" presStyleLbl="parChTrans1D3" presStyleIdx="0" presStyleCnt="2"/>
      <dgm:spPr/>
    </dgm:pt>
    <dgm:pt modelId="{5F62EDA3-02BB-44D9-BB90-9ABCACD43585}" type="pres">
      <dgm:prSet presAssocID="{9552E186-AC4D-47FC-A099-6CCA963D69F2}" presName="connTx" presStyleLbl="parChTrans1D3" presStyleIdx="0" presStyleCnt="2"/>
      <dgm:spPr/>
    </dgm:pt>
    <dgm:pt modelId="{0A61BC0B-2F1C-457B-B71B-4BB782FCBBD7}" type="pres">
      <dgm:prSet presAssocID="{CB3F79FF-A78B-477E-8F50-929A167F14D7}" presName="root2" presStyleCnt="0"/>
      <dgm:spPr/>
    </dgm:pt>
    <dgm:pt modelId="{26366E28-E503-46FC-845E-859891290695}" type="pres">
      <dgm:prSet presAssocID="{CB3F79FF-A78B-477E-8F50-929A167F14D7}" presName="LevelTwoTextNode" presStyleLbl="node3" presStyleIdx="0" presStyleCnt="2">
        <dgm:presLayoutVars>
          <dgm:chPref val="3"/>
        </dgm:presLayoutVars>
      </dgm:prSet>
      <dgm:spPr/>
    </dgm:pt>
    <dgm:pt modelId="{55526825-CD67-4376-B225-72B2843B4263}" type="pres">
      <dgm:prSet presAssocID="{CB3F79FF-A78B-477E-8F50-929A167F14D7}" presName="level3hierChild" presStyleCnt="0"/>
      <dgm:spPr/>
    </dgm:pt>
    <dgm:pt modelId="{46F3F605-6CCF-4379-A97A-D86AE0F9B01D}" type="pres">
      <dgm:prSet presAssocID="{8AC5BB72-870A-4005-AB8E-82C9B37EDB22}" presName="conn2-1" presStyleLbl="parChTrans1D3" presStyleIdx="1" presStyleCnt="2"/>
      <dgm:spPr/>
    </dgm:pt>
    <dgm:pt modelId="{8545A7FB-2729-4C88-84D0-D75C535F1D1F}" type="pres">
      <dgm:prSet presAssocID="{8AC5BB72-870A-4005-AB8E-82C9B37EDB22}" presName="connTx" presStyleLbl="parChTrans1D3" presStyleIdx="1" presStyleCnt="2"/>
      <dgm:spPr/>
    </dgm:pt>
    <dgm:pt modelId="{8CFABA5A-DBB9-40C2-AA12-937553A2E75F}" type="pres">
      <dgm:prSet presAssocID="{FC895E65-F39C-43E7-ACFB-8498C2D9F483}" presName="root2" presStyleCnt="0"/>
      <dgm:spPr/>
    </dgm:pt>
    <dgm:pt modelId="{E0C86627-C57E-47EA-A989-F625BCCF5250}" type="pres">
      <dgm:prSet presAssocID="{FC895E65-F39C-43E7-ACFB-8498C2D9F483}" presName="LevelTwoTextNode" presStyleLbl="node3" presStyleIdx="1" presStyleCnt="2">
        <dgm:presLayoutVars>
          <dgm:chPref val="3"/>
        </dgm:presLayoutVars>
      </dgm:prSet>
      <dgm:spPr/>
    </dgm:pt>
    <dgm:pt modelId="{22FF6935-C023-4486-BAA1-7CB385CF4A8C}" type="pres">
      <dgm:prSet presAssocID="{FC895E65-F39C-43E7-ACFB-8498C2D9F483}" presName="level3hierChild" presStyleCnt="0"/>
      <dgm:spPr/>
    </dgm:pt>
    <dgm:pt modelId="{AD3A547E-DFA3-4835-8C81-37ACA53BD14D}" type="pres">
      <dgm:prSet presAssocID="{F91803F5-9919-4224-8BE3-218333876498}" presName="conn2-1" presStyleLbl="parChTrans1D2" presStyleIdx="1" presStyleCnt="2"/>
      <dgm:spPr/>
    </dgm:pt>
    <dgm:pt modelId="{B8FEA726-58D6-4565-A03B-655AE301391B}" type="pres">
      <dgm:prSet presAssocID="{F91803F5-9919-4224-8BE3-218333876498}" presName="connTx" presStyleLbl="parChTrans1D2" presStyleIdx="1" presStyleCnt="2"/>
      <dgm:spPr/>
    </dgm:pt>
    <dgm:pt modelId="{8869804C-F825-4538-926F-D38564DC202A}" type="pres">
      <dgm:prSet presAssocID="{06B50152-CE10-4C8B-B8EE-8D4324D266CB}" presName="root2" presStyleCnt="0"/>
      <dgm:spPr/>
    </dgm:pt>
    <dgm:pt modelId="{02C13178-C07C-4DEB-89F9-6CAFB800C8A3}" type="pres">
      <dgm:prSet presAssocID="{06B50152-CE10-4C8B-B8EE-8D4324D266CB}" presName="LevelTwoTextNode" presStyleLbl="node2" presStyleIdx="1" presStyleCnt="2">
        <dgm:presLayoutVars>
          <dgm:chPref val="3"/>
        </dgm:presLayoutVars>
      </dgm:prSet>
      <dgm:spPr/>
    </dgm:pt>
    <dgm:pt modelId="{98D5F95B-7F46-43C0-A449-2D70782350DE}" type="pres">
      <dgm:prSet presAssocID="{06B50152-CE10-4C8B-B8EE-8D4324D266CB}" presName="level3hierChild" presStyleCnt="0"/>
      <dgm:spPr/>
    </dgm:pt>
  </dgm:ptLst>
  <dgm:cxnLst>
    <dgm:cxn modelId="{C3EC4CE3-93D0-4B69-9421-386B9DFA665E}" srcId="{5373FFE2-2287-4BA0-865B-E5D09A5733C9}" destId="{FC895E65-F39C-43E7-ACFB-8498C2D9F483}" srcOrd="1" destOrd="0" parTransId="{8AC5BB72-870A-4005-AB8E-82C9B37EDB22}" sibTransId="{BEE182EC-2B00-4DF0-BC6C-B39AD3F37D3A}"/>
    <dgm:cxn modelId="{96655BB7-361A-4FF4-BBAA-2299F35A568F}" type="presOf" srcId="{F91803F5-9919-4224-8BE3-218333876498}" destId="{B8FEA726-58D6-4565-A03B-655AE301391B}" srcOrd="1" destOrd="0" presId="urn:microsoft.com/office/officeart/2008/layout/HorizontalMultiLevelHierarchy"/>
    <dgm:cxn modelId="{904C1D6F-DEC1-4DC0-8582-6BDBE07597E5}" srcId="{39F71CA4-0094-4364-8DEB-747ED9319103}" destId="{5373FFE2-2287-4BA0-865B-E5D09A5733C9}" srcOrd="0" destOrd="0" parTransId="{9F02096F-D445-494B-8C59-AF072ADBF39D}" sibTransId="{0AB80F7D-6DFC-42BA-B6F8-E5FF663BACCD}"/>
    <dgm:cxn modelId="{965E339E-8F60-497F-B853-F0584DD4D614}" type="presOf" srcId="{FC895E65-F39C-43E7-ACFB-8498C2D9F483}" destId="{E0C86627-C57E-47EA-A989-F625BCCF5250}" srcOrd="0" destOrd="0" presId="urn:microsoft.com/office/officeart/2008/layout/HorizontalMultiLevelHierarchy"/>
    <dgm:cxn modelId="{4F2CAC40-DBE2-416A-A30D-394599DCB1DA}" type="presOf" srcId="{F91803F5-9919-4224-8BE3-218333876498}" destId="{AD3A547E-DFA3-4835-8C81-37ACA53BD14D}" srcOrd="0" destOrd="0" presId="urn:microsoft.com/office/officeart/2008/layout/HorizontalMultiLevelHierarchy"/>
    <dgm:cxn modelId="{9A02C9A4-3AE8-4D03-92F6-294E83A86A85}" type="presOf" srcId="{8AC5BB72-870A-4005-AB8E-82C9B37EDB22}" destId="{8545A7FB-2729-4C88-84D0-D75C535F1D1F}" srcOrd="1" destOrd="0" presId="urn:microsoft.com/office/officeart/2008/layout/HorizontalMultiLevelHierarchy"/>
    <dgm:cxn modelId="{CD50D945-2672-4B9E-BE7D-C0DAEEC22189}" type="presOf" srcId="{8811BF3A-31AD-4494-9675-ED8797473232}" destId="{15BBB1D3-F5FC-4B75-9211-FD82AB62AB6A}" srcOrd="0" destOrd="0" presId="urn:microsoft.com/office/officeart/2008/layout/HorizontalMultiLevelHierarchy"/>
    <dgm:cxn modelId="{64FFB110-9A1C-409F-9029-9C3432DD0124}" type="presOf" srcId="{8AC5BB72-870A-4005-AB8E-82C9B37EDB22}" destId="{46F3F605-6CCF-4379-A97A-D86AE0F9B01D}" srcOrd="0" destOrd="0" presId="urn:microsoft.com/office/officeart/2008/layout/HorizontalMultiLevelHierarchy"/>
    <dgm:cxn modelId="{836F3BB3-3916-4DBC-90FE-6330C8905E86}" srcId="{39F71CA4-0094-4364-8DEB-747ED9319103}" destId="{06B50152-CE10-4C8B-B8EE-8D4324D266CB}" srcOrd="1" destOrd="0" parTransId="{F91803F5-9919-4224-8BE3-218333876498}" sibTransId="{25B6D7B0-C64C-47F3-9894-969ADD4DC588}"/>
    <dgm:cxn modelId="{4A63019A-AF4E-4EE2-B804-82EF2591C1F8}" srcId="{5373FFE2-2287-4BA0-865B-E5D09A5733C9}" destId="{CB3F79FF-A78B-477E-8F50-929A167F14D7}" srcOrd="0" destOrd="0" parTransId="{9552E186-AC4D-47FC-A099-6CCA963D69F2}" sibTransId="{EA619522-9C91-4060-B844-13C7DC22B783}"/>
    <dgm:cxn modelId="{53699A6F-6ACC-4AAC-B67D-A9E0B9CA720A}" type="presOf" srcId="{39F71CA4-0094-4364-8DEB-747ED9319103}" destId="{05E646FC-A265-4BF7-9FBA-C51B5672FF65}" srcOrd="0" destOrd="0" presId="urn:microsoft.com/office/officeart/2008/layout/HorizontalMultiLevelHierarchy"/>
    <dgm:cxn modelId="{EF925A5B-91BC-4C6D-A7E0-1A0DF118BC08}" type="presOf" srcId="{9F02096F-D445-494B-8C59-AF072ADBF39D}" destId="{ADA8CBFA-C038-408C-899B-6BCD28910523}" srcOrd="1" destOrd="0" presId="urn:microsoft.com/office/officeart/2008/layout/HorizontalMultiLevelHierarchy"/>
    <dgm:cxn modelId="{C5CB0CF0-C085-4464-9976-B293BEC58021}" type="presOf" srcId="{9552E186-AC4D-47FC-A099-6CCA963D69F2}" destId="{5F62EDA3-02BB-44D9-BB90-9ABCACD43585}" srcOrd="1" destOrd="0" presId="urn:microsoft.com/office/officeart/2008/layout/HorizontalMultiLevelHierarchy"/>
    <dgm:cxn modelId="{37872ACC-43B6-44D8-9E0E-4B7E57F8CFC6}" srcId="{8811BF3A-31AD-4494-9675-ED8797473232}" destId="{39F71CA4-0094-4364-8DEB-747ED9319103}" srcOrd="0" destOrd="0" parTransId="{CF3601F6-B6C6-4FF0-97C5-B6883F84016C}" sibTransId="{DBDA5082-1FD8-4B51-9AA2-1D834E5A301A}"/>
    <dgm:cxn modelId="{2495F031-4468-4FA7-9625-86A939DE4424}" type="presOf" srcId="{CB3F79FF-A78B-477E-8F50-929A167F14D7}" destId="{26366E28-E503-46FC-845E-859891290695}" srcOrd="0" destOrd="0" presId="urn:microsoft.com/office/officeart/2008/layout/HorizontalMultiLevelHierarchy"/>
    <dgm:cxn modelId="{09885BA7-F553-4C5F-B4CC-03F0E0CFD3C5}" type="presOf" srcId="{5373FFE2-2287-4BA0-865B-E5D09A5733C9}" destId="{8DC81CCB-CFE6-4A74-8117-4914B1D42227}" srcOrd="0" destOrd="0" presId="urn:microsoft.com/office/officeart/2008/layout/HorizontalMultiLevelHierarchy"/>
    <dgm:cxn modelId="{DD3ED664-7D94-4E10-9F4D-6916C9271EFF}" type="presOf" srcId="{9F02096F-D445-494B-8C59-AF072ADBF39D}" destId="{06BEA6B6-E8A8-4F51-9144-E7131A24EA72}" srcOrd="0" destOrd="0" presId="urn:microsoft.com/office/officeart/2008/layout/HorizontalMultiLevelHierarchy"/>
    <dgm:cxn modelId="{693F83F7-948C-4CD0-A533-83E0893C4D7D}" type="presOf" srcId="{06B50152-CE10-4C8B-B8EE-8D4324D266CB}" destId="{02C13178-C07C-4DEB-89F9-6CAFB800C8A3}" srcOrd="0" destOrd="0" presId="urn:microsoft.com/office/officeart/2008/layout/HorizontalMultiLevelHierarchy"/>
    <dgm:cxn modelId="{E3636DCC-3FD5-42D4-B42E-5CAD7A65472A}" type="presOf" srcId="{9552E186-AC4D-47FC-A099-6CCA963D69F2}" destId="{88257AD1-B253-4DDF-ACD3-14380103A05B}" srcOrd="0" destOrd="0" presId="urn:microsoft.com/office/officeart/2008/layout/HorizontalMultiLevelHierarchy"/>
    <dgm:cxn modelId="{42C46789-1556-493E-BE6D-4175B85E0CA3}" type="presParOf" srcId="{15BBB1D3-F5FC-4B75-9211-FD82AB62AB6A}" destId="{B290024A-0E39-47BC-A37E-4A0AC2DB3BFA}" srcOrd="0" destOrd="0" presId="urn:microsoft.com/office/officeart/2008/layout/HorizontalMultiLevelHierarchy"/>
    <dgm:cxn modelId="{6C9B364F-EFCE-4E6E-9BF6-2F9A15A51C0B}" type="presParOf" srcId="{B290024A-0E39-47BC-A37E-4A0AC2DB3BFA}" destId="{05E646FC-A265-4BF7-9FBA-C51B5672FF65}" srcOrd="0" destOrd="0" presId="urn:microsoft.com/office/officeart/2008/layout/HorizontalMultiLevelHierarchy"/>
    <dgm:cxn modelId="{723800FE-4E20-4C21-B62E-98845397D387}" type="presParOf" srcId="{B290024A-0E39-47BC-A37E-4A0AC2DB3BFA}" destId="{4B13D43F-9758-4FEA-A6DE-D584714DA803}" srcOrd="1" destOrd="0" presId="urn:microsoft.com/office/officeart/2008/layout/HorizontalMultiLevelHierarchy"/>
    <dgm:cxn modelId="{D06444BA-D0B5-4FB7-B022-EE08B894395B}" type="presParOf" srcId="{4B13D43F-9758-4FEA-A6DE-D584714DA803}" destId="{06BEA6B6-E8A8-4F51-9144-E7131A24EA72}" srcOrd="0" destOrd="0" presId="urn:microsoft.com/office/officeart/2008/layout/HorizontalMultiLevelHierarchy"/>
    <dgm:cxn modelId="{1F3FF762-5919-448E-AC74-F396C135623E}" type="presParOf" srcId="{06BEA6B6-E8A8-4F51-9144-E7131A24EA72}" destId="{ADA8CBFA-C038-408C-899B-6BCD28910523}" srcOrd="0" destOrd="0" presId="urn:microsoft.com/office/officeart/2008/layout/HorizontalMultiLevelHierarchy"/>
    <dgm:cxn modelId="{3F862E56-DFA4-468A-9C64-716550B9C937}" type="presParOf" srcId="{4B13D43F-9758-4FEA-A6DE-D584714DA803}" destId="{B8A38D61-6AD1-4189-965A-8928D47484BA}" srcOrd="1" destOrd="0" presId="urn:microsoft.com/office/officeart/2008/layout/HorizontalMultiLevelHierarchy"/>
    <dgm:cxn modelId="{686F14E7-8ED2-4B1B-86D1-11698225353D}" type="presParOf" srcId="{B8A38D61-6AD1-4189-965A-8928D47484BA}" destId="{8DC81CCB-CFE6-4A74-8117-4914B1D42227}" srcOrd="0" destOrd="0" presId="urn:microsoft.com/office/officeart/2008/layout/HorizontalMultiLevelHierarchy"/>
    <dgm:cxn modelId="{CBFDC204-DB59-40D2-A399-8AA18641E6B1}" type="presParOf" srcId="{B8A38D61-6AD1-4189-965A-8928D47484BA}" destId="{81E812BE-514F-4F0B-8DE2-78C057CDC712}" srcOrd="1" destOrd="0" presId="urn:microsoft.com/office/officeart/2008/layout/HorizontalMultiLevelHierarchy"/>
    <dgm:cxn modelId="{8DD2641A-809D-4F39-9557-7EF8B4C9A871}" type="presParOf" srcId="{81E812BE-514F-4F0B-8DE2-78C057CDC712}" destId="{88257AD1-B253-4DDF-ACD3-14380103A05B}" srcOrd="0" destOrd="0" presId="urn:microsoft.com/office/officeart/2008/layout/HorizontalMultiLevelHierarchy"/>
    <dgm:cxn modelId="{CF8DB9AD-06F2-48C8-8871-68AA584308EA}" type="presParOf" srcId="{88257AD1-B253-4DDF-ACD3-14380103A05B}" destId="{5F62EDA3-02BB-44D9-BB90-9ABCACD43585}" srcOrd="0" destOrd="0" presId="urn:microsoft.com/office/officeart/2008/layout/HorizontalMultiLevelHierarchy"/>
    <dgm:cxn modelId="{209E20BA-0214-4CD1-BBD6-EBFAF31E9366}" type="presParOf" srcId="{81E812BE-514F-4F0B-8DE2-78C057CDC712}" destId="{0A61BC0B-2F1C-457B-B71B-4BB782FCBBD7}" srcOrd="1" destOrd="0" presId="urn:microsoft.com/office/officeart/2008/layout/HorizontalMultiLevelHierarchy"/>
    <dgm:cxn modelId="{DB4B47EB-DB62-455D-B493-4C200B14ECDA}" type="presParOf" srcId="{0A61BC0B-2F1C-457B-B71B-4BB782FCBBD7}" destId="{26366E28-E503-46FC-845E-859891290695}" srcOrd="0" destOrd="0" presId="urn:microsoft.com/office/officeart/2008/layout/HorizontalMultiLevelHierarchy"/>
    <dgm:cxn modelId="{916BA133-C4BA-4F6C-A002-979A77F931DC}" type="presParOf" srcId="{0A61BC0B-2F1C-457B-B71B-4BB782FCBBD7}" destId="{55526825-CD67-4376-B225-72B2843B4263}" srcOrd="1" destOrd="0" presId="urn:microsoft.com/office/officeart/2008/layout/HorizontalMultiLevelHierarchy"/>
    <dgm:cxn modelId="{BAD4AE26-0DD1-4767-9AD3-ED382DF5765A}" type="presParOf" srcId="{81E812BE-514F-4F0B-8DE2-78C057CDC712}" destId="{46F3F605-6CCF-4379-A97A-D86AE0F9B01D}" srcOrd="2" destOrd="0" presId="urn:microsoft.com/office/officeart/2008/layout/HorizontalMultiLevelHierarchy"/>
    <dgm:cxn modelId="{E0D5B94A-6EEA-4078-9EFF-9EC595267B84}" type="presParOf" srcId="{46F3F605-6CCF-4379-A97A-D86AE0F9B01D}" destId="{8545A7FB-2729-4C88-84D0-D75C535F1D1F}" srcOrd="0" destOrd="0" presId="urn:microsoft.com/office/officeart/2008/layout/HorizontalMultiLevelHierarchy"/>
    <dgm:cxn modelId="{54431EBE-72A9-479E-934D-6BDA145B3255}" type="presParOf" srcId="{81E812BE-514F-4F0B-8DE2-78C057CDC712}" destId="{8CFABA5A-DBB9-40C2-AA12-937553A2E75F}" srcOrd="3" destOrd="0" presId="urn:microsoft.com/office/officeart/2008/layout/HorizontalMultiLevelHierarchy"/>
    <dgm:cxn modelId="{FF766F22-22B7-4D1A-B678-35953BE1ED4F}" type="presParOf" srcId="{8CFABA5A-DBB9-40C2-AA12-937553A2E75F}" destId="{E0C86627-C57E-47EA-A989-F625BCCF5250}" srcOrd="0" destOrd="0" presId="urn:microsoft.com/office/officeart/2008/layout/HorizontalMultiLevelHierarchy"/>
    <dgm:cxn modelId="{31AEE351-A38B-45E2-9B14-5E51808A9DF6}" type="presParOf" srcId="{8CFABA5A-DBB9-40C2-AA12-937553A2E75F}" destId="{22FF6935-C023-4486-BAA1-7CB385CF4A8C}" srcOrd="1" destOrd="0" presId="urn:microsoft.com/office/officeart/2008/layout/HorizontalMultiLevelHierarchy"/>
    <dgm:cxn modelId="{4D6495D6-06E6-494E-995B-4BC4B06426E8}" type="presParOf" srcId="{4B13D43F-9758-4FEA-A6DE-D584714DA803}" destId="{AD3A547E-DFA3-4835-8C81-37ACA53BD14D}" srcOrd="2" destOrd="0" presId="urn:microsoft.com/office/officeart/2008/layout/HorizontalMultiLevelHierarchy"/>
    <dgm:cxn modelId="{C2D92F94-15E5-4188-874C-843C4EA203F2}" type="presParOf" srcId="{AD3A547E-DFA3-4835-8C81-37ACA53BD14D}" destId="{B8FEA726-58D6-4565-A03B-655AE301391B}" srcOrd="0" destOrd="0" presId="urn:microsoft.com/office/officeart/2008/layout/HorizontalMultiLevelHierarchy"/>
    <dgm:cxn modelId="{442D663F-CA23-4156-A7D3-AE8DF0E76D3C}" type="presParOf" srcId="{4B13D43F-9758-4FEA-A6DE-D584714DA803}" destId="{8869804C-F825-4538-926F-D38564DC202A}" srcOrd="3" destOrd="0" presId="urn:microsoft.com/office/officeart/2008/layout/HorizontalMultiLevelHierarchy"/>
    <dgm:cxn modelId="{7881A664-DB57-490F-AE63-1F3F530344C7}" type="presParOf" srcId="{8869804C-F825-4538-926F-D38564DC202A}" destId="{02C13178-C07C-4DEB-89F9-6CAFB800C8A3}" srcOrd="0" destOrd="0" presId="urn:microsoft.com/office/officeart/2008/layout/HorizontalMultiLevelHierarchy"/>
    <dgm:cxn modelId="{5A4BF446-0F79-4983-A58C-27037B1F52BE}" type="presParOf" srcId="{8869804C-F825-4538-926F-D38564DC202A}" destId="{98D5F95B-7F46-43C0-A449-2D70782350DE}"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FF4A6-7FD9-452F-89B0-381553F5C127}">
      <dsp:nvSpPr>
        <dsp:cNvPr id="0" name=""/>
        <dsp:cNvSpPr/>
      </dsp:nvSpPr>
      <dsp:spPr>
        <a:xfrm>
          <a:off x="-5082866" y="-778677"/>
          <a:ext cx="6053155" cy="6053155"/>
        </a:xfrm>
        <a:prstGeom prst="blockArc">
          <a:avLst>
            <a:gd name="adj1" fmla="val 18900000"/>
            <a:gd name="adj2" fmla="val 2700000"/>
            <a:gd name="adj3" fmla="val 357"/>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FC84F7-E3D2-435B-8EA5-4516BA5B1F34}">
      <dsp:nvSpPr>
        <dsp:cNvPr id="0" name=""/>
        <dsp:cNvSpPr/>
      </dsp:nvSpPr>
      <dsp:spPr>
        <a:xfrm>
          <a:off x="424439" y="280897"/>
          <a:ext cx="10867354" cy="5621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621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What is Decision tree?</a:t>
          </a:r>
        </a:p>
      </dsp:txBody>
      <dsp:txXfrm>
        <a:off x="424439" y="280897"/>
        <a:ext cx="10867354" cy="562154"/>
      </dsp:txXfrm>
    </dsp:sp>
    <dsp:sp modelId="{8A174C59-4D0B-470E-8330-EEB94DDB2499}">
      <dsp:nvSpPr>
        <dsp:cNvPr id="0" name=""/>
        <dsp:cNvSpPr/>
      </dsp:nvSpPr>
      <dsp:spPr>
        <a:xfrm>
          <a:off x="73092" y="210628"/>
          <a:ext cx="702693" cy="70269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857C49-4C36-4A36-8723-5DB7DA75746C}">
      <dsp:nvSpPr>
        <dsp:cNvPr id="0" name=""/>
        <dsp:cNvSpPr/>
      </dsp:nvSpPr>
      <dsp:spPr>
        <a:xfrm>
          <a:off x="827262" y="1123860"/>
          <a:ext cx="10464530" cy="5621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621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Why decision tree? </a:t>
          </a:r>
        </a:p>
      </dsp:txBody>
      <dsp:txXfrm>
        <a:off x="827262" y="1123860"/>
        <a:ext cx="10464530" cy="562154"/>
      </dsp:txXfrm>
    </dsp:sp>
    <dsp:sp modelId="{A5C3B613-A417-4D25-82B1-E7A49AB50BAE}">
      <dsp:nvSpPr>
        <dsp:cNvPr id="0" name=""/>
        <dsp:cNvSpPr/>
      </dsp:nvSpPr>
      <dsp:spPr>
        <a:xfrm>
          <a:off x="463625" y="1052445"/>
          <a:ext cx="702693" cy="70269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A64B15-75DC-4E6D-8A37-F083CCB0A3C8}">
      <dsp:nvSpPr>
        <dsp:cNvPr id="0" name=""/>
        <dsp:cNvSpPr/>
      </dsp:nvSpPr>
      <dsp:spPr>
        <a:xfrm>
          <a:off x="950897" y="1966822"/>
          <a:ext cx="10340896" cy="5621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621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Types of decision tree </a:t>
          </a:r>
        </a:p>
      </dsp:txBody>
      <dsp:txXfrm>
        <a:off x="950897" y="1966822"/>
        <a:ext cx="10340896" cy="562154"/>
      </dsp:txXfrm>
    </dsp:sp>
    <dsp:sp modelId="{14558CA7-F5EB-4C8E-9596-0E2F7BE24ECC}">
      <dsp:nvSpPr>
        <dsp:cNvPr id="0" name=""/>
        <dsp:cNvSpPr/>
      </dsp:nvSpPr>
      <dsp:spPr>
        <a:xfrm>
          <a:off x="599550" y="1896553"/>
          <a:ext cx="702693" cy="70269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FDB1F3-80A8-41B3-AF41-BFA555F6B823}">
      <dsp:nvSpPr>
        <dsp:cNvPr id="0" name=""/>
        <dsp:cNvSpPr/>
      </dsp:nvSpPr>
      <dsp:spPr>
        <a:xfrm>
          <a:off x="827262" y="2809785"/>
          <a:ext cx="10464530" cy="5621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621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Constructing decision tree</a:t>
          </a:r>
        </a:p>
      </dsp:txBody>
      <dsp:txXfrm>
        <a:off x="827262" y="2809785"/>
        <a:ext cx="10464530" cy="562154"/>
      </dsp:txXfrm>
    </dsp:sp>
    <dsp:sp modelId="{B8E62B03-831F-4832-9FCF-F0D522180477}">
      <dsp:nvSpPr>
        <dsp:cNvPr id="0" name=""/>
        <dsp:cNvSpPr/>
      </dsp:nvSpPr>
      <dsp:spPr>
        <a:xfrm>
          <a:off x="475916" y="2739515"/>
          <a:ext cx="702693" cy="70269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408205-D0C3-4065-80C6-ED3A6A8D9610}">
      <dsp:nvSpPr>
        <dsp:cNvPr id="0" name=""/>
        <dsp:cNvSpPr/>
      </dsp:nvSpPr>
      <dsp:spPr>
        <a:xfrm>
          <a:off x="424439" y="3652747"/>
          <a:ext cx="10867354" cy="5621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621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Random forest and CART (In detail)</a:t>
          </a:r>
        </a:p>
      </dsp:txBody>
      <dsp:txXfrm>
        <a:off x="424439" y="3652747"/>
        <a:ext cx="10867354" cy="562154"/>
      </dsp:txXfrm>
    </dsp:sp>
    <dsp:sp modelId="{D139E961-F20D-4D00-9F05-CE617FD3B2F9}">
      <dsp:nvSpPr>
        <dsp:cNvPr id="0" name=""/>
        <dsp:cNvSpPr/>
      </dsp:nvSpPr>
      <dsp:spPr>
        <a:xfrm>
          <a:off x="73092" y="3582478"/>
          <a:ext cx="702693" cy="70269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81BDC-3631-4A4C-9B35-6AF5FE227A2E}">
      <dsp:nvSpPr>
        <dsp:cNvPr id="0" name=""/>
        <dsp:cNvSpPr/>
      </dsp:nvSpPr>
      <dsp:spPr>
        <a:xfrm>
          <a:off x="6880723" y="3975337"/>
          <a:ext cx="329062" cy="700348"/>
        </a:xfrm>
        <a:custGeom>
          <a:avLst/>
          <a:gdLst/>
          <a:ahLst/>
          <a:cxnLst/>
          <a:rect l="0" t="0" r="0" b="0"/>
          <a:pathLst>
            <a:path>
              <a:moveTo>
                <a:pt x="0" y="0"/>
              </a:moveTo>
              <a:lnTo>
                <a:pt x="0" y="700348"/>
              </a:lnTo>
              <a:lnTo>
                <a:pt x="329062" y="700348"/>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CB2131-5910-46F2-B1FC-145443DAEA05}">
      <dsp:nvSpPr>
        <dsp:cNvPr id="0" name=""/>
        <dsp:cNvSpPr/>
      </dsp:nvSpPr>
      <dsp:spPr>
        <a:xfrm>
          <a:off x="6740334" y="2760276"/>
          <a:ext cx="1017889" cy="284978"/>
        </a:xfrm>
        <a:custGeom>
          <a:avLst/>
          <a:gdLst/>
          <a:ahLst/>
          <a:cxnLst/>
          <a:rect l="0" t="0" r="0" b="0"/>
          <a:pathLst>
            <a:path>
              <a:moveTo>
                <a:pt x="0" y="0"/>
              </a:moveTo>
              <a:lnTo>
                <a:pt x="0" y="142489"/>
              </a:lnTo>
              <a:lnTo>
                <a:pt x="1017889" y="142489"/>
              </a:lnTo>
              <a:lnTo>
                <a:pt x="1017889" y="284978"/>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734C13-71A0-4061-BA99-FFAAC98F934E}">
      <dsp:nvSpPr>
        <dsp:cNvPr id="0" name=""/>
        <dsp:cNvSpPr/>
      </dsp:nvSpPr>
      <dsp:spPr>
        <a:xfrm>
          <a:off x="4800648" y="3857254"/>
          <a:ext cx="262620" cy="720025"/>
        </a:xfrm>
        <a:custGeom>
          <a:avLst/>
          <a:gdLst/>
          <a:ahLst/>
          <a:cxnLst/>
          <a:rect l="0" t="0" r="0" b="0"/>
          <a:pathLst>
            <a:path>
              <a:moveTo>
                <a:pt x="0" y="0"/>
              </a:moveTo>
              <a:lnTo>
                <a:pt x="0" y="720025"/>
              </a:lnTo>
              <a:lnTo>
                <a:pt x="262620" y="720025"/>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01FC9E-16AC-4732-BAD5-15CA1C28E5B6}">
      <dsp:nvSpPr>
        <dsp:cNvPr id="0" name=""/>
        <dsp:cNvSpPr/>
      </dsp:nvSpPr>
      <dsp:spPr>
        <a:xfrm>
          <a:off x="5500968" y="2760276"/>
          <a:ext cx="1239365" cy="284978"/>
        </a:xfrm>
        <a:custGeom>
          <a:avLst/>
          <a:gdLst/>
          <a:ahLst/>
          <a:cxnLst/>
          <a:rect l="0" t="0" r="0" b="0"/>
          <a:pathLst>
            <a:path>
              <a:moveTo>
                <a:pt x="1239365" y="0"/>
              </a:moveTo>
              <a:lnTo>
                <a:pt x="1239365" y="142489"/>
              </a:lnTo>
              <a:lnTo>
                <a:pt x="0" y="142489"/>
              </a:lnTo>
              <a:lnTo>
                <a:pt x="0" y="284978"/>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CDCB0C-BBD9-459B-91CC-B1722BA071A9}">
      <dsp:nvSpPr>
        <dsp:cNvPr id="0" name=""/>
        <dsp:cNvSpPr/>
      </dsp:nvSpPr>
      <dsp:spPr>
        <a:xfrm>
          <a:off x="6694614" y="1644557"/>
          <a:ext cx="91440" cy="284978"/>
        </a:xfrm>
        <a:custGeom>
          <a:avLst/>
          <a:gdLst/>
          <a:ahLst/>
          <a:cxnLst/>
          <a:rect l="0" t="0" r="0" b="0"/>
          <a:pathLst>
            <a:path>
              <a:moveTo>
                <a:pt x="45720" y="0"/>
              </a:moveTo>
              <a:lnTo>
                <a:pt x="45720" y="284978"/>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670B6E-77B1-4D05-9FF2-1254E63CFAC2}">
      <dsp:nvSpPr>
        <dsp:cNvPr id="0" name=""/>
        <dsp:cNvSpPr/>
      </dsp:nvSpPr>
      <dsp:spPr>
        <a:xfrm>
          <a:off x="4456742" y="681058"/>
          <a:ext cx="2283592" cy="284978"/>
        </a:xfrm>
        <a:custGeom>
          <a:avLst/>
          <a:gdLst/>
          <a:ahLst/>
          <a:cxnLst/>
          <a:rect l="0" t="0" r="0" b="0"/>
          <a:pathLst>
            <a:path>
              <a:moveTo>
                <a:pt x="0" y="0"/>
              </a:moveTo>
              <a:lnTo>
                <a:pt x="0" y="142489"/>
              </a:lnTo>
              <a:lnTo>
                <a:pt x="2283592" y="142489"/>
              </a:lnTo>
              <a:lnTo>
                <a:pt x="2283592" y="284978"/>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C137A4-6AE8-4EB2-97B8-DF0C60A50042}">
      <dsp:nvSpPr>
        <dsp:cNvPr id="0" name=""/>
        <dsp:cNvSpPr/>
      </dsp:nvSpPr>
      <dsp:spPr>
        <a:xfrm>
          <a:off x="2465420" y="2760276"/>
          <a:ext cx="290592" cy="700348"/>
        </a:xfrm>
        <a:custGeom>
          <a:avLst/>
          <a:gdLst/>
          <a:ahLst/>
          <a:cxnLst/>
          <a:rect l="0" t="0" r="0" b="0"/>
          <a:pathLst>
            <a:path>
              <a:moveTo>
                <a:pt x="0" y="0"/>
              </a:moveTo>
              <a:lnTo>
                <a:pt x="0" y="700348"/>
              </a:lnTo>
              <a:lnTo>
                <a:pt x="290592" y="700348"/>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D9ED6A-8B93-43EC-AC3C-FD8699B3AC58}">
      <dsp:nvSpPr>
        <dsp:cNvPr id="0" name=""/>
        <dsp:cNvSpPr/>
      </dsp:nvSpPr>
      <dsp:spPr>
        <a:xfrm>
          <a:off x="2173150" y="1644557"/>
          <a:ext cx="1067184" cy="284978"/>
        </a:xfrm>
        <a:custGeom>
          <a:avLst/>
          <a:gdLst/>
          <a:ahLst/>
          <a:cxnLst/>
          <a:rect l="0" t="0" r="0" b="0"/>
          <a:pathLst>
            <a:path>
              <a:moveTo>
                <a:pt x="0" y="0"/>
              </a:moveTo>
              <a:lnTo>
                <a:pt x="0" y="142489"/>
              </a:lnTo>
              <a:lnTo>
                <a:pt x="1067184" y="142489"/>
              </a:lnTo>
              <a:lnTo>
                <a:pt x="1067184" y="284978"/>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D2C2AE-0D1A-497E-9588-FFE93C2C32B6}">
      <dsp:nvSpPr>
        <dsp:cNvPr id="0" name=""/>
        <dsp:cNvSpPr/>
      </dsp:nvSpPr>
      <dsp:spPr>
        <a:xfrm>
          <a:off x="322262" y="2760276"/>
          <a:ext cx="277408" cy="700348"/>
        </a:xfrm>
        <a:custGeom>
          <a:avLst/>
          <a:gdLst/>
          <a:ahLst/>
          <a:cxnLst/>
          <a:rect l="0" t="0" r="0" b="0"/>
          <a:pathLst>
            <a:path>
              <a:moveTo>
                <a:pt x="0" y="0"/>
              </a:moveTo>
              <a:lnTo>
                <a:pt x="0" y="700348"/>
              </a:lnTo>
              <a:lnTo>
                <a:pt x="277408" y="700348"/>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FF3B4C-AFAE-4DBE-BB3C-7FC7D3174C1A}">
      <dsp:nvSpPr>
        <dsp:cNvPr id="0" name=""/>
        <dsp:cNvSpPr/>
      </dsp:nvSpPr>
      <dsp:spPr>
        <a:xfrm>
          <a:off x="1062018" y="1644557"/>
          <a:ext cx="1111132" cy="284978"/>
        </a:xfrm>
        <a:custGeom>
          <a:avLst/>
          <a:gdLst/>
          <a:ahLst/>
          <a:cxnLst/>
          <a:rect l="0" t="0" r="0" b="0"/>
          <a:pathLst>
            <a:path>
              <a:moveTo>
                <a:pt x="1111132" y="0"/>
              </a:moveTo>
              <a:lnTo>
                <a:pt x="1111132" y="142489"/>
              </a:lnTo>
              <a:lnTo>
                <a:pt x="0" y="142489"/>
              </a:lnTo>
              <a:lnTo>
                <a:pt x="0" y="284978"/>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FE4E08-6D4E-40BB-89F0-E0621EBA3001}">
      <dsp:nvSpPr>
        <dsp:cNvPr id="0" name=""/>
        <dsp:cNvSpPr/>
      </dsp:nvSpPr>
      <dsp:spPr>
        <a:xfrm>
          <a:off x="2173150" y="681058"/>
          <a:ext cx="2283592" cy="284978"/>
        </a:xfrm>
        <a:custGeom>
          <a:avLst/>
          <a:gdLst/>
          <a:ahLst/>
          <a:cxnLst/>
          <a:rect l="0" t="0" r="0" b="0"/>
          <a:pathLst>
            <a:path>
              <a:moveTo>
                <a:pt x="2283592" y="0"/>
              </a:moveTo>
              <a:lnTo>
                <a:pt x="2283592" y="142489"/>
              </a:lnTo>
              <a:lnTo>
                <a:pt x="0" y="142489"/>
              </a:lnTo>
              <a:lnTo>
                <a:pt x="0" y="284978"/>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74BCB7-8916-4852-BA5A-D19D92E34628}">
      <dsp:nvSpPr>
        <dsp:cNvPr id="0" name=""/>
        <dsp:cNvSpPr/>
      </dsp:nvSpPr>
      <dsp:spPr>
        <a:xfrm>
          <a:off x="3778221" y="2537"/>
          <a:ext cx="1357041" cy="67852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Calibri" panose="020F0502020204030204" pitchFamily="34" charset="0"/>
            </a:rPr>
            <a:t>Decision Trees</a:t>
          </a:r>
        </a:p>
      </dsp:txBody>
      <dsp:txXfrm>
        <a:off x="3778221" y="2537"/>
        <a:ext cx="1357041" cy="678520"/>
      </dsp:txXfrm>
    </dsp:sp>
    <dsp:sp modelId="{85106D04-3FC2-4F9A-B078-E6FD4F897558}">
      <dsp:nvSpPr>
        <dsp:cNvPr id="0" name=""/>
        <dsp:cNvSpPr/>
      </dsp:nvSpPr>
      <dsp:spPr>
        <a:xfrm>
          <a:off x="1494629" y="966037"/>
          <a:ext cx="1357041" cy="67852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Calibri" panose="020F0502020204030204" pitchFamily="34" charset="0"/>
            </a:rPr>
            <a:t>To Classify</a:t>
          </a:r>
        </a:p>
      </dsp:txBody>
      <dsp:txXfrm>
        <a:off x="1494629" y="966037"/>
        <a:ext cx="1357041" cy="678520"/>
      </dsp:txXfrm>
    </dsp:sp>
    <dsp:sp modelId="{6D8D39D9-64EB-4AC0-A0F6-11196A222165}">
      <dsp:nvSpPr>
        <dsp:cNvPr id="0" name=""/>
        <dsp:cNvSpPr/>
      </dsp:nvSpPr>
      <dsp:spPr>
        <a:xfrm>
          <a:off x="137323" y="1929536"/>
          <a:ext cx="1849389" cy="83074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Calibri" panose="020F0502020204030204" pitchFamily="34" charset="0"/>
            </a:rPr>
            <a:t>Response variable has only </a:t>
          </a:r>
          <a:r>
            <a:rPr lang="en-IN" sz="1600" b="1" kern="1200" dirty="0">
              <a:latin typeface="Calibri" panose="020F0502020204030204" pitchFamily="34" charset="0"/>
            </a:rPr>
            <a:t>two</a:t>
          </a:r>
          <a:r>
            <a:rPr lang="en-IN" sz="1600" kern="1200" dirty="0">
              <a:latin typeface="Calibri" panose="020F0502020204030204" pitchFamily="34" charset="0"/>
            </a:rPr>
            <a:t> categories</a:t>
          </a:r>
        </a:p>
      </dsp:txBody>
      <dsp:txXfrm>
        <a:off x="137323" y="1929536"/>
        <a:ext cx="1849389" cy="830740"/>
      </dsp:txXfrm>
    </dsp:sp>
    <dsp:sp modelId="{2B62A5EB-1AB8-4581-8231-08F56295C83A}">
      <dsp:nvSpPr>
        <dsp:cNvPr id="0" name=""/>
        <dsp:cNvSpPr/>
      </dsp:nvSpPr>
      <dsp:spPr>
        <a:xfrm>
          <a:off x="599670" y="3045255"/>
          <a:ext cx="1584576" cy="830740"/>
        </a:xfrm>
        <a:prstGeom prst="rect">
          <a:avLst/>
        </a:prstGeom>
        <a:solidFill>
          <a:schemeClr val="accent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Calibri" panose="020F0502020204030204" pitchFamily="34" charset="0"/>
            </a:rPr>
            <a:t>Use standard </a:t>
          </a:r>
          <a:r>
            <a:rPr lang="en-IN" sz="1600" b="1" kern="1200" dirty="0">
              <a:latin typeface="Calibri" panose="020F0502020204030204" pitchFamily="34" charset="0"/>
            </a:rPr>
            <a:t>classification</a:t>
          </a:r>
          <a:r>
            <a:rPr lang="en-IN" sz="1600" kern="1200" dirty="0">
              <a:latin typeface="Calibri" panose="020F0502020204030204" pitchFamily="34" charset="0"/>
            </a:rPr>
            <a:t> tree</a:t>
          </a:r>
        </a:p>
      </dsp:txBody>
      <dsp:txXfrm>
        <a:off x="599670" y="3045255"/>
        <a:ext cx="1584576" cy="830740"/>
      </dsp:txXfrm>
    </dsp:sp>
    <dsp:sp modelId="{A14657F9-46EF-41A6-B5E0-A7188D2C5177}">
      <dsp:nvSpPr>
        <dsp:cNvPr id="0" name=""/>
        <dsp:cNvSpPr/>
      </dsp:nvSpPr>
      <dsp:spPr>
        <a:xfrm>
          <a:off x="2271691" y="1929536"/>
          <a:ext cx="1937285" cy="83074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Calibri" panose="020F0502020204030204" pitchFamily="34" charset="0"/>
            </a:rPr>
            <a:t>Response variable has </a:t>
          </a:r>
          <a:r>
            <a:rPr lang="en-IN" sz="1600" b="1" kern="1200" dirty="0">
              <a:latin typeface="Calibri" panose="020F0502020204030204" pitchFamily="34" charset="0"/>
            </a:rPr>
            <a:t>multiple</a:t>
          </a:r>
          <a:r>
            <a:rPr lang="en-IN" sz="1600" kern="1200" dirty="0">
              <a:latin typeface="Calibri" panose="020F0502020204030204" pitchFamily="34" charset="0"/>
            </a:rPr>
            <a:t> categories</a:t>
          </a:r>
        </a:p>
      </dsp:txBody>
      <dsp:txXfrm>
        <a:off x="2271691" y="1929536"/>
        <a:ext cx="1937285" cy="830740"/>
      </dsp:txXfrm>
    </dsp:sp>
    <dsp:sp modelId="{4B8BEB5E-9EC5-472E-A634-185553637310}">
      <dsp:nvSpPr>
        <dsp:cNvPr id="0" name=""/>
        <dsp:cNvSpPr/>
      </dsp:nvSpPr>
      <dsp:spPr>
        <a:xfrm>
          <a:off x="2756013" y="3045255"/>
          <a:ext cx="1584576" cy="830740"/>
        </a:xfrm>
        <a:prstGeom prst="rect">
          <a:avLst/>
        </a:prstGeom>
        <a:solidFill>
          <a:schemeClr val="accent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Calibri" panose="020F0502020204030204" pitchFamily="34" charset="0"/>
            </a:rPr>
            <a:t>Use c4.5 implementation</a:t>
          </a:r>
        </a:p>
      </dsp:txBody>
      <dsp:txXfrm>
        <a:off x="2756013" y="3045255"/>
        <a:ext cx="1584576" cy="830740"/>
      </dsp:txXfrm>
    </dsp:sp>
    <dsp:sp modelId="{7294DCB9-545C-40D1-99F6-4837BE731BAE}">
      <dsp:nvSpPr>
        <dsp:cNvPr id="0" name=""/>
        <dsp:cNvSpPr/>
      </dsp:nvSpPr>
      <dsp:spPr>
        <a:xfrm>
          <a:off x="6061813" y="966037"/>
          <a:ext cx="1357041" cy="67852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Calibri" panose="020F0502020204030204" pitchFamily="34" charset="0"/>
            </a:rPr>
            <a:t>To Predict</a:t>
          </a:r>
        </a:p>
      </dsp:txBody>
      <dsp:txXfrm>
        <a:off x="6061813" y="966037"/>
        <a:ext cx="1357041" cy="678520"/>
      </dsp:txXfrm>
    </dsp:sp>
    <dsp:sp modelId="{5F28ECF7-63C1-42E7-9C44-7ADAB0E2D5D6}">
      <dsp:nvSpPr>
        <dsp:cNvPr id="0" name=""/>
        <dsp:cNvSpPr/>
      </dsp:nvSpPr>
      <dsp:spPr>
        <a:xfrm>
          <a:off x="5779942" y="1929536"/>
          <a:ext cx="1920783" cy="83074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Calibri" panose="020F0502020204030204" pitchFamily="34" charset="0"/>
            </a:rPr>
            <a:t>Response variable is </a:t>
          </a:r>
          <a:r>
            <a:rPr lang="en-IN" sz="1600" b="1" kern="1200" dirty="0">
              <a:latin typeface="Calibri" panose="020F0502020204030204" pitchFamily="34" charset="0"/>
            </a:rPr>
            <a:t>continuous</a:t>
          </a:r>
        </a:p>
      </dsp:txBody>
      <dsp:txXfrm>
        <a:off x="5779942" y="1929536"/>
        <a:ext cx="1920783" cy="830740"/>
      </dsp:txXfrm>
    </dsp:sp>
    <dsp:sp modelId="{C6D0F6F6-719E-474F-847A-A8A4045440B8}">
      <dsp:nvSpPr>
        <dsp:cNvPr id="0" name=""/>
        <dsp:cNvSpPr/>
      </dsp:nvSpPr>
      <dsp:spPr>
        <a:xfrm>
          <a:off x="4625568" y="3045255"/>
          <a:ext cx="1750800" cy="811999"/>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Calibri" panose="020F0502020204030204" pitchFamily="34" charset="0"/>
            </a:rPr>
            <a:t>Linear relationships between predictors and response</a:t>
          </a:r>
        </a:p>
      </dsp:txBody>
      <dsp:txXfrm>
        <a:off x="4625568" y="3045255"/>
        <a:ext cx="1750800" cy="811999"/>
      </dsp:txXfrm>
    </dsp:sp>
    <dsp:sp modelId="{8D7A773E-9E84-4C77-B7C6-FCDDDDD1BE4D}">
      <dsp:nvSpPr>
        <dsp:cNvPr id="0" name=""/>
        <dsp:cNvSpPr/>
      </dsp:nvSpPr>
      <dsp:spPr>
        <a:xfrm>
          <a:off x="5063268" y="4142233"/>
          <a:ext cx="1625857" cy="870094"/>
        </a:xfrm>
        <a:prstGeom prst="rect">
          <a:avLst/>
        </a:prstGeom>
        <a:solidFill>
          <a:schemeClr val="accent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Calibri" panose="020F0502020204030204" pitchFamily="34" charset="0"/>
            </a:rPr>
            <a:t>Use standard </a:t>
          </a:r>
          <a:r>
            <a:rPr lang="en-IN" sz="1600" b="1" kern="1200" dirty="0">
              <a:latin typeface="Calibri" panose="020F0502020204030204" pitchFamily="34" charset="0"/>
            </a:rPr>
            <a:t>Regression</a:t>
          </a:r>
          <a:r>
            <a:rPr lang="en-IN" sz="1600" kern="1200" dirty="0">
              <a:latin typeface="Calibri" panose="020F0502020204030204" pitchFamily="34" charset="0"/>
            </a:rPr>
            <a:t> tree</a:t>
          </a:r>
        </a:p>
      </dsp:txBody>
      <dsp:txXfrm>
        <a:off x="5063268" y="4142233"/>
        <a:ext cx="1625857" cy="870094"/>
      </dsp:txXfrm>
    </dsp:sp>
    <dsp:sp modelId="{760455EF-CD2C-4409-9F17-488898B90E5D}">
      <dsp:nvSpPr>
        <dsp:cNvPr id="0" name=""/>
        <dsp:cNvSpPr/>
      </dsp:nvSpPr>
      <dsp:spPr>
        <a:xfrm>
          <a:off x="6661348" y="3045255"/>
          <a:ext cx="2193752" cy="930082"/>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Calibri" panose="020F0502020204030204" pitchFamily="34" charset="0"/>
            </a:rPr>
            <a:t>Nonlinear</a:t>
          </a:r>
          <a:r>
            <a:rPr lang="en-IN" sz="1600" kern="1200" dirty="0">
              <a:latin typeface="Calibri" panose="020F0502020204030204" pitchFamily="34" charset="0"/>
            </a:rPr>
            <a:t> relationships between predictors and response</a:t>
          </a:r>
        </a:p>
      </dsp:txBody>
      <dsp:txXfrm>
        <a:off x="6661348" y="3045255"/>
        <a:ext cx="2193752" cy="930082"/>
      </dsp:txXfrm>
    </dsp:sp>
    <dsp:sp modelId="{C476301E-A7E5-435C-9F13-52DE6BE87D2A}">
      <dsp:nvSpPr>
        <dsp:cNvPr id="0" name=""/>
        <dsp:cNvSpPr/>
      </dsp:nvSpPr>
      <dsp:spPr>
        <a:xfrm>
          <a:off x="7209786" y="4260316"/>
          <a:ext cx="1584576" cy="830740"/>
        </a:xfrm>
        <a:prstGeom prst="rect">
          <a:avLst/>
        </a:prstGeom>
        <a:solidFill>
          <a:schemeClr val="accent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Calibri" panose="020F0502020204030204" pitchFamily="34" charset="0"/>
            </a:rPr>
            <a:t>Use c4.5 implementation</a:t>
          </a:r>
        </a:p>
      </dsp:txBody>
      <dsp:txXfrm>
        <a:off x="7209786" y="4260316"/>
        <a:ext cx="1584576" cy="8307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3A547E-DFA3-4835-8C81-37ACA53BD14D}">
      <dsp:nvSpPr>
        <dsp:cNvPr id="0" name=""/>
        <dsp:cNvSpPr/>
      </dsp:nvSpPr>
      <dsp:spPr>
        <a:xfrm>
          <a:off x="1663952" y="2285635"/>
          <a:ext cx="569763" cy="542838"/>
        </a:xfrm>
        <a:custGeom>
          <a:avLst/>
          <a:gdLst/>
          <a:ahLst/>
          <a:cxnLst/>
          <a:rect l="0" t="0" r="0" b="0"/>
          <a:pathLst>
            <a:path>
              <a:moveTo>
                <a:pt x="0" y="0"/>
              </a:moveTo>
              <a:lnTo>
                <a:pt x="284881" y="0"/>
              </a:lnTo>
              <a:lnTo>
                <a:pt x="284881" y="542838"/>
              </a:lnTo>
              <a:lnTo>
                <a:pt x="569763" y="542838"/>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929160" y="2537380"/>
        <a:ext cx="39347" cy="39347"/>
      </dsp:txXfrm>
    </dsp:sp>
    <dsp:sp modelId="{46F3F605-6CCF-4379-A97A-D86AE0F9B01D}">
      <dsp:nvSpPr>
        <dsp:cNvPr id="0" name=""/>
        <dsp:cNvSpPr/>
      </dsp:nvSpPr>
      <dsp:spPr>
        <a:xfrm>
          <a:off x="5082531" y="1742797"/>
          <a:ext cx="569763" cy="542838"/>
        </a:xfrm>
        <a:custGeom>
          <a:avLst/>
          <a:gdLst/>
          <a:ahLst/>
          <a:cxnLst/>
          <a:rect l="0" t="0" r="0" b="0"/>
          <a:pathLst>
            <a:path>
              <a:moveTo>
                <a:pt x="0" y="0"/>
              </a:moveTo>
              <a:lnTo>
                <a:pt x="284881" y="0"/>
              </a:lnTo>
              <a:lnTo>
                <a:pt x="284881" y="542838"/>
              </a:lnTo>
              <a:lnTo>
                <a:pt x="569763" y="542838"/>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347739" y="1994542"/>
        <a:ext cx="39347" cy="39347"/>
      </dsp:txXfrm>
    </dsp:sp>
    <dsp:sp modelId="{88257AD1-B253-4DDF-ACD3-14380103A05B}">
      <dsp:nvSpPr>
        <dsp:cNvPr id="0" name=""/>
        <dsp:cNvSpPr/>
      </dsp:nvSpPr>
      <dsp:spPr>
        <a:xfrm>
          <a:off x="5082531" y="1199958"/>
          <a:ext cx="569763" cy="542838"/>
        </a:xfrm>
        <a:custGeom>
          <a:avLst/>
          <a:gdLst/>
          <a:ahLst/>
          <a:cxnLst/>
          <a:rect l="0" t="0" r="0" b="0"/>
          <a:pathLst>
            <a:path>
              <a:moveTo>
                <a:pt x="0" y="542838"/>
              </a:moveTo>
              <a:lnTo>
                <a:pt x="284881" y="542838"/>
              </a:lnTo>
              <a:lnTo>
                <a:pt x="284881" y="0"/>
              </a:lnTo>
              <a:lnTo>
                <a:pt x="569763" y="0"/>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347739" y="1451703"/>
        <a:ext cx="39347" cy="39347"/>
      </dsp:txXfrm>
    </dsp:sp>
    <dsp:sp modelId="{06BEA6B6-E8A8-4F51-9144-E7131A24EA72}">
      <dsp:nvSpPr>
        <dsp:cNvPr id="0" name=""/>
        <dsp:cNvSpPr/>
      </dsp:nvSpPr>
      <dsp:spPr>
        <a:xfrm>
          <a:off x="1663952" y="1742797"/>
          <a:ext cx="569763" cy="542838"/>
        </a:xfrm>
        <a:custGeom>
          <a:avLst/>
          <a:gdLst/>
          <a:ahLst/>
          <a:cxnLst/>
          <a:rect l="0" t="0" r="0" b="0"/>
          <a:pathLst>
            <a:path>
              <a:moveTo>
                <a:pt x="0" y="542838"/>
              </a:moveTo>
              <a:lnTo>
                <a:pt x="284881" y="542838"/>
              </a:lnTo>
              <a:lnTo>
                <a:pt x="284881" y="0"/>
              </a:lnTo>
              <a:lnTo>
                <a:pt x="569763" y="0"/>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929160" y="1994542"/>
        <a:ext cx="39347" cy="39347"/>
      </dsp:txXfrm>
    </dsp:sp>
    <dsp:sp modelId="{05E646FC-A265-4BF7-9FBA-C51B5672FF65}">
      <dsp:nvSpPr>
        <dsp:cNvPr id="0" name=""/>
        <dsp:cNvSpPr/>
      </dsp:nvSpPr>
      <dsp:spPr>
        <a:xfrm rot="16200000">
          <a:off x="-1055953" y="1851364"/>
          <a:ext cx="4571271" cy="868541"/>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libri" panose="020F0502020204030204" pitchFamily="34" charset="0"/>
            </a:rPr>
            <a:t>Root Node</a:t>
          </a:r>
        </a:p>
      </dsp:txBody>
      <dsp:txXfrm>
        <a:off x="-1055953" y="1851364"/>
        <a:ext cx="4571271" cy="868541"/>
      </dsp:txXfrm>
    </dsp:sp>
    <dsp:sp modelId="{8DC81CCB-CFE6-4A74-8117-4914B1D42227}">
      <dsp:nvSpPr>
        <dsp:cNvPr id="0" name=""/>
        <dsp:cNvSpPr/>
      </dsp:nvSpPr>
      <dsp:spPr>
        <a:xfrm>
          <a:off x="2233715" y="1308526"/>
          <a:ext cx="2848816" cy="868541"/>
        </a:xfrm>
        <a:prstGeom prst="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libri" panose="020F0502020204030204" pitchFamily="34" charset="0"/>
            </a:rPr>
            <a:t>Condition Check</a:t>
          </a:r>
        </a:p>
      </dsp:txBody>
      <dsp:txXfrm>
        <a:off x="2233715" y="1308526"/>
        <a:ext cx="2848816" cy="868541"/>
      </dsp:txXfrm>
    </dsp:sp>
    <dsp:sp modelId="{26366E28-E503-46FC-845E-859891290695}">
      <dsp:nvSpPr>
        <dsp:cNvPr id="0" name=""/>
        <dsp:cNvSpPr/>
      </dsp:nvSpPr>
      <dsp:spPr>
        <a:xfrm>
          <a:off x="5652294" y="765687"/>
          <a:ext cx="2848816" cy="868541"/>
        </a:xfrm>
        <a:prstGeom prst="rect">
          <a:avLst/>
        </a:prstGeom>
        <a:solidFill>
          <a:schemeClr val="accent5">
            <a:lumMod val="75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libri" panose="020F0502020204030204" pitchFamily="34" charset="0"/>
            </a:rPr>
            <a:t>Leaf Node(Decision Point)</a:t>
          </a:r>
        </a:p>
      </dsp:txBody>
      <dsp:txXfrm>
        <a:off x="5652294" y="765687"/>
        <a:ext cx="2848816" cy="868541"/>
      </dsp:txXfrm>
    </dsp:sp>
    <dsp:sp modelId="{E0C86627-C57E-47EA-A989-F625BCCF5250}">
      <dsp:nvSpPr>
        <dsp:cNvPr id="0" name=""/>
        <dsp:cNvSpPr/>
      </dsp:nvSpPr>
      <dsp:spPr>
        <a:xfrm>
          <a:off x="5652294" y="1851364"/>
          <a:ext cx="2848816" cy="868541"/>
        </a:xfrm>
        <a:prstGeom prst="rect">
          <a:avLst/>
        </a:prstGeom>
        <a:solidFill>
          <a:schemeClr val="accent5">
            <a:lumMod val="75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libri" panose="020F0502020204030204" pitchFamily="34" charset="0"/>
            </a:rPr>
            <a:t>Leaf Node(Decision Point)</a:t>
          </a:r>
        </a:p>
      </dsp:txBody>
      <dsp:txXfrm>
        <a:off x="5652294" y="1851364"/>
        <a:ext cx="2848816" cy="868541"/>
      </dsp:txXfrm>
    </dsp:sp>
    <dsp:sp modelId="{02C13178-C07C-4DEB-89F9-6CAFB800C8A3}">
      <dsp:nvSpPr>
        <dsp:cNvPr id="0" name=""/>
        <dsp:cNvSpPr/>
      </dsp:nvSpPr>
      <dsp:spPr>
        <a:xfrm>
          <a:off x="2233715" y="2394203"/>
          <a:ext cx="2848816" cy="868541"/>
        </a:xfrm>
        <a:prstGeom prst="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libri" panose="020F0502020204030204" pitchFamily="34" charset="0"/>
            </a:rPr>
            <a:t>Condition Check</a:t>
          </a:r>
        </a:p>
      </dsp:txBody>
      <dsp:txXfrm>
        <a:off x="2233715" y="2394203"/>
        <a:ext cx="2848816" cy="86854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12/12/2016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p14="http://schemas.microsoft.com/office/powerpoint/2010/main" val="3603802740"/>
      </p:ext>
    </p:extLst>
  </p:cSld>
  <p:clrMap bg1="lt1" tx1="dk1" bg2="lt2" tx2="dk2" accent1="accent1" accent2="accent2" accent3="accent3" accent4="accent4" accent5="accent5" accent6="accent6" hlink="hlink" folHlink="folHlink"/>
  <p:notesStyle>
    <a:lvl1pPr marL="0" algn="l" defTabSz="914373" rtl="0" eaLnBrk="1" latinLnBrk="0" hangingPunct="1">
      <a:defRPr sz="1200" kern="1200">
        <a:solidFill>
          <a:schemeClr val="tx1"/>
        </a:solidFill>
        <a:latin typeface="+mn-lt"/>
        <a:ea typeface="+mn-ea"/>
        <a:cs typeface="+mn-cs"/>
      </a:defRPr>
    </a:lvl1pPr>
    <a:lvl2pPr marL="457187" algn="l" defTabSz="914373" rtl="0" eaLnBrk="1" latinLnBrk="0" hangingPunct="1">
      <a:defRPr sz="1200" kern="1200">
        <a:solidFill>
          <a:schemeClr val="tx1"/>
        </a:solidFill>
        <a:latin typeface="+mn-lt"/>
        <a:ea typeface="+mn-ea"/>
        <a:cs typeface="+mn-cs"/>
      </a:defRPr>
    </a:lvl2pPr>
    <a:lvl3pPr marL="914373" algn="l" defTabSz="914373" rtl="0" eaLnBrk="1" latinLnBrk="0" hangingPunct="1">
      <a:defRPr sz="1200" kern="1200">
        <a:solidFill>
          <a:schemeClr val="tx1"/>
        </a:solidFill>
        <a:latin typeface="+mn-lt"/>
        <a:ea typeface="+mn-ea"/>
        <a:cs typeface="+mn-cs"/>
      </a:defRPr>
    </a:lvl3pPr>
    <a:lvl4pPr marL="1371560" algn="l" defTabSz="914373" rtl="0" eaLnBrk="1" latinLnBrk="0" hangingPunct="1">
      <a:defRPr sz="1200" kern="1200">
        <a:solidFill>
          <a:schemeClr val="tx1"/>
        </a:solidFill>
        <a:latin typeface="+mn-lt"/>
        <a:ea typeface="+mn-ea"/>
        <a:cs typeface="+mn-cs"/>
      </a:defRPr>
    </a:lvl4pPr>
    <a:lvl5pPr marL="1828747" algn="l" defTabSz="914373" rtl="0" eaLnBrk="1" latinLnBrk="0" hangingPunct="1">
      <a:defRPr sz="1200" kern="1200">
        <a:solidFill>
          <a:schemeClr val="tx1"/>
        </a:solidFill>
        <a:latin typeface="+mn-lt"/>
        <a:ea typeface="+mn-ea"/>
        <a:cs typeface="+mn-cs"/>
      </a:defRPr>
    </a:lvl5pPr>
    <a:lvl6pPr marL="2285933" algn="l" defTabSz="914373" rtl="0" eaLnBrk="1" latinLnBrk="0" hangingPunct="1">
      <a:defRPr sz="1200" kern="1200">
        <a:solidFill>
          <a:schemeClr val="tx1"/>
        </a:solidFill>
        <a:latin typeface="+mn-lt"/>
        <a:ea typeface="+mn-ea"/>
        <a:cs typeface="+mn-cs"/>
      </a:defRPr>
    </a:lvl6pPr>
    <a:lvl7pPr marL="2743120" algn="l" defTabSz="914373" rtl="0" eaLnBrk="1" latinLnBrk="0" hangingPunct="1">
      <a:defRPr sz="1200" kern="1200">
        <a:solidFill>
          <a:schemeClr val="tx1"/>
        </a:solidFill>
        <a:latin typeface="+mn-lt"/>
        <a:ea typeface="+mn-ea"/>
        <a:cs typeface="+mn-cs"/>
      </a:defRPr>
    </a:lvl7pPr>
    <a:lvl8pPr marL="3200307" algn="l" defTabSz="914373" rtl="0" eaLnBrk="1" latinLnBrk="0" hangingPunct="1">
      <a:defRPr sz="1200" kern="1200">
        <a:solidFill>
          <a:schemeClr val="tx1"/>
        </a:solidFill>
        <a:latin typeface="+mn-lt"/>
        <a:ea typeface="+mn-ea"/>
        <a:cs typeface="+mn-cs"/>
      </a:defRPr>
    </a:lvl8pPr>
    <a:lvl9pPr marL="3657494" algn="l" defTabSz="91437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0</a:t>
            </a:fld>
            <a:endParaRPr lang="en-US" dirty="0"/>
          </a:p>
        </p:txBody>
      </p:sp>
    </p:spTree>
    <p:extLst>
      <p:ext uri="{BB962C8B-B14F-4D97-AF65-F5344CB8AC3E}">
        <p14:creationId xmlns:p14="http://schemas.microsoft.com/office/powerpoint/2010/main" val="3597139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29A20EBA-ECD9-45A5-BBAF-89C38A1C5CC8}" type="slidenum">
              <a:rPr lang="en-US" altLang="en-US" sz="1200">
                <a:latin typeface="Times New Roman" panose="02020603050405020304" pitchFamily="18" charset="0"/>
              </a:rPr>
              <a:pPr eaLnBrk="1" hangingPunct="1"/>
              <a:t>4</a:t>
            </a:fld>
            <a:endParaRPr lang="en-US" altLang="en-US" sz="120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xfrm>
            <a:off x="382588" y="685800"/>
            <a:ext cx="6099175" cy="3432175"/>
          </a:xfrm>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extLst>
      <p:ext uri="{BB962C8B-B14F-4D97-AF65-F5344CB8AC3E}">
        <p14:creationId xmlns:p14="http://schemas.microsoft.com/office/powerpoint/2010/main" val="42765685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28599" y="758952"/>
            <a:ext cx="10927081"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228599" y="4455620"/>
            <a:ext cx="10927081" cy="1640380"/>
          </a:xfrm>
        </p:spPr>
        <p:txBody>
          <a:bodyPr lIns="91440" rIns="91440">
            <a:normAutofit/>
          </a:bodyPr>
          <a:lstStyle>
            <a:lvl1pPr marL="0" indent="0" algn="l">
              <a:buNone/>
              <a:defRPr sz="2400" cap="all" spc="201" baseline="0">
                <a:solidFill>
                  <a:schemeClr val="tx2"/>
                </a:solidFill>
                <a:latin typeface="+mj-lt"/>
              </a:defRPr>
            </a:lvl1pPr>
            <a:lvl2pPr marL="457211" indent="0" algn="ctr">
              <a:buNone/>
              <a:defRPr sz="2400"/>
            </a:lvl2pPr>
            <a:lvl3pPr marL="914423" indent="0" algn="ctr">
              <a:buNone/>
              <a:defRPr sz="2400"/>
            </a:lvl3pPr>
            <a:lvl4pPr marL="1371634" indent="0" algn="ctr">
              <a:buNone/>
              <a:defRPr sz="2000"/>
            </a:lvl4pPr>
            <a:lvl5pPr marL="1828846" indent="0" algn="ctr">
              <a:buNone/>
              <a:defRPr sz="2000"/>
            </a:lvl5pPr>
            <a:lvl6pPr marL="2286057" indent="0" algn="ctr">
              <a:buNone/>
              <a:defRPr sz="2000"/>
            </a:lvl6pPr>
            <a:lvl7pPr marL="2743269" indent="0" algn="ctr">
              <a:buNone/>
              <a:defRPr sz="2000"/>
            </a:lvl7pPr>
            <a:lvl8pPr marL="3200480" indent="0" algn="ctr">
              <a:buNone/>
              <a:defRPr sz="2000"/>
            </a:lvl8pPr>
            <a:lvl9pPr marL="3657691"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12/12/2016</a:t>
            </a:fld>
            <a:endParaRPr lang="en-US"/>
          </a:p>
        </p:txBody>
      </p:sp>
      <p:sp>
        <p:nvSpPr>
          <p:cNvPr id="5" name="Footer Placeholder 4"/>
          <p:cNvSpPr>
            <a:spLocks noGrp="1"/>
          </p:cNvSpPr>
          <p:nvPr>
            <p:ph type="ftr" sz="quarter" idx="11"/>
          </p:nvPr>
        </p:nvSpPr>
        <p:spPr/>
        <p:txBody>
          <a:bodyPr/>
          <a:lstStyle>
            <a:lvl1pPr>
              <a:defRPr sz="1001" b="1">
                <a:solidFill>
                  <a:schemeClr val="tx2">
                    <a:lumMod val="50000"/>
                  </a:schemeClr>
                </a:solidFill>
              </a:defRPr>
            </a:lvl1pPr>
          </a:lstStyle>
          <a:p>
            <a:r>
              <a:rPr lang="en-US" dirty="0">
                <a:solidFill>
                  <a:srgbClr val="242852">
                    <a:lumMod val="50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410908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12/12/2016</a:t>
            </a:fld>
            <a:endParaRPr lang="en-US"/>
          </a:p>
        </p:txBody>
      </p:sp>
      <p:sp>
        <p:nvSpPr>
          <p:cNvPr id="5" name="Footer Placeholder 4"/>
          <p:cNvSpPr>
            <a:spLocks noGrp="1"/>
          </p:cNvSpPr>
          <p:nvPr>
            <p:ph type="ftr" sz="quarter" idx="11"/>
          </p:nvPr>
        </p:nvSpPr>
        <p:spPr/>
        <p:txBody>
          <a:bodyPr/>
          <a:lstStyle/>
          <a:p>
            <a:endParaRPr lang="en-US">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3678525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12/12/2016</a:t>
            </a:fld>
            <a:endParaRPr lang="en-US"/>
          </a:p>
        </p:txBody>
      </p:sp>
      <p:sp>
        <p:nvSpPr>
          <p:cNvPr id="5" name="Footer Placeholder 4"/>
          <p:cNvSpPr>
            <a:spLocks noGrp="1"/>
          </p:cNvSpPr>
          <p:nvPr>
            <p:ph type="ftr" sz="quarter" idx="11"/>
          </p:nvPr>
        </p:nvSpPr>
        <p:spPr/>
        <p:txBody>
          <a:bodyPr/>
          <a:lstStyle/>
          <a:p>
            <a:endParaRPr lang="en-US">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2215212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1885" y="155588"/>
            <a:ext cx="11003280" cy="856395"/>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31885" y="1447800"/>
            <a:ext cx="11896761" cy="449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1105937-90B1-462A-AED5-8A20315C1D3D}" type="datetimeFigureOut">
              <a:rPr lang="en-US" smtClean="0"/>
              <a:pPr/>
              <a:t>12/12/2016</a:t>
            </a:fld>
            <a:endParaRPr lang="en-US"/>
          </a:p>
        </p:txBody>
      </p:sp>
      <p:sp>
        <p:nvSpPr>
          <p:cNvPr id="5" name="Footer Placeholder 4"/>
          <p:cNvSpPr>
            <a:spLocks noGrp="1"/>
          </p:cNvSpPr>
          <p:nvPr>
            <p:ph type="ftr" sz="quarter" idx="11"/>
          </p:nvPr>
        </p:nvSpPr>
        <p:spPr/>
        <p:txBody>
          <a:bodyPr/>
          <a:lstStyle>
            <a:lvl1pPr>
              <a:defRPr b="1">
                <a:solidFill>
                  <a:schemeClr val="tx2">
                    <a:lumMod val="50000"/>
                  </a:schemeClr>
                </a:solidFill>
              </a:defRPr>
            </a:lvl1pPr>
          </a:lstStyle>
          <a:p>
            <a:r>
              <a:rPr lang="en-US" dirty="0">
                <a:solidFill>
                  <a:srgbClr val="242852">
                    <a:lumMod val="50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21528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28599" y="150742"/>
            <a:ext cx="10927081" cy="417437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28599" y="4453128"/>
            <a:ext cx="10927081" cy="1719072"/>
          </a:xfrm>
        </p:spPr>
        <p:txBody>
          <a:bodyPr lIns="91440" rIns="91440" anchor="t" anchorCtr="0">
            <a:normAutofit/>
          </a:bodyPr>
          <a:lstStyle>
            <a:lvl1pPr marL="0" indent="0">
              <a:buNone/>
              <a:defRPr sz="2400" cap="all" spc="201" baseline="0">
                <a:solidFill>
                  <a:schemeClr val="tx2"/>
                </a:solidFill>
                <a:latin typeface="+mj-lt"/>
              </a:defRPr>
            </a:lvl1pPr>
            <a:lvl2pPr marL="457211" indent="0">
              <a:buNone/>
              <a:defRPr sz="1801">
                <a:solidFill>
                  <a:schemeClr val="tx1">
                    <a:tint val="75000"/>
                  </a:schemeClr>
                </a:solidFill>
              </a:defRPr>
            </a:lvl2pPr>
            <a:lvl3pPr marL="914423" indent="0">
              <a:buNone/>
              <a:defRPr sz="1600">
                <a:solidFill>
                  <a:schemeClr val="tx1">
                    <a:tint val="75000"/>
                  </a:schemeClr>
                </a:solidFill>
              </a:defRPr>
            </a:lvl3pPr>
            <a:lvl4pPr marL="1371634" indent="0">
              <a:buNone/>
              <a:defRPr sz="1401">
                <a:solidFill>
                  <a:schemeClr val="tx1">
                    <a:tint val="75000"/>
                  </a:schemeClr>
                </a:solidFill>
              </a:defRPr>
            </a:lvl4pPr>
            <a:lvl5pPr marL="1828846" indent="0">
              <a:buNone/>
              <a:defRPr sz="1401">
                <a:solidFill>
                  <a:schemeClr val="tx1">
                    <a:tint val="75000"/>
                  </a:schemeClr>
                </a:solidFill>
              </a:defRPr>
            </a:lvl5pPr>
            <a:lvl6pPr marL="2286057" indent="0">
              <a:buNone/>
              <a:defRPr sz="1401">
                <a:solidFill>
                  <a:schemeClr val="tx1">
                    <a:tint val="75000"/>
                  </a:schemeClr>
                </a:solidFill>
              </a:defRPr>
            </a:lvl6pPr>
            <a:lvl7pPr marL="2743269" indent="0">
              <a:buNone/>
              <a:defRPr sz="1401">
                <a:solidFill>
                  <a:schemeClr val="tx1">
                    <a:tint val="75000"/>
                  </a:schemeClr>
                </a:solidFill>
              </a:defRPr>
            </a:lvl7pPr>
            <a:lvl8pPr marL="3200480" indent="0">
              <a:buNone/>
              <a:defRPr sz="1401">
                <a:solidFill>
                  <a:schemeClr val="tx1">
                    <a:tint val="75000"/>
                  </a:schemeClr>
                </a:solidFill>
              </a:defRPr>
            </a:lvl8pPr>
            <a:lvl9pPr marL="3657691"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105937-90B1-462A-AED5-8A20315C1D3D}" type="datetimeFigureOut">
              <a:rPr lang="en-US" smtClean="0"/>
              <a:pPr/>
              <a:t>12/12/2016</a:t>
            </a:fld>
            <a:endParaRPr lang="en-US"/>
          </a:p>
        </p:txBody>
      </p:sp>
      <p:sp>
        <p:nvSpPr>
          <p:cNvPr id="5" name="Footer Placeholder 4"/>
          <p:cNvSpPr>
            <a:spLocks noGrp="1"/>
          </p:cNvSpPr>
          <p:nvPr>
            <p:ph type="ftr" sz="quarter" idx="11"/>
          </p:nvPr>
        </p:nvSpPr>
        <p:spPr/>
        <p:txBody>
          <a:bodyPr/>
          <a:lstStyle/>
          <a:p>
            <a:r>
              <a:rPr lang="en-US" dirty="0">
                <a:solidFill>
                  <a:srgbClr val="242852">
                    <a:lumMod val="75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425904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52400" y="150743"/>
            <a:ext cx="11003280" cy="86124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2400" y="1295399"/>
            <a:ext cx="5882639"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295400"/>
            <a:ext cx="5856446"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105937-90B1-462A-AED5-8A20315C1D3D}" type="datetimeFigureOut">
              <a:rPr lang="en-US" smtClean="0"/>
              <a:pPr/>
              <a:t>12/12/2016</a:t>
            </a:fld>
            <a:endParaRPr lang="en-US"/>
          </a:p>
        </p:txBody>
      </p:sp>
      <p:sp>
        <p:nvSpPr>
          <p:cNvPr id="6" name="Footer Placeholder 5"/>
          <p:cNvSpPr>
            <a:spLocks noGrp="1"/>
          </p:cNvSpPr>
          <p:nvPr>
            <p:ph type="ftr" sz="quarter" idx="11"/>
          </p:nvPr>
        </p:nvSpPr>
        <p:spPr/>
        <p:txBody>
          <a:bodyPr/>
          <a:lstStyle/>
          <a:p>
            <a:r>
              <a:rPr lang="en-US" dirty="0">
                <a:solidFill>
                  <a:srgbClr val="242852">
                    <a:lumMod val="75000"/>
                  </a:srgbClr>
                </a:solidFill>
              </a:rPr>
              <a:t>Passion for pattern</a:t>
            </a: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13911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28599" y="150742"/>
            <a:ext cx="10927081" cy="86124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8599" y="1143000"/>
            <a:ext cx="5806441" cy="703052"/>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4" name="Content Placeholder 3"/>
          <p:cNvSpPr>
            <a:spLocks noGrp="1"/>
          </p:cNvSpPr>
          <p:nvPr>
            <p:ph sz="half" idx="2"/>
          </p:nvPr>
        </p:nvSpPr>
        <p:spPr>
          <a:xfrm>
            <a:off x="231990" y="1974464"/>
            <a:ext cx="5803050" cy="41977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143096"/>
            <a:ext cx="5810726" cy="702956"/>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1974464"/>
            <a:ext cx="5810726" cy="4197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105937-90B1-462A-AED5-8A20315C1D3D}" type="datetimeFigureOut">
              <a:rPr lang="en-US" smtClean="0"/>
              <a:pPr/>
              <a:t>12/12/2016</a:t>
            </a:fld>
            <a:endParaRPr lang="en-US"/>
          </a:p>
        </p:txBody>
      </p:sp>
      <p:sp>
        <p:nvSpPr>
          <p:cNvPr id="8" name="Footer Placeholder 7"/>
          <p:cNvSpPr>
            <a:spLocks noGrp="1"/>
          </p:cNvSpPr>
          <p:nvPr>
            <p:ph type="ftr" sz="quarter" idx="11"/>
          </p:nvPr>
        </p:nvSpPr>
        <p:spPr/>
        <p:txBody>
          <a:bodyPr/>
          <a:lstStyle/>
          <a:p>
            <a:r>
              <a:rPr lang="en-US" dirty="0">
                <a:solidFill>
                  <a:srgbClr val="242852">
                    <a:lumMod val="75000"/>
                  </a:srgbClr>
                </a:solidFill>
              </a:rPr>
              <a:t>Passion for pattern</a:t>
            </a: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301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105937-90B1-462A-AED5-8A20315C1D3D}" type="datetimeFigureOut">
              <a:rPr lang="en-US" smtClean="0"/>
              <a:pPr/>
              <a:t>12/12/2016</a:t>
            </a:fld>
            <a:endParaRPr lang="en-US"/>
          </a:p>
        </p:txBody>
      </p:sp>
      <p:sp>
        <p:nvSpPr>
          <p:cNvPr id="4" name="Footer Placeholder 3"/>
          <p:cNvSpPr>
            <a:spLocks noGrp="1"/>
          </p:cNvSpPr>
          <p:nvPr>
            <p:ph type="ftr" sz="quarter" idx="11"/>
          </p:nvPr>
        </p:nvSpPr>
        <p:spPr/>
        <p:txBody>
          <a:bodyPr/>
          <a:lstStyle/>
          <a:p>
            <a:r>
              <a:rPr lang="en-US" dirty="0">
                <a:solidFill>
                  <a:srgbClr val="242852">
                    <a:lumMod val="75000"/>
                  </a:srgbClr>
                </a:solidFill>
              </a:rPr>
              <a:t>Passion for pattern</a:t>
            </a:r>
          </a:p>
        </p:txBody>
      </p:sp>
      <p:sp>
        <p:nvSpPr>
          <p:cNvPr id="5" name="Slide Number Placeholder 4"/>
          <p:cNvSpPr>
            <a:spLocks noGrp="1"/>
          </p:cNvSpPr>
          <p:nvPr>
            <p:ph type="sldNum" sz="quarter" idx="12"/>
          </p:nvPr>
        </p:nvSpPr>
        <p:spPr/>
        <p:txBody>
          <a:bodyPr/>
          <a:lstStyle/>
          <a:p>
            <a:fld id="{FA088B27-51EA-43CF-84BE-213EAFDFD34D}"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56179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105937-90B1-462A-AED5-8A20315C1D3D}" type="datetimeFigureOut">
              <a:rPr lang="en-US" smtClean="0"/>
              <a:pPr/>
              <a:t>12/12/2016</a:t>
            </a:fld>
            <a:endParaRPr lang="en-US"/>
          </a:p>
        </p:txBody>
      </p:sp>
      <p:sp>
        <p:nvSpPr>
          <p:cNvPr id="8" name="Footer Placeholder 7"/>
          <p:cNvSpPr>
            <a:spLocks noGrp="1"/>
          </p:cNvSpPr>
          <p:nvPr>
            <p:ph type="ftr" sz="quarter" idx="11"/>
          </p:nvPr>
        </p:nvSpPr>
        <p:spPr/>
        <p:txBody>
          <a:bodyPr/>
          <a:lstStyle>
            <a:lvl1pPr>
              <a:defRPr>
                <a:solidFill>
                  <a:schemeClr val="tx2">
                    <a:lumMod val="75000"/>
                  </a:schemeClr>
                </a:solidFill>
              </a:defRPr>
            </a:lvl1pPr>
          </a:lstStyle>
          <a:p>
            <a:r>
              <a:rPr lang="en-US" dirty="0">
                <a:solidFill>
                  <a:srgbClr val="242852">
                    <a:lumMod val="75000"/>
                  </a:srgbClr>
                </a:solidFill>
              </a:rPr>
              <a:t>Passion for pattern</a:t>
            </a: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907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1"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0" cy="365125"/>
          </a:xfrm>
        </p:spPr>
        <p:txBody>
          <a:bodyPr/>
          <a:lstStyle>
            <a:lvl1pPr algn="l">
              <a:defRPr/>
            </a:lvl1pPr>
          </a:lstStyle>
          <a:p>
            <a:fld id="{71105937-90B1-462A-AED5-8A20315C1D3D}" type="datetimeFigureOut">
              <a:rPr lang="en-US" smtClean="0"/>
              <a:pPr/>
              <a:t>12/12/2016</a:t>
            </a:fld>
            <a:endParaRPr lang="en-US"/>
          </a:p>
        </p:txBody>
      </p:sp>
      <p:sp>
        <p:nvSpPr>
          <p:cNvPr id="6" name="Footer Placeholder 5"/>
          <p:cNvSpPr>
            <a:spLocks noGrp="1"/>
          </p:cNvSpPr>
          <p:nvPr>
            <p:ph type="ftr" sz="quarter" idx="11"/>
          </p:nvPr>
        </p:nvSpPr>
        <p:spPr>
          <a:xfrm>
            <a:off x="4800600" y="6459787"/>
            <a:ext cx="4648201" cy="365125"/>
          </a:xfrm>
        </p:spPr>
        <p:txBody>
          <a:bodyPr/>
          <a:lstStyle>
            <a:lvl1pPr algn="l">
              <a:defRPr>
                <a:solidFill>
                  <a:schemeClr val="tx2"/>
                </a:solidFill>
              </a:defRPr>
            </a:lvl1pPr>
          </a:lstStyle>
          <a:p>
            <a:endParaRPr lang="en-US">
              <a:solidFill>
                <a:srgbClr val="2428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088B27-51EA-43CF-84BE-213EAFDFD34D}" type="slidenum">
              <a:rPr lang="en-US" smtClean="0">
                <a:solidFill>
                  <a:srgbClr val="242852"/>
                </a:solidFill>
              </a:rPr>
              <a:pPr/>
              <a:t>‹#›</a:t>
            </a:fld>
            <a:endParaRPr lang="en-US">
              <a:solidFill>
                <a:srgbClr val="242852"/>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11128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601"/>
              </a:spcAft>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105937-90B1-462A-AED5-8A20315C1D3D}" type="datetimeFigureOut">
              <a:rPr lang="en-US" smtClean="0"/>
              <a:pPr/>
              <a:t>12/12/2016</a:t>
            </a:fld>
            <a:endParaRPr lang="en-US"/>
          </a:p>
        </p:txBody>
      </p:sp>
      <p:sp>
        <p:nvSpPr>
          <p:cNvPr id="6" name="Footer Placeholder 5"/>
          <p:cNvSpPr>
            <a:spLocks noGrp="1"/>
          </p:cNvSpPr>
          <p:nvPr>
            <p:ph type="ftr" sz="quarter" idx="11"/>
          </p:nvPr>
        </p:nvSpPr>
        <p:spPr/>
        <p:txBody>
          <a:bodyPr/>
          <a:lstStyle/>
          <a:p>
            <a:endParaRPr lang="en-US">
              <a:solidFill>
                <a:srgbClr val="242852">
                  <a:lumMod val="75000"/>
                </a:srgbClr>
              </a:solidFill>
            </a:endParaRP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280151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8600" y="150743"/>
            <a:ext cx="10927080" cy="86124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28599" y="1274018"/>
            <a:ext cx="11836401" cy="459338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599" y="6439643"/>
            <a:ext cx="2472271" cy="365125"/>
          </a:xfrm>
          <a:prstGeom prst="rect">
            <a:avLst/>
          </a:prstGeom>
        </p:spPr>
        <p:txBody>
          <a:bodyPr vert="horz" lIns="91440" tIns="45720" rIns="91440" bIns="45720" rtlCol="0" anchor="ctr"/>
          <a:lstStyle>
            <a:lvl1pPr algn="l">
              <a:defRPr sz="900">
                <a:solidFill>
                  <a:srgbClr val="FFFFFF"/>
                </a:solidFill>
              </a:defRPr>
            </a:lvl1pPr>
          </a:lstStyle>
          <a:p>
            <a:pPr defTabSz="914423"/>
            <a:fld id="{71105937-90B1-462A-AED5-8A20315C1D3D}" type="datetimeFigureOut">
              <a:rPr lang="en-US" smtClean="0"/>
              <a:pPr defTabSz="914423"/>
              <a:t>12/12/2016</a:t>
            </a:fld>
            <a:endParaRPr lang="en-US" dirty="0"/>
          </a:p>
        </p:txBody>
      </p:sp>
      <p:sp>
        <p:nvSpPr>
          <p:cNvPr id="5" name="Footer Placeholder 4"/>
          <p:cNvSpPr>
            <a:spLocks noGrp="1"/>
          </p:cNvSpPr>
          <p:nvPr>
            <p:ph type="ftr" sz="quarter" idx="3"/>
          </p:nvPr>
        </p:nvSpPr>
        <p:spPr>
          <a:xfrm>
            <a:off x="3686184" y="6459787"/>
            <a:ext cx="4822804" cy="365125"/>
          </a:xfrm>
          <a:prstGeom prst="rect">
            <a:avLst/>
          </a:prstGeom>
        </p:spPr>
        <p:txBody>
          <a:bodyPr vert="horz" lIns="91440" tIns="45720" rIns="91440" bIns="45720" rtlCol="0" anchor="ctr"/>
          <a:lstStyle>
            <a:lvl1pPr algn="ctr">
              <a:defRPr sz="900" cap="all" baseline="0">
                <a:solidFill>
                  <a:schemeClr val="tx2">
                    <a:lumMod val="75000"/>
                  </a:schemeClr>
                </a:solidFill>
                <a:latin typeface="DejaVu Serif" panose="02060603050605020204" pitchFamily="18" charset="0"/>
                <a:ea typeface="DejaVu Serif" panose="02060603050605020204" pitchFamily="18" charset="0"/>
              </a:defRPr>
            </a:lvl1pPr>
          </a:lstStyle>
          <a:p>
            <a:pPr defTabSz="914423"/>
            <a:r>
              <a:rPr lang="en-US">
                <a:solidFill>
                  <a:srgbClr val="242852">
                    <a:lumMod val="75000"/>
                  </a:srgbClr>
                </a:solidFill>
              </a:rPr>
              <a:t>Passion for pattern</a:t>
            </a:r>
            <a:endParaRPr lang="en-US" dirty="0">
              <a:solidFill>
                <a:srgbClr val="242852">
                  <a:lumMod val="75000"/>
                </a:srgbClr>
              </a:solidFill>
            </a:endParaRPr>
          </a:p>
        </p:txBody>
      </p:sp>
      <p:sp>
        <p:nvSpPr>
          <p:cNvPr id="6" name="Slide Number Placeholder 5"/>
          <p:cNvSpPr>
            <a:spLocks noGrp="1"/>
          </p:cNvSpPr>
          <p:nvPr>
            <p:ph type="sldNum" sz="quarter" idx="4"/>
          </p:nvPr>
        </p:nvSpPr>
        <p:spPr>
          <a:xfrm>
            <a:off x="10716621" y="6434524"/>
            <a:ext cx="1312025" cy="365125"/>
          </a:xfrm>
          <a:prstGeom prst="rect">
            <a:avLst/>
          </a:prstGeom>
        </p:spPr>
        <p:txBody>
          <a:bodyPr vert="horz" lIns="91440" tIns="45720" rIns="91440" bIns="45720" rtlCol="0" anchor="ctr"/>
          <a:lstStyle>
            <a:lvl1pPr algn="r">
              <a:defRPr sz="1050">
                <a:solidFill>
                  <a:srgbClr val="FFFFFF"/>
                </a:solidFill>
              </a:defRPr>
            </a:lvl1pPr>
          </a:lstStyle>
          <a:p>
            <a:pPr defTabSz="914423"/>
            <a:fld id="{FA088B27-51EA-43CF-84BE-213EAFDFD34D}" type="slidenum">
              <a:rPr lang="en-US" smtClean="0"/>
              <a:pPr defTabSz="914423"/>
              <a:t>‹#›</a:t>
            </a:fld>
            <a:endParaRPr lang="en-US"/>
          </a:p>
        </p:txBody>
      </p:sp>
      <p:cxnSp>
        <p:nvCxnSpPr>
          <p:cNvPr id="10" name="Straight Connector 9"/>
          <p:cNvCxnSpPr/>
          <p:nvPr/>
        </p:nvCxnSpPr>
        <p:spPr>
          <a:xfrm>
            <a:off x="228600" y="1143000"/>
            <a:ext cx="1098388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3602290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23"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2" indent="-91442" algn="l" defTabSz="914423" rtl="0" eaLnBrk="1" latinLnBrk="0" hangingPunct="1">
        <a:lnSpc>
          <a:spcPct val="90000"/>
        </a:lnSpc>
        <a:spcBef>
          <a:spcPts val="1200"/>
        </a:spcBef>
        <a:spcAft>
          <a:spcPts val="201"/>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58" indent="-182885" algn="l" defTabSz="914423" rtl="0" eaLnBrk="1" latinLnBrk="0" hangingPunct="1">
        <a:lnSpc>
          <a:spcPct val="90000"/>
        </a:lnSpc>
        <a:spcBef>
          <a:spcPts val="201"/>
        </a:spcBef>
        <a:spcAft>
          <a:spcPts val="400"/>
        </a:spcAft>
        <a:buClr>
          <a:schemeClr val="accent1"/>
        </a:buClr>
        <a:buFont typeface="Calibri" pitchFamily="34" charset="0"/>
        <a:buChar char="◦"/>
        <a:defRPr sz="1801" kern="1200">
          <a:solidFill>
            <a:schemeClr val="tx1">
              <a:lumMod val="75000"/>
              <a:lumOff val="25000"/>
            </a:schemeClr>
          </a:solidFill>
          <a:latin typeface="+mn-lt"/>
          <a:ea typeface="+mn-ea"/>
          <a:cs typeface="+mn-cs"/>
        </a:defRPr>
      </a:lvl2pPr>
      <a:lvl3pPr marL="566942"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3pPr>
      <a:lvl4pPr marL="749827"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4pPr>
      <a:lvl5pPr marL="932711"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5pPr>
      <a:lvl6pPr marL="110002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6pPr>
      <a:lvl7pPr marL="130003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7pPr>
      <a:lvl8pPr marL="150003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8pPr>
      <a:lvl9pPr marL="170004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9pPr>
    </p:bodyStyle>
    <p:otherStyle>
      <a:defPPr>
        <a:defRPr lang="en-US"/>
      </a:defPPr>
      <a:lvl1pPr marL="0" algn="l" defTabSz="914423" rtl="0" eaLnBrk="1" latinLnBrk="0" hangingPunct="1">
        <a:defRPr sz="1801" kern="1200">
          <a:solidFill>
            <a:schemeClr val="tx1"/>
          </a:solidFill>
          <a:latin typeface="+mn-lt"/>
          <a:ea typeface="+mn-ea"/>
          <a:cs typeface="+mn-cs"/>
        </a:defRPr>
      </a:lvl1pPr>
      <a:lvl2pPr marL="457211" algn="l" defTabSz="914423" rtl="0" eaLnBrk="1" latinLnBrk="0" hangingPunct="1">
        <a:defRPr sz="1801" kern="1200">
          <a:solidFill>
            <a:schemeClr val="tx1"/>
          </a:solidFill>
          <a:latin typeface="+mn-lt"/>
          <a:ea typeface="+mn-ea"/>
          <a:cs typeface="+mn-cs"/>
        </a:defRPr>
      </a:lvl2pPr>
      <a:lvl3pPr marL="914423" algn="l" defTabSz="914423" rtl="0" eaLnBrk="1" latinLnBrk="0" hangingPunct="1">
        <a:defRPr sz="1801" kern="1200">
          <a:solidFill>
            <a:schemeClr val="tx1"/>
          </a:solidFill>
          <a:latin typeface="+mn-lt"/>
          <a:ea typeface="+mn-ea"/>
          <a:cs typeface="+mn-cs"/>
        </a:defRPr>
      </a:lvl3pPr>
      <a:lvl4pPr marL="1371634" algn="l" defTabSz="914423" rtl="0" eaLnBrk="1" latinLnBrk="0" hangingPunct="1">
        <a:defRPr sz="1801" kern="1200">
          <a:solidFill>
            <a:schemeClr val="tx1"/>
          </a:solidFill>
          <a:latin typeface="+mn-lt"/>
          <a:ea typeface="+mn-ea"/>
          <a:cs typeface="+mn-cs"/>
        </a:defRPr>
      </a:lvl4pPr>
      <a:lvl5pPr marL="1828846" algn="l" defTabSz="914423" rtl="0" eaLnBrk="1" latinLnBrk="0" hangingPunct="1">
        <a:defRPr sz="1801" kern="1200">
          <a:solidFill>
            <a:schemeClr val="tx1"/>
          </a:solidFill>
          <a:latin typeface="+mn-lt"/>
          <a:ea typeface="+mn-ea"/>
          <a:cs typeface="+mn-cs"/>
        </a:defRPr>
      </a:lvl5pPr>
      <a:lvl6pPr marL="2286057" algn="l" defTabSz="914423" rtl="0" eaLnBrk="1" latinLnBrk="0" hangingPunct="1">
        <a:defRPr sz="1801" kern="1200">
          <a:solidFill>
            <a:schemeClr val="tx1"/>
          </a:solidFill>
          <a:latin typeface="+mn-lt"/>
          <a:ea typeface="+mn-ea"/>
          <a:cs typeface="+mn-cs"/>
        </a:defRPr>
      </a:lvl6pPr>
      <a:lvl7pPr marL="2743269" algn="l" defTabSz="914423" rtl="0" eaLnBrk="1" latinLnBrk="0" hangingPunct="1">
        <a:defRPr sz="1801" kern="1200">
          <a:solidFill>
            <a:schemeClr val="tx1"/>
          </a:solidFill>
          <a:latin typeface="+mn-lt"/>
          <a:ea typeface="+mn-ea"/>
          <a:cs typeface="+mn-cs"/>
        </a:defRPr>
      </a:lvl7pPr>
      <a:lvl8pPr marL="3200480" algn="l" defTabSz="914423" rtl="0" eaLnBrk="1" latinLnBrk="0" hangingPunct="1">
        <a:defRPr sz="1801" kern="1200">
          <a:solidFill>
            <a:schemeClr val="tx1"/>
          </a:solidFill>
          <a:latin typeface="+mn-lt"/>
          <a:ea typeface="+mn-ea"/>
          <a:cs typeface="+mn-cs"/>
        </a:defRPr>
      </a:lvl8pPr>
      <a:lvl9pPr marL="3657691" algn="l" defTabSz="91442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Decision Tree </a:t>
            </a:r>
          </a:p>
        </p:txBody>
      </p:sp>
      <p:sp>
        <p:nvSpPr>
          <p:cNvPr id="4" name="Subtitle 3"/>
          <p:cNvSpPr>
            <a:spLocks noGrp="1"/>
          </p:cNvSpPr>
          <p:nvPr>
            <p:ph type="subTitle" idx="1"/>
          </p:nvPr>
        </p:nvSpPr>
        <p:spPr/>
        <p:txBody>
          <a:bodyPr/>
          <a:lstStyle/>
          <a:p>
            <a:r>
              <a:rPr lang="en-US" dirty="0"/>
              <a:t>U</a:t>
            </a:r>
            <a:r>
              <a:rPr lang="en-US" cap="none" dirty="0"/>
              <a:t>nderstanding Tree Analysis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52" y="784527"/>
            <a:ext cx="6802235" cy="1021745"/>
          </a:xfrm>
        </p:spPr>
        <p:txBody>
          <a:bodyPr>
            <a:normAutofit fontScale="90000"/>
          </a:bodyPr>
          <a:lstStyle/>
          <a:p>
            <a:r>
              <a:rPr lang="en-US" altLang="en-US" sz="5300" dirty="0">
                <a:latin typeface="Calibri Light" panose="020F0302020204030204" pitchFamily="34" charset="0"/>
              </a:rPr>
              <a:t>Calculation of entropy</a:t>
            </a:r>
            <a:br>
              <a:rPr lang="en-US" altLang="en-US" dirty="0"/>
            </a:br>
            <a:endParaRPr lang="en-IN" dirty="0"/>
          </a:p>
        </p:txBody>
      </p:sp>
      <p:sp>
        <p:nvSpPr>
          <p:cNvPr id="3" name="Content Placeholder 2"/>
          <p:cNvSpPr>
            <a:spLocks noGrp="1"/>
          </p:cNvSpPr>
          <p:nvPr>
            <p:ph idx="1"/>
          </p:nvPr>
        </p:nvSpPr>
        <p:spPr>
          <a:xfrm>
            <a:off x="168965" y="1295400"/>
            <a:ext cx="11184835" cy="3886200"/>
          </a:xfrm>
        </p:spPr>
        <p:txBody>
          <a:bodyPr>
            <a:normAutofit lnSpcReduction="10000"/>
          </a:bodyPr>
          <a:lstStyle/>
          <a:p>
            <a:pPr lvl="1">
              <a:lnSpc>
                <a:spcPct val="150000"/>
              </a:lnSpc>
              <a:buClrTx/>
              <a:buFont typeface="Wingdings" panose="05000000000000000000" pitchFamily="2" charset="2"/>
              <a:buChar char="Ø"/>
            </a:pPr>
            <a:r>
              <a:rPr lang="en-US" sz="3200" dirty="0">
                <a:solidFill>
                  <a:schemeClr val="tx1"/>
                </a:solidFill>
              </a:rPr>
              <a:t> Entropy is a measure of uncertainty in the data</a:t>
            </a:r>
            <a:endParaRPr lang="en-US" altLang="en-US" sz="3200" dirty="0">
              <a:solidFill>
                <a:schemeClr val="tx1"/>
              </a:solidFill>
            </a:endParaRPr>
          </a:p>
          <a:p>
            <a:pPr marL="457200" lvl="1" indent="0">
              <a:lnSpc>
                <a:spcPct val="150000"/>
              </a:lnSpc>
              <a:buNone/>
            </a:pPr>
            <a:r>
              <a:rPr lang="en-US" altLang="en-US" sz="3200" dirty="0">
                <a:solidFill>
                  <a:schemeClr val="tx1"/>
                </a:solidFill>
              </a:rPr>
              <a:t>           Entropy(S) = </a:t>
            </a:r>
            <a:r>
              <a:rPr lang="en-US" altLang="en-US" sz="3200" dirty="0">
                <a:solidFill>
                  <a:schemeClr val="tx1"/>
                </a:solidFill>
                <a:cs typeface="Arial" panose="020B0604020202020204" pitchFamily="34" charset="0"/>
              </a:rPr>
              <a:t>∑</a:t>
            </a:r>
            <a:r>
              <a:rPr lang="en-US" altLang="en-US" sz="3200" baseline="-25000" dirty="0">
                <a:solidFill>
                  <a:schemeClr val="tx1"/>
                </a:solidFill>
                <a:cs typeface="Arial" panose="020B0604020202020204" pitchFamily="34" charset="0"/>
              </a:rPr>
              <a:t>(</a:t>
            </a:r>
            <a:r>
              <a:rPr lang="en-US" altLang="en-US" sz="3200" baseline="-25000" dirty="0" err="1">
                <a:solidFill>
                  <a:schemeClr val="tx1"/>
                </a:solidFill>
                <a:cs typeface="Arial" panose="020B0604020202020204" pitchFamily="34" charset="0"/>
              </a:rPr>
              <a:t>i</a:t>
            </a:r>
            <a:r>
              <a:rPr lang="en-US" altLang="en-US" sz="3200" baseline="-25000" dirty="0">
                <a:solidFill>
                  <a:schemeClr val="tx1"/>
                </a:solidFill>
                <a:cs typeface="Arial" panose="020B0604020202020204" pitchFamily="34" charset="0"/>
              </a:rPr>
              <a:t>=1 to l)</a:t>
            </a:r>
            <a:r>
              <a:rPr lang="en-US" altLang="en-US" sz="3200" dirty="0">
                <a:solidFill>
                  <a:schemeClr val="tx1"/>
                </a:solidFill>
                <a:cs typeface="Arial" panose="020B0604020202020204" pitchFamily="34" charset="0"/>
              </a:rPr>
              <a:t>-|S</a:t>
            </a:r>
            <a:r>
              <a:rPr lang="en-US" altLang="en-US" sz="3200" baseline="-25000" dirty="0">
                <a:solidFill>
                  <a:schemeClr val="tx1"/>
                </a:solidFill>
                <a:cs typeface="Arial" panose="020B0604020202020204" pitchFamily="34" charset="0"/>
              </a:rPr>
              <a:t>i</a:t>
            </a:r>
            <a:r>
              <a:rPr lang="en-US" altLang="en-US" sz="3200" dirty="0">
                <a:solidFill>
                  <a:schemeClr val="tx1"/>
                </a:solidFill>
                <a:cs typeface="Arial" panose="020B0604020202020204" pitchFamily="34" charset="0"/>
              </a:rPr>
              <a:t>|/|S| * log</a:t>
            </a:r>
            <a:r>
              <a:rPr lang="en-US" altLang="en-US" sz="3200" baseline="-25000" dirty="0">
                <a:solidFill>
                  <a:schemeClr val="tx1"/>
                </a:solidFill>
                <a:cs typeface="Arial" panose="020B0604020202020204" pitchFamily="34" charset="0"/>
              </a:rPr>
              <a:t>2</a:t>
            </a:r>
            <a:r>
              <a:rPr lang="en-US" altLang="en-US" sz="3200" dirty="0">
                <a:solidFill>
                  <a:schemeClr val="tx1"/>
                </a:solidFill>
                <a:cs typeface="Arial" panose="020B0604020202020204" pitchFamily="34" charset="0"/>
              </a:rPr>
              <a:t>(|S</a:t>
            </a:r>
            <a:r>
              <a:rPr lang="en-US" altLang="en-US" sz="3200" baseline="-25000" dirty="0">
                <a:solidFill>
                  <a:schemeClr val="tx1"/>
                </a:solidFill>
                <a:cs typeface="Arial" panose="020B0604020202020204" pitchFamily="34" charset="0"/>
              </a:rPr>
              <a:t>i</a:t>
            </a:r>
            <a:r>
              <a:rPr lang="en-US" altLang="en-US" sz="3200" dirty="0">
                <a:solidFill>
                  <a:schemeClr val="tx1"/>
                </a:solidFill>
                <a:cs typeface="Arial" panose="020B0604020202020204" pitchFamily="34" charset="0"/>
              </a:rPr>
              <a:t>|/|S|)</a:t>
            </a:r>
          </a:p>
          <a:p>
            <a:pPr lvl="2">
              <a:lnSpc>
                <a:spcPct val="150000"/>
              </a:lnSpc>
              <a:buClrTx/>
              <a:buFont typeface="Wingdings" panose="05000000000000000000" pitchFamily="2" charset="2"/>
              <a:buChar char="§"/>
            </a:pPr>
            <a:r>
              <a:rPr lang="en-US" altLang="en-US" sz="3200" dirty="0">
                <a:solidFill>
                  <a:schemeClr val="tx1"/>
                </a:solidFill>
                <a:cs typeface="Arial" panose="020B0604020202020204" pitchFamily="34" charset="0"/>
              </a:rPr>
              <a:t> S = set of examples</a:t>
            </a:r>
          </a:p>
          <a:p>
            <a:pPr lvl="2">
              <a:lnSpc>
                <a:spcPct val="150000"/>
              </a:lnSpc>
              <a:buClrTx/>
              <a:buFont typeface="Wingdings" panose="05000000000000000000" pitchFamily="2" charset="2"/>
              <a:buChar char="§"/>
            </a:pPr>
            <a:r>
              <a:rPr lang="en-US" altLang="en-US" sz="3200" dirty="0">
                <a:solidFill>
                  <a:schemeClr val="tx1"/>
                </a:solidFill>
                <a:cs typeface="Arial" panose="020B0604020202020204" pitchFamily="34" charset="0"/>
              </a:rPr>
              <a:t> S</a:t>
            </a:r>
            <a:r>
              <a:rPr lang="en-US" altLang="en-US" sz="3200" baseline="-25000" dirty="0">
                <a:solidFill>
                  <a:schemeClr val="tx1"/>
                </a:solidFill>
                <a:cs typeface="Arial" panose="020B0604020202020204" pitchFamily="34" charset="0"/>
              </a:rPr>
              <a:t>i</a:t>
            </a:r>
            <a:r>
              <a:rPr lang="en-US" altLang="en-US" sz="3200" dirty="0">
                <a:solidFill>
                  <a:schemeClr val="tx1"/>
                </a:solidFill>
                <a:cs typeface="Arial" panose="020B0604020202020204" pitchFamily="34" charset="0"/>
              </a:rPr>
              <a:t> = subset of S with value v</a:t>
            </a:r>
            <a:r>
              <a:rPr lang="en-US" altLang="en-US" sz="3200" baseline="-25000" dirty="0">
                <a:solidFill>
                  <a:schemeClr val="tx1"/>
                </a:solidFill>
                <a:cs typeface="Arial" panose="020B0604020202020204" pitchFamily="34" charset="0"/>
              </a:rPr>
              <a:t>i</a:t>
            </a:r>
            <a:r>
              <a:rPr lang="en-US" altLang="en-US" sz="3200" dirty="0">
                <a:solidFill>
                  <a:schemeClr val="tx1"/>
                </a:solidFill>
                <a:cs typeface="Arial" panose="020B0604020202020204" pitchFamily="34" charset="0"/>
              </a:rPr>
              <a:t> under the target attribute</a:t>
            </a:r>
          </a:p>
          <a:p>
            <a:pPr lvl="2">
              <a:lnSpc>
                <a:spcPct val="150000"/>
              </a:lnSpc>
              <a:buClrTx/>
              <a:buFont typeface="Wingdings" panose="05000000000000000000" pitchFamily="2" charset="2"/>
              <a:buChar char="§"/>
            </a:pPr>
            <a:r>
              <a:rPr lang="en-US" altLang="en-US" sz="3200" dirty="0">
                <a:solidFill>
                  <a:schemeClr val="tx1"/>
                </a:solidFill>
                <a:cs typeface="Arial" panose="020B0604020202020204" pitchFamily="34" charset="0"/>
              </a:rPr>
              <a:t> l = size of the range of the target attribute</a:t>
            </a:r>
          </a:p>
          <a:p>
            <a:pPr marL="0" indent="0">
              <a:buNone/>
            </a:pPr>
            <a:endParaRPr lang="en-IN" dirty="0"/>
          </a:p>
        </p:txBody>
      </p:sp>
    </p:spTree>
    <p:extLst>
      <p:ext uri="{BB962C8B-B14F-4D97-AF65-F5344CB8AC3E}">
        <p14:creationId xmlns:p14="http://schemas.microsoft.com/office/powerpoint/2010/main" val="1051310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3538452" cy="902593"/>
          </a:xfrm>
        </p:spPr>
        <p:txBody>
          <a:bodyPr>
            <a:normAutofit/>
          </a:bodyPr>
          <a:lstStyle/>
          <a:p>
            <a:r>
              <a:rPr lang="en-IN" dirty="0">
                <a:latin typeface="Calibri Light" panose="020F0302020204030204" pitchFamily="34" charset="0"/>
              </a:rPr>
              <a:t>Entropy</a:t>
            </a:r>
          </a:p>
        </p:txBody>
      </p:sp>
      <p:sp>
        <p:nvSpPr>
          <p:cNvPr id="3" name="Content Placeholder 2"/>
          <p:cNvSpPr>
            <a:spLocks noGrp="1"/>
          </p:cNvSpPr>
          <p:nvPr>
            <p:ph idx="1"/>
          </p:nvPr>
        </p:nvSpPr>
        <p:spPr>
          <a:xfrm>
            <a:off x="457199" y="1283593"/>
            <a:ext cx="10744201" cy="4881259"/>
          </a:xfrm>
        </p:spPr>
        <p:txBody>
          <a:bodyPr>
            <a:noAutofit/>
          </a:bodyPr>
          <a:lstStyle/>
          <a:p>
            <a:pPr>
              <a:lnSpc>
                <a:spcPct val="150000"/>
              </a:lnSpc>
              <a:buClrTx/>
              <a:buFont typeface="Wingdings" panose="05000000000000000000" pitchFamily="2" charset="2"/>
              <a:buChar char="q"/>
            </a:pPr>
            <a:r>
              <a:rPr lang="en-IN" sz="2800" dirty="0">
                <a:solidFill>
                  <a:schemeClr val="tx1"/>
                </a:solidFill>
              </a:rPr>
              <a:t> Let us say, I am considering an action like a coin toss.  Say, I have five coins with probabilities for heads 0, 0.25, 0.5, 0.75 and 1.  When I toss them which one has highest uncertainty and which one has the least?</a:t>
            </a:r>
          </a:p>
          <a:p>
            <a:pPr marL="0" indent="0">
              <a:lnSpc>
                <a:spcPct val="150000"/>
              </a:lnSpc>
              <a:buNone/>
            </a:pPr>
            <a:r>
              <a:rPr lang="en-IN" sz="2800" dirty="0">
                <a:solidFill>
                  <a:schemeClr val="tx1"/>
                </a:solidFill>
              </a:rPr>
              <a:t>                              H = − 𝑖𝑝𝑖 log2 𝑝𝑖</a:t>
            </a:r>
          </a:p>
          <a:p>
            <a:pPr>
              <a:lnSpc>
                <a:spcPct val="150000"/>
              </a:lnSpc>
              <a:buClrTx/>
              <a:buFont typeface="Wingdings" panose="05000000000000000000" pitchFamily="2" charset="2"/>
              <a:buChar char="Ø"/>
            </a:pPr>
            <a:r>
              <a:rPr lang="en-IN" sz="2800" dirty="0">
                <a:solidFill>
                  <a:schemeClr val="tx1"/>
                </a:solidFill>
              </a:rPr>
              <a:t> Information gain = Entropy of the system before split – Entropy</a:t>
            </a:r>
          </a:p>
          <a:p>
            <a:pPr marL="0" indent="0">
              <a:lnSpc>
                <a:spcPct val="150000"/>
              </a:lnSpc>
              <a:buNone/>
            </a:pPr>
            <a:r>
              <a:rPr lang="en-IN" sz="2800" dirty="0">
                <a:solidFill>
                  <a:schemeClr val="tx1"/>
                </a:solidFill>
              </a:rPr>
              <a:t>            of the system after split</a:t>
            </a:r>
          </a:p>
        </p:txBody>
      </p:sp>
    </p:spTree>
    <p:extLst>
      <p:ext uri="{BB962C8B-B14F-4D97-AF65-F5344CB8AC3E}">
        <p14:creationId xmlns:p14="http://schemas.microsoft.com/office/powerpoint/2010/main" val="2908053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9894752" cy="871994"/>
          </a:xfrm>
        </p:spPr>
        <p:txBody>
          <a:bodyPr>
            <a:noAutofit/>
          </a:bodyPr>
          <a:lstStyle/>
          <a:p>
            <a:r>
              <a:rPr lang="en-IN" dirty="0">
                <a:latin typeface="Calibri Light" panose="020F0302020204030204" pitchFamily="34" charset="0"/>
              </a:rPr>
              <a:t>Entropy: Measure of Randomness</a:t>
            </a:r>
          </a:p>
        </p:txBody>
      </p:sp>
      <p:pic>
        <p:nvPicPr>
          <p:cNvPr id="6" name="Picture 5"/>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048000" y="1447800"/>
            <a:ext cx="6018726" cy="4545722"/>
          </a:xfrm>
          <a:prstGeom prst="rect">
            <a:avLst/>
          </a:prstGeom>
          <a:ln>
            <a:noFill/>
          </a:ln>
          <a:effectLst>
            <a:softEdge rad="112500"/>
          </a:effectLst>
        </p:spPr>
      </p:pic>
    </p:spTree>
    <p:extLst>
      <p:ext uri="{BB962C8B-B14F-4D97-AF65-F5344CB8AC3E}">
        <p14:creationId xmlns:p14="http://schemas.microsoft.com/office/powerpoint/2010/main" val="3537923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30" y="685800"/>
            <a:ext cx="6384681" cy="666482"/>
          </a:xfrm>
        </p:spPr>
        <p:txBody>
          <a:bodyPr>
            <a:noAutofit/>
          </a:bodyPr>
          <a:lstStyle/>
          <a:p>
            <a:pPr lvl="1" algn="l"/>
            <a:r>
              <a:rPr lang="en-IN" sz="4800" dirty="0">
                <a:solidFill>
                  <a:schemeClr val="tx1"/>
                </a:solidFill>
                <a:latin typeface="+mj-lt"/>
              </a:rPr>
              <a:t>Termination criteria</a:t>
            </a:r>
          </a:p>
        </p:txBody>
      </p:sp>
      <p:sp>
        <p:nvSpPr>
          <p:cNvPr id="3" name="Content Placeholder 2"/>
          <p:cNvSpPr>
            <a:spLocks noGrp="1"/>
          </p:cNvSpPr>
          <p:nvPr>
            <p:ph idx="1"/>
          </p:nvPr>
        </p:nvSpPr>
        <p:spPr>
          <a:xfrm>
            <a:off x="533400" y="1447800"/>
            <a:ext cx="10744200" cy="4419040"/>
          </a:xfrm>
        </p:spPr>
        <p:txBody>
          <a:bodyPr>
            <a:normAutofit fontScale="92500"/>
          </a:bodyPr>
          <a:lstStyle/>
          <a:p>
            <a:pPr>
              <a:lnSpc>
                <a:spcPct val="150000"/>
              </a:lnSpc>
              <a:buClrTx/>
              <a:buFont typeface="Wingdings" panose="05000000000000000000" pitchFamily="2" charset="2"/>
              <a:buChar char="q"/>
            </a:pPr>
            <a:r>
              <a:rPr lang="en-IN" sz="3200" dirty="0">
                <a:solidFill>
                  <a:schemeClr val="tx1"/>
                </a:solidFill>
                <a:latin typeface="+mj-lt"/>
              </a:rPr>
              <a:t> All the records at the node belong to one class.</a:t>
            </a:r>
          </a:p>
          <a:p>
            <a:pPr>
              <a:lnSpc>
                <a:spcPct val="150000"/>
              </a:lnSpc>
              <a:buClrTx/>
              <a:buFont typeface="Wingdings" panose="05000000000000000000" pitchFamily="2" charset="2"/>
              <a:buChar char="q"/>
            </a:pPr>
            <a:r>
              <a:rPr lang="en-IN" sz="3200" dirty="0">
                <a:solidFill>
                  <a:schemeClr val="tx1"/>
                </a:solidFill>
                <a:latin typeface="+mj-lt"/>
              </a:rPr>
              <a:t> A significant majority fraction of records belong to a single class.</a:t>
            </a:r>
          </a:p>
          <a:p>
            <a:pPr>
              <a:lnSpc>
                <a:spcPct val="150000"/>
              </a:lnSpc>
              <a:buClrTx/>
              <a:buFont typeface="Wingdings" panose="05000000000000000000" pitchFamily="2" charset="2"/>
              <a:buChar char="q"/>
            </a:pPr>
            <a:r>
              <a:rPr lang="en-IN" sz="3200" dirty="0">
                <a:solidFill>
                  <a:schemeClr val="tx1"/>
                </a:solidFill>
                <a:latin typeface="+mj-lt"/>
              </a:rPr>
              <a:t> The segment contains only one or very small number of records.</a:t>
            </a:r>
          </a:p>
          <a:p>
            <a:pPr>
              <a:lnSpc>
                <a:spcPct val="150000"/>
              </a:lnSpc>
              <a:buClrTx/>
              <a:buFont typeface="Wingdings" panose="05000000000000000000" pitchFamily="2" charset="2"/>
              <a:buChar char="q"/>
            </a:pPr>
            <a:r>
              <a:rPr lang="en-IN" sz="3200" dirty="0">
                <a:solidFill>
                  <a:schemeClr val="tx1"/>
                </a:solidFill>
                <a:latin typeface="+mj-lt"/>
              </a:rPr>
              <a:t> The improvement is not substantial enough to warrant making the split.</a:t>
            </a:r>
          </a:p>
          <a:p>
            <a:endParaRPr lang="en-IN" dirty="0"/>
          </a:p>
          <a:p>
            <a:endParaRPr lang="en-IN" dirty="0"/>
          </a:p>
          <a:p>
            <a:endParaRPr lang="en-IN" dirty="0"/>
          </a:p>
        </p:txBody>
      </p:sp>
    </p:spTree>
    <p:extLst>
      <p:ext uri="{BB962C8B-B14F-4D97-AF65-F5344CB8AC3E}">
        <p14:creationId xmlns:p14="http://schemas.microsoft.com/office/powerpoint/2010/main" val="2551346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913" y="501203"/>
            <a:ext cx="5058157" cy="717997"/>
          </a:xfrm>
        </p:spPr>
        <p:txBody>
          <a:bodyPr>
            <a:normAutofit/>
          </a:bodyPr>
          <a:lstStyle/>
          <a:p>
            <a:r>
              <a:rPr lang="en-US" altLang="en-US" dirty="0"/>
              <a:t>Pruning trees</a:t>
            </a:r>
            <a:endParaRPr lang="en-IN" dirty="0"/>
          </a:p>
        </p:txBody>
      </p:sp>
      <p:sp>
        <p:nvSpPr>
          <p:cNvPr id="3" name="Content Placeholder 2"/>
          <p:cNvSpPr>
            <a:spLocks noGrp="1"/>
          </p:cNvSpPr>
          <p:nvPr>
            <p:ph idx="1"/>
          </p:nvPr>
        </p:nvSpPr>
        <p:spPr>
          <a:xfrm>
            <a:off x="457200" y="1219200"/>
            <a:ext cx="11125200" cy="4876800"/>
          </a:xfrm>
        </p:spPr>
        <p:txBody>
          <a:bodyPr>
            <a:noAutofit/>
          </a:bodyPr>
          <a:lstStyle/>
          <a:p>
            <a:pPr>
              <a:lnSpc>
                <a:spcPct val="150000"/>
              </a:lnSpc>
              <a:buClrTx/>
              <a:buFont typeface="Wingdings" panose="05000000000000000000" pitchFamily="2" charset="2"/>
              <a:buChar char="q"/>
            </a:pPr>
            <a:r>
              <a:rPr lang="en-US" sz="3200" dirty="0">
                <a:solidFill>
                  <a:schemeClr val="tx1"/>
                </a:solidFill>
                <a:latin typeface="+mj-lt"/>
              </a:rPr>
              <a:t> The decision trees can be grown deeply enough to perfectly classify the training examples which leads to overfitting when there is noise in the data.</a:t>
            </a:r>
          </a:p>
          <a:p>
            <a:pPr>
              <a:lnSpc>
                <a:spcPct val="150000"/>
              </a:lnSpc>
              <a:buClrTx/>
              <a:buFont typeface="Wingdings" panose="05000000000000000000" pitchFamily="2" charset="2"/>
              <a:buChar char="q"/>
            </a:pPr>
            <a:r>
              <a:rPr lang="en-US" sz="3200" dirty="0">
                <a:solidFill>
                  <a:schemeClr val="tx1"/>
                </a:solidFill>
                <a:latin typeface="+mj-lt"/>
              </a:rPr>
              <a:t> When the number of training examples is too small to produce a representative sample of the true target function.</a:t>
            </a:r>
          </a:p>
          <a:p>
            <a:pPr>
              <a:lnSpc>
                <a:spcPct val="150000"/>
              </a:lnSpc>
              <a:buClrTx/>
              <a:buFont typeface="Wingdings" panose="05000000000000000000" pitchFamily="2" charset="2"/>
              <a:buChar char="q"/>
            </a:pPr>
            <a:r>
              <a:rPr lang="en-US" sz="3200" dirty="0">
                <a:solidFill>
                  <a:schemeClr val="tx1"/>
                </a:solidFill>
                <a:latin typeface="+mj-lt"/>
              </a:rPr>
              <a:t> </a:t>
            </a:r>
            <a:r>
              <a:rPr lang="en-IN" sz="3200" dirty="0">
                <a:solidFill>
                  <a:schemeClr val="tx1"/>
                </a:solidFill>
                <a:latin typeface="+mj-lt"/>
              </a:rPr>
              <a:t>Practically, pruning is not important for classification.</a:t>
            </a:r>
          </a:p>
        </p:txBody>
      </p:sp>
    </p:spTree>
    <p:extLst>
      <p:ext uri="{BB962C8B-B14F-4D97-AF65-F5344CB8AC3E}">
        <p14:creationId xmlns:p14="http://schemas.microsoft.com/office/powerpoint/2010/main" val="3470839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91" y="331304"/>
            <a:ext cx="7453628" cy="849448"/>
          </a:xfrm>
        </p:spPr>
        <p:txBody>
          <a:bodyPr>
            <a:normAutofit/>
          </a:bodyPr>
          <a:lstStyle/>
          <a:p>
            <a:pPr algn="ctr"/>
            <a:r>
              <a:rPr lang="en-IN" dirty="0"/>
              <a:t>Approaches to prune tree</a:t>
            </a:r>
          </a:p>
        </p:txBody>
      </p:sp>
      <p:sp>
        <p:nvSpPr>
          <p:cNvPr id="3" name="Content Placeholder 2"/>
          <p:cNvSpPr>
            <a:spLocks noGrp="1"/>
          </p:cNvSpPr>
          <p:nvPr>
            <p:ph idx="1"/>
          </p:nvPr>
        </p:nvSpPr>
        <p:spPr>
          <a:xfrm>
            <a:off x="304800" y="1180752"/>
            <a:ext cx="11049000" cy="4915248"/>
          </a:xfrm>
        </p:spPr>
        <p:txBody>
          <a:bodyPr>
            <a:noAutofit/>
          </a:bodyPr>
          <a:lstStyle/>
          <a:p>
            <a:pPr>
              <a:buClrTx/>
              <a:buFont typeface="Wingdings" panose="05000000000000000000" pitchFamily="2" charset="2"/>
              <a:buChar char="q"/>
            </a:pPr>
            <a:r>
              <a:rPr lang="en-IN" sz="3200" dirty="0">
                <a:solidFill>
                  <a:schemeClr val="tx1"/>
                </a:solidFill>
                <a:latin typeface="+mj-lt"/>
              </a:rPr>
              <a:t> Three approaches</a:t>
            </a:r>
          </a:p>
          <a:p>
            <a:pPr marL="0" indent="0">
              <a:buNone/>
            </a:pPr>
            <a:r>
              <a:rPr lang="en-IN" sz="3200" dirty="0">
                <a:solidFill>
                  <a:schemeClr val="tx1"/>
                </a:solidFill>
                <a:latin typeface="+mj-lt"/>
              </a:rPr>
              <a:t>            – Stop growing the tree earlier, before it reaches the point </a:t>
            </a:r>
          </a:p>
          <a:p>
            <a:pPr marL="0" indent="0">
              <a:buNone/>
            </a:pPr>
            <a:r>
              <a:rPr lang="en-IN" sz="3200" dirty="0">
                <a:solidFill>
                  <a:schemeClr val="tx1"/>
                </a:solidFill>
                <a:latin typeface="+mj-lt"/>
              </a:rPr>
              <a:t>               where it perfectly classifies the training data,</a:t>
            </a:r>
          </a:p>
          <a:p>
            <a:pPr marL="0" indent="0">
              <a:buNone/>
            </a:pPr>
            <a:r>
              <a:rPr lang="en-IN" sz="3200" dirty="0">
                <a:solidFill>
                  <a:schemeClr val="tx1"/>
                </a:solidFill>
                <a:latin typeface="+mj-lt"/>
              </a:rPr>
              <a:t>            – Allow the tree to over fit the data, and then post-prune the </a:t>
            </a:r>
          </a:p>
          <a:p>
            <a:pPr marL="0" indent="0">
              <a:buNone/>
            </a:pPr>
            <a:r>
              <a:rPr lang="en-IN" sz="3200" dirty="0">
                <a:solidFill>
                  <a:schemeClr val="tx1"/>
                </a:solidFill>
                <a:latin typeface="+mj-lt"/>
              </a:rPr>
              <a:t>               tree. </a:t>
            </a:r>
          </a:p>
          <a:p>
            <a:pPr marL="0" indent="0">
              <a:buNone/>
            </a:pPr>
            <a:r>
              <a:rPr lang="en-IN" sz="3200" dirty="0">
                <a:solidFill>
                  <a:schemeClr val="tx1"/>
                </a:solidFill>
                <a:latin typeface="+mj-lt"/>
              </a:rPr>
              <a:t>            – Allow the tree to over fit the data, transform the tree to </a:t>
            </a:r>
          </a:p>
          <a:p>
            <a:pPr marL="0" indent="0">
              <a:buNone/>
            </a:pPr>
            <a:r>
              <a:rPr lang="en-IN" sz="3200" dirty="0">
                <a:solidFill>
                  <a:schemeClr val="tx1"/>
                </a:solidFill>
                <a:latin typeface="+mj-lt"/>
              </a:rPr>
              <a:t>               rules and then post-prune the rules.  </a:t>
            </a:r>
          </a:p>
        </p:txBody>
      </p:sp>
    </p:spTree>
    <p:extLst>
      <p:ext uri="{BB962C8B-B14F-4D97-AF65-F5344CB8AC3E}">
        <p14:creationId xmlns:p14="http://schemas.microsoft.com/office/powerpoint/2010/main" val="456363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104" y="381000"/>
            <a:ext cx="10927080" cy="861240"/>
          </a:xfrm>
        </p:spPr>
        <p:txBody>
          <a:bodyPr/>
          <a:lstStyle/>
          <a:p>
            <a:r>
              <a:rPr lang="en-IN" dirty="0"/>
              <a:t>Tree Pruning </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457199" y="1447800"/>
                <a:ext cx="11085443" cy="4495800"/>
              </a:xfrm>
            </p:spPr>
            <p:txBody>
              <a:bodyPr>
                <a:normAutofit fontScale="92500" lnSpcReduction="10000"/>
              </a:bodyPr>
              <a:lstStyle/>
              <a:p>
                <a:pPr>
                  <a:buClrTx/>
                  <a:buFont typeface="Wingdings" panose="05000000000000000000" pitchFamily="2" charset="2"/>
                  <a:buChar char="q"/>
                </a:pPr>
                <a:r>
                  <a:rPr lang="en-IN" sz="3200" b="1" dirty="0">
                    <a:solidFill>
                      <a:schemeClr val="tx1"/>
                    </a:solidFill>
                    <a:latin typeface="+mj-lt"/>
                  </a:rPr>
                  <a:t> </a:t>
                </a:r>
                <a:r>
                  <a:rPr lang="en-IN" sz="3000" b="1" dirty="0">
                    <a:solidFill>
                      <a:schemeClr val="tx1"/>
                    </a:solidFill>
                  </a:rPr>
                  <a:t>Pessimistic pruning</a:t>
                </a:r>
              </a:p>
              <a:p>
                <a:pPr marL="0" indent="0">
                  <a:buNone/>
                </a:pPr>
                <a:r>
                  <a:rPr lang="en-IN" sz="3000" dirty="0">
                    <a:solidFill>
                      <a:schemeClr val="tx1"/>
                    </a:solidFill>
                  </a:rPr>
                  <a:t>                 Take the upper bound error at the node and sub-trees</a:t>
                </a:r>
              </a:p>
              <a:p>
                <a:pPr marL="0" indent="0">
                  <a:buNone/>
                </a:pPr>
                <a:r>
                  <a:rPr lang="en-IN" sz="3000" dirty="0">
                    <a:solidFill>
                      <a:schemeClr val="tx1"/>
                    </a:solidFill>
                  </a:rPr>
                  <a:t>                e= [f+</a:t>
                </a:r>
                <a14:m>
                  <m:oMath xmlns:m="http://schemas.openxmlformats.org/officeDocument/2006/math">
                    <m:f>
                      <m:fPr>
                        <m:ctrlPr>
                          <a:rPr lang="en-IN" sz="3000" i="1" smtClean="0">
                            <a:solidFill>
                              <a:schemeClr val="tx1"/>
                            </a:solidFill>
                            <a:latin typeface="Cambria Math" panose="02040503050406030204" pitchFamily="18" charset="0"/>
                          </a:rPr>
                        </m:ctrlPr>
                      </m:fPr>
                      <m:num>
                        <m:sSup>
                          <m:sSupPr>
                            <m:ctrlPr>
                              <a:rPr lang="en-IN" sz="3000" i="1" smtClean="0">
                                <a:solidFill>
                                  <a:schemeClr val="tx1"/>
                                </a:solidFill>
                                <a:latin typeface="Cambria Math" panose="02040503050406030204" pitchFamily="18" charset="0"/>
                              </a:rPr>
                            </m:ctrlPr>
                          </m:sSupPr>
                          <m:e>
                            <m:r>
                              <a:rPr lang="en-IN" sz="3000" b="0" i="1" smtClean="0">
                                <a:solidFill>
                                  <a:schemeClr val="tx1"/>
                                </a:solidFill>
                                <a:latin typeface="Cambria Math" panose="02040503050406030204" pitchFamily="18" charset="0"/>
                              </a:rPr>
                              <m:t>𝑧</m:t>
                            </m:r>
                          </m:e>
                          <m:sup>
                            <m:r>
                              <a:rPr lang="en-IN" sz="3000" b="0" i="1" smtClean="0">
                                <a:solidFill>
                                  <a:schemeClr val="tx1"/>
                                </a:solidFill>
                                <a:latin typeface="Cambria Math" panose="02040503050406030204" pitchFamily="18" charset="0"/>
                              </a:rPr>
                              <m:t>2</m:t>
                            </m:r>
                          </m:sup>
                        </m:sSup>
                      </m:num>
                      <m:den>
                        <m:r>
                          <a:rPr lang="en-IN" sz="3000" b="0" i="1" smtClean="0">
                            <a:solidFill>
                              <a:schemeClr val="tx1"/>
                            </a:solidFill>
                            <a:latin typeface="Cambria Math" panose="02040503050406030204" pitchFamily="18" charset="0"/>
                          </a:rPr>
                          <m:t>2</m:t>
                        </m:r>
                        <m:r>
                          <a:rPr lang="en-IN" sz="3000" b="0" i="1" smtClean="0">
                            <a:solidFill>
                              <a:schemeClr val="tx1"/>
                            </a:solidFill>
                            <a:latin typeface="Cambria Math" panose="02040503050406030204" pitchFamily="18" charset="0"/>
                          </a:rPr>
                          <m:t>𝑁</m:t>
                        </m:r>
                      </m:den>
                    </m:f>
                  </m:oMath>
                </a14:m>
                <a:r>
                  <a:rPr lang="en-IN" sz="3000" dirty="0">
                    <a:solidFill>
                      <a:schemeClr val="tx1"/>
                    </a:solidFill>
                  </a:rPr>
                  <a:t>+z</a:t>
                </a:r>
                <a14:m>
                  <m:oMath xmlns:m="http://schemas.openxmlformats.org/officeDocument/2006/math">
                    <m:rad>
                      <m:radPr>
                        <m:degHide m:val="on"/>
                        <m:ctrlPr>
                          <a:rPr lang="en-IN" sz="3000" i="1" smtClean="0">
                            <a:solidFill>
                              <a:schemeClr val="tx1"/>
                            </a:solidFill>
                            <a:latin typeface="Cambria Math" panose="02040503050406030204" pitchFamily="18" charset="0"/>
                          </a:rPr>
                        </m:ctrlPr>
                      </m:radPr>
                      <m:deg/>
                      <m:e>
                        <m:f>
                          <m:fPr>
                            <m:ctrlPr>
                              <a:rPr lang="en-IN" sz="3000" i="1" smtClean="0">
                                <a:solidFill>
                                  <a:schemeClr val="tx1"/>
                                </a:solidFill>
                                <a:latin typeface="Cambria Math" panose="02040503050406030204" pitchFamily="18" charset="0"/>
                              </a:rPr>
                            </m:ctrlPr>
                          </m:fPr>
                          <m:num>
                            <m:r>
                              <a:rPr lang="en-IN" sz="3000" b="0" i="1" smtClean="0">
                                <a:solidFill>
                                  <a:schemeClr val="tx1"/>
                                </a:solidFill>
                                <a:latin typeface="Cambria Math" panose="02040503050406030204" pitchFamily="18" charset="0"/>
                              </a:rPr>
                              <m:t>𝑓</m:t>
                            </m:r>
                          </m:num>
                          <m:den>
                            <m:r>
                              <a:rPr lang="en-IN" sz="3000" b="0" i="1" smtClean="0">
                                <a:solidFill>
                                  <a:schemeClr val="tx1"/>
                                </a:solidFill>
                                <a:latin typeface="Cambria Math" panose="02040503050406030204" pitchFamily="18" charset="0"/>
                              </a:rPr>
                              <m:t>𝑁</m:t>
                            </m:r>
                          </m:den>
                        </m:f>
                        <m:r>
                          <a:rPr lang="en-IN" sz="3000" b="0" i="1" smtClean="0">
                            <a:solidFill>
                              <a:schemeClr val="tx1"/>
                            </a:solidFill>
                            <a:latin typeface="Cambria Math" panose="02040503050406030204" pitchFamily="18" charset="0"/>
                          </a:rPr>
                          <m:t>−</m:t>
                        </m:r>
                      </m:e>
                    </m:rad>
                    <m:f>
                      <m:fPr>
                        <m:ctrlPr>
                          <a:rPr lang="en-IN" sz="3000" b="0" i="1" smtClean="0">
                            <a:solidFill>
                              <a:schemeClr val="tx1"/>
                            </a:solidFill>
                            <a:latin typeface="Cambria Math" panose="02040503050406030204" pitchFamily="18" charset="0"/>
                          </a:rPr>
                        </m:ctrlPr>
                      </m:fPr>
                      <m:num>
                        <m:sSup>
                          <m:sSupPr>
                            <m:ctrlPr>
                              <a:rPr lang="en-IN" sz="3000" b="0" i="1" smtClean="0">
                                <a:solidFill>
                                  <a:schemeClr val="tx1"/>
                                </a:solidFill>
                                <a:latin typeface="Cambria Math" panose="02040503050406030204" pitchFamily="18" charset="0"/>
                              </a:rPr>
                            </m:ctrlPr>
                          </m:sSupPr>
                          <m:e>
                            <m:r>
                              <a:rPr lang="en-IN" sz="3000" b="0" i="1" smtClean="0">
                                <a:solidFill>
                                  <a:schemeClr val="tx1"/>
                                </a:solidFill>
                                <a:latin typeface="Cambria Math" panose="02040503050406030204" pitchFamily="18" charset="0"/>
                              </a:rPr>
                              <m:t>𝑓</m:t>
                            </m:r>
                          </m:e>
                          <m:sup>
                            <m:r>
                              <a:rPr lang="en-IN" sz="3000" b="0" i="1" smtClean="0">
                                <a:solidFill>
                                  <a:schemeClr val="tx1"/>
                                </a:solidFill>
                                <a:latin typeface="Cambria Math" panose="02040503050406030204" pitchFamily="18" charset="0"/>
                              </a:rPr>
                              <m:t>2</m:t>
                            </m:r>
                          </m:sup>
                        </m:sSup>
                      </m:num>
                      <m:den>
                        <m:r>
                          <a:rPr lang="en-IN" sz="3000" b="0" i="1" smtClean="0">
                            <a:solidFill>
                              <a:schemeClr val="tx1"/>
                            </a:solidFill>
                            <a:latin typeface="Cambria Math" panose="02040503050406030204" pitchFamily="18" charset="0"/>
                          </a:rPr>
                          <m:t>𝑁</m:t>
                        </m:r>
                      </m:den>
                    </m:f>
                  </m:oMath>
                </a14:m>
                <a:r>
                  <a:rPr lang="en-IN" sz="3000" dirty="0">
                    <a:solidFill>
                      <a:schemeClr val="tx1"/>
                    </a:solidFill>
                  </a:rPr>
                  <a:t>+</a:t>
                </a:r>
                <a14:m>
                  <m:oMath xmlns:m="http://schemas.openxmlformats.org/officeDocument/2006/math">
                    <m:f>
                      <m:fPr>
                        <m:ctrlPr>
                          <a:rPr lang="en-IN" sz="3000" i="1" dirty="0" smtClean="0">
                            <a:solidFill>
                              <a:schemeClr val="tx1"/>
                            </a:solidFill>
                            <a:latin typeface="Cambria Math" panose="02040503050406030204" pitchFamily="18" charset="0"/>
                          </a:rPr>
                        </m:ctrlPr>
                      </m:fPr>
                      <m:num>
                        <m:sSup>
                          <m:sSupPr>
                            <m:ctrlPr>
                              <a:rPr lang="en-IN" sz="3000" i="1" dirty="0" smtClean="0">
                                <a:solidFill>
                                  <a:schemeClr val="tx1"/>
                                </a:solidFill>
                                <a:latin typeface="Cambria Math" panose="02040503050406030204" pitchFamily="18" charset="0"/>
                              </a:rPr>
                            </m:ctrlPr>
                          </m:sSupPr>
                          <m:e>
                            <m:r>
                              <a:rPr lang="en-IN" sz="3000" b="0" i="1" dirty="0" smtClean="0">
                                <a:solidFill>
                                  <a:schemeClr val="tx1"/>
                                </a:solidFill>
                                <a:latin typeface="Cambria Math" panose="02040503050406030204" pitchFamily="18" charset="0"/>
                              </a:rPr>
                              <m:t>𝑧</m:t>
                            </m:r>
                          </m:e>
                          <m:sup>
                            <m:r>
                              <a:rPr lang="en-IN" sz="3000" b="0" i="1" dirty="0" smtClean="0">
                                <a:solidFill>
                                  <a:schemeClr val="tx1"/>
                                </a:solidFill>
                                <a:latin typeface="Cambria Math" panose="02040503050406030204" pitchFamily="18" charset="0"/>
                              </a:rPr>
                              <m:t>2</m:t>
                            </m:r>
                          </m:sup>
                        </m:sSup>
                      </m:num>
                      <m:den>
                        <m:sSup>
                          <m:sSupPr>
                            <m:ctrlPr>
                              <a:rPr lang="en-IN" sz="3000" i="1" dirty="0" smtClean="0">
                                <a:solidFill>
                                  <a:schemeClr val="tx1"/>
                                </a:solidFill>
                                <a:latin typeface="Cambria Math" panose="02040503050406030204" pitchFamily="18" charset="0"/>
                              </a:rPr>
                            </m:ctrlPr>
                          </m:sSupPr>
                          <m:e>
                            <m:r>
                              <a:rPr lang="en-IN" sz="3000" b="0" i="1" dirty="0" smtClean="0">
                                <a:solidFill>
                                  <a:schemeClr val="tx1"/>
                                </a:solidFill>
                                <a:latin typeface="Cambria Math" panose="02040503050406030204" pitchFamily="18" charset="0"/>
                              </a:rPr>
                              <m:t>4</m:t>
                            </m:r>
                            <m:r>
                              <a:rPr lang="en-IN" sz="3000" b="0" i="1" dirty="0" smtClean="0">
                                <a:solidFill>
                                  <a:schemeClr val="tx1"/>
                                </a:solidFill>
                                <a:latin typeface="Cambria Math" panose="02040503050406030204" pitchFamily="18" charset="0"/>
                              </a:rPr>
                              <m:t>𝑁</m:t>
                            </m:r>
                          </m:e>
                          <m:sup>
                            <m:r>
                              <a:rPr lang="en-IN" sz="3000" b="0" i="1" dirty="0" smtClean="0">
                                <a:solidFill>
                                  <a:schemeClr val="tx1"/>
                                </a:solidFill>
                                <a:latin typeface="Cambria Math" panose="02040503050406030204" pitchFamily="18" charset="0"/>
                              </a:rPr>
                              <m:t>2</m:t>
                            </m:r>
                          </m:sup>
                        </m:sSup>
                      </m:den>
                    </m:f>
                  </m:oMath>
                </a14:m>
                <a:r>
                  <a:rPr lang="en-IN" sz="3000" dirty="0">
                    <a:solidFill>
                      <a:schemeClr val="tx1"/>
                    </a:solidFill>
                  </a:rPr>
                  <a:t>]/[1+</a:t>
                </a:r>
                <a14:m>
                  <m:oMath xmlns:m="http://schemas.openxmlformats.org/officeDocument/2006/math">
                    <m:f>
                      <m:fPr>
                        <m:ctrlPr>
                          <a:rPr lang="en-IN" sz="3000" i="1" smtClean="0">
                            <a:solidFill>
                              <a:schemeClr val="tx1"/>
                            </a:solidFill>
                            <a:latin typeface="Cambria Math" panose="02040503050406030204" pitchFamily="18" charset="0"/>
                          </a:rPr>
                        </m:ctrlPr>
                      </m:fPr>
                      <m:num>
                        <m:sSup>
                          <m:sSupPr>
                            <m:ctrlPr>
                              <a:rPr lang="en-IN" sz="3000" i="1" smtClean="0">
                                <a:solidFill>
                                  <a:schemeClr val="tx1"/>
                                </a:solidFill>
                                <a:latin typeface="Cambria Math" panose="02040503050406030204" pitchFamily="18" charset="0"/>
                              </a:rPr>
                            </m:ctrlPr>
                          </m:sSupPr>
                          <m:e>
                            <m:r>
                              <a:rPr lang="en-IN" sz="3000" b="0" i="1" smtClean="0">
                                <a:solidFill>
                                  <a:schemeClr val="tx1"/>
                                </a:solidFill>
                                <a:latin typeface="Cambria Math" panose="02040503050406030204" pitchFamily="18" charset="0"/>
                              </a:rPr>
                              <m:t>𝑧</m:t>
                            </m:r>
                          </m:e>
                          <m:sup>
                            <m:r>
                              <a:rPr lang="en-IN" sz="3000" b="0" i="1" smtClean="0">
                                <a:solidFill>
                                  <a:schemeClr val="tx1"/>
                                </a:solidFill>
                                <a:latin typeface="Cambria Math" panose="02040503050406030204" pitchFamily="18" charset="0"/>
                              </a:rPr>
                              <m:t>2</m:t>
                            </m:r>
                          </m:sup>
                        </m:sSup>
                      </m:num>
                      <m:den>
                        <m:r>
                          <a:rPr lang="en-IN" sz="3000" b="0" i="1" smtClean="0">
                            <a:solidFill>
                              <a:schemeClr val="tx1"/>
                            </a:solidFill>
                            <a:latin typeface="Cambria Math" panose="02040503050406030204" pitchFamily="18" charset="0"/>
                          </a:rPr>
                          <m:t>𝑁</m:t>
                        </m:r>
                      </m:den>
                    </m:f>
                  </m:oMath>
                </a14:m>
                <a:r>
                  <a:rPr lang="en-IN" sz="3000" dirty="0">
                    <a:solidFill>
                      <a:schemeClr val="tx1"/>
                    </a:solidFill>
                  </a:rPr>
                  <a:t>]</a:t>
                </a:r>
              </a:p>
              <a:p>
                <a:pPr marL="0" indent="0">
                  <a:buNone/>
                </a:pPr>
                <a:endParaRPr lang="en-IN" sz="3000" dirty="0">
                  <a:solidFill>
                    <a:schemeClr val="tx1"/>
                  </a:solidFill>
                </a:endParaRPr>
              </a:p>
              <a:p>
                <a:pPr>
                  <a:buClrTx/>
                  <a:buFont typeface="Wingdings" panose="05000000000000000000" pitchFamily="2" charset="2"/>
                  <a:buChar char="q"/>
                </a:pPr>
                <a:r>
                  <a:rPr lang="en-IN" sz="3000" b="1" dirty="0">
                    <a:solidFill>
                      <a:schemeClr val="tx1"/>
                    </a:solidFill>
                  </a:rPr>
                  <a:t> Cost complexity pruning</a:t>
                </a:r>
              </a:p>
              <a:p>
                <a:pPr marL="0" indent="0">
                  <a:buNone/>
                </a:pPr>
                <a:r>
                  <a:rPr lang="en-IN" sz="3000" dirty="0">
                    <a:solidFill>
                      <a:schemeClr val="tx1"/>
                    </a:solidFill>
                  </a:rPr>
                  <a:t>          J(Tree, S) = ErrorRate(Tree, S) + a |Tree| </a:t>
                </a:r>
              </a:p>
              <a:p>
                <a:pPr marL="0" indent="0">
                  <a:buNone/>
                </a:pPr>
                <a:r>
                  <a:rPr lang="en-IN" sz="3000" dirty="0">
                    <a:solidFill>
                      <a:schemeClr val="tx1"/>
                    </a:solidFill>
                  </a:rPr>
                  <a:t>            Play with several values a starting from 0 </a:t>
                </a:r>
              </a:p>
              <a:p>
                <a:pPr marL="0" indent="0">
                  <a:buNone/>
                </a:pPr>
                <a:r>
                  <a:rPr lang="en-IN" sz="3000" dirty="0">
                    <a:solidFill>
                      <a:schemeClr val="tx1"/>
                    </a:solidFill>
                  </a:rPr>
                  <a:t>            Do a K-fold validation on all of them and find the best pruning </a:t>
                </a:r>
                <a:r>
                  <a:rPr lang="el-GR" sz="3000" dirty="0">
                    <a:solidFill>
                      <a:schemeClr val="tx1"/>
                    </a:solidFill>
                  </a:rPr>
                  <a:t>α</a:t>
                </a:r>
                <a:endParaRPr lang="en-IN" sz="3000" dirty="0">
                  <a:solidFill>
                    <a:schemeClr val="tx1"/>
                  </a:solidFill>
                </a:endParaRP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457199" y="1447800"/>
                <a:ext cx="11085443" cy="4495800"/>
              </a:xfrm>
              <a:blipFill>
                <a:blip r:embed="rId2"/>
                <a:stretch>
                  <a:fillRect l="-1925" t="-3121" b="-2849"/>
                </a:stretch>
              </a:blipFill>
            </p:spPr>
            <p:txBody>
              <a:bodyPr/>
              <a:lstStyle/>
              <a:p>
                <a:r>
                  <a:rPr lang="en-IN">
                    <a:noFill/>
                  </a:rPr>
                  <a:t> </a:t>
                </a:r>
              </a:p>
            </p:txBody>
          </p:sp>
        </mc:Fallback>
      </mc:AlternateContent>
    </p:spTree>
    <p:extLst>
      <p:ext uri="{BB962C8B-B14F-4D97-AF65-F5344CB8AC3E}">
        <p14:creationId xmlns:p14="http://schemas.microsoft.com/office/powerpoint/2010/main" val="3296907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11018434" cy="771660"/>
          </a:xfrm>
        </p:spPr>
        <p:txBody>
          <a:bodyPr>
            <a:normAutofit/>
          </a:bodyPr>
          <a:lstStyle/>
          <a:p>
            <a:r>
              <a:rPr lang="en-IN" dirty="0"/>
              <a:t>Two most popular decision tree algorithms</a:t>
            </a:r>
          </a:p>
        </p:txBody>
      </p:sp>
      <p:pic>
        <p:nvPicPr>
          <p:cNvPr id="2050" name="Picture 2" descr="Image result for cart algorithm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232173"/>
            <a:ext cx="5537792" cy="276004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c4.5 algorithm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021" y="2819400"/>
            <a:ext cx="5934075" cy="34193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136979" y="4345914"/>
            <a:ext cx="4236634" cy="1892826"/>
          </a:xfrm>
          <a:prstGeom prst="rect">
            <a:avLst/>
          </a:prstGeom>
          <a:noFill/>
        </p:spPr>
        <p:txBody>
          <a:bodyPr wrap="square" rtlCol="0">
            <a:spAutoFit/>
          </a:bodyPr>
          <a:lstStyle/>
          <a:p>
            <a:pPr>
              <a:buFont typeface="Wingdings" panose="05000000000000000000" pitchFamily="2" charset="2"/>
              <a:buChar char="q"/>
            </a:pPr>
            <a:r>
              <a:rPr lang="en-IN" b="1" dirty="0"/>
              <a:t>C4.5</a:t>
            </a:r>
          </a:p>
          <a:p>
            <a:pPr>
              <a:lnSpc>
                <a:spcPct val="150000"/>
              </a:lnSpc>
            </a:pPr>
            <a:r>
              <a:rPr lang="en-IN" dirty="0"/>
              <a:t>	–Multi split </a:t>
            </a:r>
          </a:p>
          <a:p>
            <a:pPr>
              <a:lnSpc>
                <a:spcPct val="150000"/>
              </a:lnSpc>
            </a:pPr>
            <a:r>
              <a:rPr lang="en-IN" dirty="0"/>
              <a:t>     	–Info gain </a:t>
            </a:r>
          </a:p>
          <a:p>
            <a:pPr>
              <a:lnSpc>
                <a:spcPct val="150000"/>
              </a:lnSpc>
            </a:pPr>
            <a:r>
              <a:rPr lang="en-IN" dirty="0"/>
              <a:t>     	–pessimistic pruning</a:t>
            </a:r>
          </a:p>
          <a:p>
            <a:endParaRPr lang="en-IN" dirty="0"/>
          </a:p>
        </p:txBody>
      </p:sp>
      <p:sp>
        <p:nvSpPr>
          <p:cNvPr id="7" name="TextBox 6"/>
          <p:cNvSpPr txBox="1"/>
          <p:nvPr/>
        </p:nvSpPr>
        <p:spPr>
          <a:xfrm>
            <a:off x="152400" y="1228860"/>
            <a:ext cx="3774779" cy="1892826"/>
          </a:xfrm>
          <a:prstGeom prst="rect">
            <a:avLst/>
          </a:prstGeom>
          <a:noFill/>
        </p:spPr>
        <p:txBody>
          <a:bodyPr wrap="square" rtlCol="0">
            <a:spAutoFit/>
          </a:bodyPr>
          <a:lstStyle/>
          <a:p>
            <a:pPr>
              <a:buFont typeface="Wingdings" panose="05000000000000000000" pitchFamily="2" charset="2"/>
              <a:buChar char="q"/>
            </a:pPr>
            <a:r>
              <a:rPr lang="en-IN" b="1" dirty="0"/>
              <a:t>Cart</a:t>
            </a:r>
          </a:p>
          <a:p>
            <a:pPr>
              <a:lnSpc>
                <a:spcPct val="150000"/>
              </a:lnSpc>
            </a:pPr>
            <a:r>
              <a:rPr lang="en-IN" dirty="0"/>
              <a:t>          –Binary split</a:t>
            </a:r>
          </a:p>
          <a:p>
            <a:pPr>
              <a:lnSpc>
                <a:spcPct val="150000"/>
              </a:lnSpc>
            </a:pPr>
            <a:r>
              <a:rPr lang="en-IN" dirty="0"/>
              <a:t>          –Gini index </a:t>
            </a:r>
          </a:p>
          <a:p>
            <a:pPr>
              <a:lnSpc>
                <a:spcPct val="150000"/>
              </a:lnSpc>
            </a:pPr>
            <a:r>
              <a:rPr lang="en-IN" dirty="0"/>
              <a:t>          –Cost complexity pruning</a:t>
            </a:r>
          </a:p>
          <a:p>
            <a:endParaRPr lang="en-IN" dirty="0"/>
          </a:p>
        </p:txBody>
      </p:sp>
    </p:spTree>
    <p:extLst>
      <p:ext uri="{BB962C8B-B14F-4D97-AF65-F5344CB8AC3E}">
        <p14:creationId xmlns:p14="http://schemas.microsoft.com/office/powerpoint/2010/main" val="1474801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86" y="457200"/>
            <a:ext cx="11003280" cy="856395"/>
          </a:xfrm>
        </p:spPr>
        <p:txBody>
          <a:bodyPr/>
          <a:lstStyle/>
          <a:p>
            <a:r>
              <a:rPr lang="en-IN" dirty="0"/>
              <a:t>Random Forest </a:t>
            </a:r>
          </a:p>
        </p:txBody>
      </p:sp>
      <p:sp>
        <p:nvSpPr>
          <p:cNvPr id="3" name="Content Placeholder 2"/>
          <p:cNvSpPr>
            <a:spLocks noGrp="1"/>
          </p:cNvSpPr>
          <p:nvPr>
            <p:ph idx="1"/>
          </p:nvPr>
        </p:nvSpPr>
        <p:spPr>
          <a:xfrm>
            <a:off x="457200" y="1447800"/>
            <a:ext cx="10677966" cy="4495800"/>
          </a:xfrm>
        </p:spPr>
        <p:txBody>
          <a:bodyPr>
            <a:normAutofit fontScale="92500" lnSpcReduction="10000"/>
          </a:bodyPr>
          <a:lstStyle/>
          <a:p>
            <a:pPr marL="0" indent="0">
              <a:lnSpc>
                <a:spcPct val="150000"/>
              </a:lnSpc>
              <a:spcBef>
                <a:spcPts val="0"/>
              </a:spcBef>
              <a:spcAft>
                <a:spcPts val="0"/>
              </a:spcAft>
              <a:buClrTx/>
              <a:buFont typeface="Wingdings" panose="05000000000000000000" pitchFamily="2" charset="2"/>
              <a:buChar char="q"/>
            </a:pPr>
            <a:r>
              <a:rPr lang="en-IN" sz="2400" dirty="0">
                <a:solidFill>
                  <a:schemeClr val="tx1"/>
                </a:solidFill>
              </a:rPr>
              <a:t> Random Forest is considered to be a </a:t>
            </a:r>
            <a:r>
              <a:rPr lang="en-IN" sz="2400" i="1" dirty="0">
                <a:solidFill>
                  <a:schemeClr val="tx1"/>
                </a:solidFill>
              </a:rPr>
              <a:t>panacea </a:t>
            </a:r>
            <a:r>
              <a:rPr lang="en-IN" sz="2400" dirty="0">
                <a:solidFill>
                  <a:schemeClr val="tx1"/>
                </a:solidFill>
              </a:rPr>
              <a:t>of all data science problems. On a funny note, when you can’t think of any algorithm (irrespective of situation), use random forest!</a:t>
            </a:r>
          </a:p>
          <a:p>
            <a:pPr marL="0" indent="0">
              <a:lnSpc>
                <a:spcPct val="150000"/>
              </a:lnSpc>
              <a:spcBef>
                <a:spcPts val="0"/>
              </a:spcBef>
              <a:spcAft>
                <a:spcPts val="0"/>
              </a:spcAft>
              <a:buClrTx/>
              <a:buNone/>
            </a:pPr>
            <a:endParaRPr lang="en-IN" sz="2400" dirty="0">
              <a:solidFill>
                <a:schemeClr val="tx1"/>
              </a:solidFill>
            </a:endParaRPr>
          </a:p>
          <a:p>
            <a:pPr marL="0" indent="0">
              <a:lnSpc>
                <a:spcPct val="150000"/>
              </a:lnSpc>
              <a:spcBef>
                <a:spcPts val="0"/>
              </a:spcBef>
              <a:spcAft>
                <a:spcPts val="0"/>
              </a:spcAft>
              <a:buClrTx/>
              <a:buFont typeface="Wingdings" panose="05000000000000000000" pitchFamily="2" charset="2"/>
              <a:buChar char="q"/>
            </a:pPr>
            <a:r>
              <a:rPr lang="en-IN" sz="2400" dirty="0">
                <a:solidFill>
                  <a:schemeClr val="tx1"/>
                </a:solidFill>
              </a:rPr>
              <a:t> Random Forest is a versatile machine learning method capable of performing both regression and classification tasks. It also undertakes dimensional reduction methods, treats missing values, outlier values and other essential steps of data exploration, and does a fairly good job. It is a type of ensemble learning method, where a group of weak models combine to form a powerful model.</a:t>
            </a:r>
          </a:p>
          <a:p>
            <a:r>
              <a:rPr lang="en-IN" dirty="0"/>
              <a:t> </a:t>
            </a:r>
          </a:p>
          <a:p>
            <a:endParaRPr lang="en-IN" dirty="0"/>
          </a:p>
        </p:txBody>
      </p:sp>
    </p:spTree>
    <p:extLst>
      <p:ext uri="{BB962C8B-B14F-4D97-AF65-F5344CB8AC3E}">
        <p14:creationId xmlns:p14="http://schemas.microsoft.com/office/powerpoint/2010/main" val="222186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449786"/>
            <a:ext cx="11003280" cy="856395"/>
          </a:xfrm>
        </p:spPr>
        <p:txBody>
          <a:bodyPr/>
          <a:lstStyle/>
          <a:p>
            <a:r>
              <a:rPr lang="en-IN" dirty="0"/>
              <a:t>Random Forest</a:t>
            </a:r>
          </a:p>
        </p:txBody>
      </p:sp>
      <p:sp>
        <p:nvSpPr>
          <p:cNvPr id="3" name="Content Placeholder 2"/>
          <p:cNvSpPr>
            <a:spLocks noGrp="1"/>
          </p:cNvSpPr>
          <p:nvPr>
            <p:ph idx="1"/>
          </p:nvPr>
        </p:nvSpPr>
        <p:spPr>
          <a:xfrm>
            <a:off x="131885" y="1143000"/>
            <a:ext cx="11145715" cy="4495800"/>
          </a:xfrm>
        </p:spPr>
        <p:txBody>
          <a:bodyPr/>
          <a:lstStyle/>
          <a:p>
            <a:pPr>
              <a:buClrTx/>
              <a:buFont typeface="Wingdings" panose="05000000000000000000" pitchFamily="2" charset="2"/>
              <a:buChar char="q"/>
            </a:pPr>
            <a:r>
              <a:rPr lang="en-IN" dirty="0"/>
              <a:t> In Random Forest, we grow multiple trees as opposed to a single tree in CART model. To classify a new object based on attributes, each tree gives a classification and we say the tree “votes” for that class. The forest chooses the classification having the most votes (over all the trees in the forest) and in case of regression, it takes the average of outputs by different trees.</a:t>
            </a:r>
          </a:p>
        </p:txBody>
      </p:sp>
      <p:pic>
        <p:nvPicPr>
          <p:cNvPr id="5" name="Picture 4" descr="Image result for Example of random forest"/>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0"/>
            <a:ext cx="10744200" cy="3962400"/>
          </a:xfrm>
          <a:prstGeom prst="rect">
            <a:avLst/>
          </a:prstGeom>
          <a:noFill/>
          <a:ln>
            <a:noFill/>
          </a:ln>
        </p:spPr>
      </p:pic>
    </p:spTree>
    <p:extLst>
      <p:ext uri="{BB962C8B-B14F-4D97-AF65-F5344CB8AC3E}">
        <p14:creationId xmlns:p14="http://schemas.microsoft.com/office/powerpoint/2010/main" val="349424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25497"/>
            <a:ext cx="11003280" cy="856395"/>
          </a:xfrm>
        </p:spPr>
        <p:txBody>
          <a:bodyPr/>
          <a:lstStyle/>
          <a:p>
            <a:r>
              <a:rPr lang="en-IN" dirty="0"/>
              <a:t>Regression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39148380"/>
              </p:ext>
            </p:extLst>
          </p:nvPr>
        </p:nvGraphicFramePr>
        <p:xfrm>
          <a:off x="381000" y="1447800"/>
          <a:ext cx="113538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2592851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11003280" cy="856395"/>
          </a:xfrm>
        </p:spPr>
        <p:txBody>
          <a:bodyPr/>
          <a:lstStyle/>
          <a:p>
            <a:r>
              <a:rPr lang="en-IN" dirty="0"/>
              <a:t>Random Forest Algorithm</a:t>
            </a:r>
          </a:p>
        </p:txBody>
      </p:sp>
      <p:sp>
        <p:nvSpPr>
          <p:cNvPr id="3" name="Content Placeholder 2"/>
          <p:cNvSpPr>
            <a:spLocks noGrp="1"/>
          </p:cNvSpPr>
          <p:nvPr>
            <p:ph idx="1"/>
          </p:nvPr>
        </p:nvSpPr>
        <p:spPr>
          <a:xfrm>
            <a:off x="304800" y="1447800"/>
            <a:ext cx="10896600" cy="4495800"/>
          </a:xfrm>
        </p:spPr>
        <p:txBody>
          <a:bodyPr>
            <a:normAutofit fontScale="92500"/>
          </a:bodyPr>
          <a:lstStyle/>
          <a:p>
            <a:pPr>
              <a:buClrTx/>
              <a:buFont typeface="Wingdings" panose="05000000000000000000" pitchFamily="2" charset="2"/>
              <a:buChar char="q"/>
            </a:pPr>
            <a:r>
              <a:rPr lang="en-IN" sz="2800" dirty="0"/>
              <a:t> It works in the following manner. Each tree is planted &amp; grown as follows:</a:t>
            </a:r>
          </a:p>
          <a:p>
            <a:pPr lvl="2">
              <a:buClrTx/>
              <a:buFont typeface="Wingdings" panose="05000000000000000000" pitchFamily="2" charset="2"/>
              <a:buChar char="§"/>
            </a:pPr>
            <a:r>
              <a:rPr lang="en-IN" sz="2800" dirty="0"/>
              <a:t> Assume number of cases in the training set is N. Then, sample of these N cases is taken at random but </a:t>
            </a:r>
            <a:r>
              <a:rPr lang="en-IN" sz="2800" i="1" dirty="0"/>
              <a:t>with replacement</a:t>
            </a:r>
            <a:r>
              <a:rPr lang="en-IN" sz="2800" dirty="0"/>
              <a:t>. This sample will be the training set for growing the tree.</a:t>
            </a:r>
          </a:p>
          <a:p>
            <a:pPr lvl="2">
              <a:buClrTx/>
              <a:buFont typeface="Wingdings" panose="05000000000000000000" pitchFamily="2" charset="2"/>
              <a:buChar char="§"/>
            </a:pPr>
            <a:r>
              <a:rPr lang="en-IN" sz="2800" dirty="0"/>
              <a:t> If there are M input variables, a number m&lt;M is specified such that at each node, m variables are selected at random out of the M. The best split on these m is used to split the node. The value of m is held constant while we grow the forest.</a:t>
            </a:r>
          </a:p>
          <a:p>
            <a:pPr lvl="2">
              <a:buClrTx/>
              <a:buFont typeface="Wingdings" panose="05000000000000000000" pitchFamily="2" charset="2"/>
              <a:buChar char="§"/>
            </a:pPr>
            <a:r>
              <a:rPr lang="en-IN" sz="2800" dirty="0"/>
              <a:t> Each tree is grown to the largest extent possible and  there is no pruning.</a:t>
            </a:r>
          </a:p>
          <a:p>
            <a:pPr lvl="2">
              <a:buClrTx/>
              <a:buFont typeface="Wingdings" panose="05000000000000000000" pitchFamily="2" charset="2"/>
              <a:buChar char="§"/>
            </a:pPr>
            <a:r>
              <a:rPr lang="en-IN" sz="2800" dirty="0"/>
              <a:t> Predict new data by aggregating the predictions of the </a:t>
            </a:r>
            <a:r>
              <a:rPr lang="en-IN" sz="2800" dirty="0" err="1"/>
              <a:t>ntree</a:t>
            </a:r>
            <a:r>
              <a:rPr lang="en-IN" sz="2800" dirty="0"/>
              <a:t> trees (i.e., majority votes for classification, average for regression).</a:t>
            </a:r>
          </a:p>
          <a:p>
            <a:endParaRPr lang="en-IN" dirty="0"/>
          </a:p>
        </p:txBody>
      </p:sp>
    </p:spTree>
    <p:extLst>
      <p:ext uri="{BB962C8B-B14F-4D97-AF65-F5344CB8AC3E}">
        <p14:creationId xmlns:p14="http://schemas.microsoft.com/office/powerpoint/2010/main" val="1121860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296" y="381000"/>
            <a:ext cx="11003280" cy="856395"/>
          </a:xfrm>
        </p:spPr>
        <p:txBody>
          <a:bodyPr/>
          <a:lstStyle/>
          <a:p>
            <a:r>
              <a:rPr lang="en-US" dirty="0"/>
              <a:t>CART </a:t>
            </a:r>
          </a:p>
        </p:txBody>
      </p:sp>
      <p:sp>
        <p:nvSpPr>
          <p:cNvPr id="5" name="Content Placeholder 2"/>
          <p:cNvSpPr>
            <a:spLocks noGrp="1"/>
          </p:cNvSpPr>
          <p:nvPr>
            <p:ph idx="1"/>
          </p:nvPr>
        </p:nvSpPr>
        <p:spPr>
          <a:xfrm>
            <a:off x="304800" y="1447800"/>
            <a:ext cx="10820400" cy="3649685"/>
          </a:xfrm>
        </p:spPr>
        <p:txBody>
          <a:bodyPr>
            <a:normAutofit/>
          </a:bodyPr>
          <a:lstStyle/>
          <a:p>
            <a:pPr lvl="1" algn="just">
              <a:lnSpc>
                <a:spcPct val="150000"/>
              </a:lnSpc>
              <a:spcBef>
                <a:spcPts val="0"/>
              </a:spcBef>
              <a:spcAft>
                <a:spcPts val="0"/>
              </a:spcAft>
              <a:buClrTx/>
              <a:buFont typeface="Wingdings" panose="05000000000000000000" pitchFamily="2" charset="2"/>
              <a:buChar char="q"/>
            </a:pPr>
            <a:r>
              <a:rPr lang="de-DE" sz="2400" dirty="0">
                <a:solidFill>
                  <a:schemeClr val="tx1"/>
                </a:solidFill>
              </a:rPr>
              <a:t>A non-parametric technique,using the methodology of tree building.</a:t>
            </a:r>
            <a:endParaRPr lang="en-US" sz="2400" dirty="0">
              <a:solidFill>
                <a:schemeClr val="tx1"/>
              </a:solidFill>
            </a:endParaRPr>
          </a:p>
          <a:p>
            <a:pPr lvl="1" algn="just">
              <a:lnSpc>
                <a:spcPct val="150000"/>
              </a:lnSpc>
              <a:spcBef>
                <a:spcPts val="0"/>
              </a:spcBef>
              <a:spcAft>
                <a:spcPts val="0"/>
              </a:spcAft>
              <a:buClrTx/>
              <a:buFont typeface="Wingdings" panose="05000000000000000000" pitchFamily="2" charset="2"/>
              <a:buChar char="q"/>
            </a:pPr>
            <a:r>
              <a:rPr lang="en-US" sz="2400" dirty="0">
                <a:solidFill>
                  <a:schemeClr val="tx1"/>
                </a:solidFill>
              </a:rPr>
              <a:t>Data mining tools like SAS E-Miner; R and SPSS has extended algorithm to handle nominal, ordinal and continuous dependent variables. </a:t>
            </a:r>
          </a:p>
          <a:p>
            <a:pPr lvl="2" algn="just">
              <a:lnSpc>
                <a:spcPct val="150000"/>
              </a:lnSpc>
              <a:spcBef>
                <a:spcPts val="0"/>
              </a:spcBef>
              <a:spcAft>
                <a:spcPts val="0"/>
              </a:spcAft>
              <a:buClrTx/>
              <a:buFont typeface="Wingdings" panose="05000000000000000000" pitchFamily="2" charset="2"/>
              <a:buChar char="Ø"/>
            </a:pPr>
            <a:r>
              <a:rPr lang="en-US" sz="2400" i="1" dirty="0">
                <a:solidFill>
                  <a:schemeClr val="tx1"/>
                </a:solidFill>
              </a:rPr>
              <a:t> One or more independent variables. </a:t>
            </a:r>
            <a:r>
              <a:rPr lang="en-US" sz="2400" dirty="0">
                <a:solidFill>
                  <a:schemeClr val="tx1"/>
                </a:solidFill>
              </a:rPr>
              <a:t>Predictor variables can be continuous, ordinal, or nominal.</a:t>
            </a:r>
          </a:p>
          <a:p>
            <a:pPr lvl="2" algn="just">
              <a:lnSpc>
                <a:spcPct val="150000"/>
              </a:lnSpc>
              <a:spcBef>
                <a:spcPts val="0"/>
              </a:spcBef>
              <a:spcAft>
                <a:spcPts val="0"/>
              </a:spcAft>
              <a:buClrTx/>
              <a:buFont typeface="Wingdings" panose="05000000000000000000" pitchFamily="2" charset="2"/>
              <a:buChar char="Ø"/>
            </a:pPr>
            <a:r>
              <a:rPr lang="en-US" sz="2400" i="1" dirty="0">
                <a:solidFill>
                  <a:schemeClr val="tx1"/>
                </a:solidFill>
              </a:rPr>
              <a:t> One dependent variable. </a:t>
            </a:r>
            <a:r>
              <a:rPr lang="en-US" sz="2400" dirty="0">
                <a:solidFill>
                  <a:schemeClr val="tx1"/>
                </a:solidFill>
              </a:rPr>
              <a:t>The target variable can be categorical or continuous. </a:t>
            </a:r>
          </a:p>
        </p:txBody>
      </p:sp>
      <p:sp>
        <p:nvSpPr>
          <p:cNvPr id="4" name="Slide Number Placeholder 3"/>
          <p:cNvSpPr>
            <a:spLocks noGrp="1"/>
          </p:cNvSpPr>
          <p:nvPr>
            <p:ph type="sldNum" sz="quarter" idx="12"/>
          </p:nvPr>
        </p:nvSpPr>
        <p:spPr/>
        <p:txBody>
          <a:bodyPr/>
          <a:lstStyle/>
          <a:p>
            <a:fld id="{5A0614AE-7DA6-4443-9A06-FA7BD7CD666D}" type="slidenum">
              <a:rPr lang="en-US" smtClean="0"/>
              <a:pPr/>
              <a:t>20</a:t>
            </a:fld>
            <a:endParaRPr lang="en-US" dirty="0"/>
          </a:p>
        </p:txBody>
      </p:sp>
    </p:spTree>
    <p:extLst>
      <p:ext uri="{BB962C8B-B14F-4D97-AF65-F5344CB8AC3E}">
        <p14:creationId xmlns:p14="http://schemas.microsoft.com/office/powerpoint/2010/main" val="638433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918" y="381000"/>
            <a:ext cx="11003280" cy="856395"/>
          </a:xfrm>
        </p:spPr>
        <p:txBody>
          <a:bodyPr/>
          <a:lstStyle/>
          <a:p>
            <a:r>
              <a:rPr lang="en-US" dirty="0"/>
              <a:t>CART Algorithms</a:t>
            </a:r>
          </a:p>
        </p:txBody>
      </p:sp>
      <p:sp>
        <p:nvSpPr>
          <p:cNvPr id="5" name="Content Placeholder 2"/>
          <p:cNvSpPr>
            <a:spLocks noGrp="1"/>
          </p:cNvSpPr>
          <p:nvPr>
            <p:ph idx="1"/>
          </p:nvPr>
        </p:nvSpPr>
        <p:spPr>
          <a:xfrm>
            <a:off x="304800" y="1237396"/>
            <a:ext cx="10896600" cy="5011004"/>
          </a:xfrm>
        </p:spPr>
        <p:txBody>
          <a:bodyPr>
            <a:noAutofit/>
          </a:bodyPr>
          <a:lstStyle/>
          <a:p>
            <a:pPr lvl="1">
              <a:spcBef>
                <a:spcPts val="200"/>
              </a:spcBef>
              <a:spcAft>
                <a:spcPts val="200"/>
              </a:spcAft>
              <a:buClrTx/>
              <a:buFont typeface="Wingdings" panose="05000000000000000000" pitchFamily="2" charset="2"/>
              <a:buChar char="Ø"/>
            </a:pPr>
            <a:r>
              <a:rPr lang="en-US" sz="2200" dirty="0"/>
              <a:t> It makes use of </a:t>
            </a:r>
            <a:r>
              <a:rPr lang="en-US" sz="2200" i="1" dirty="0"/>
              <a:t>Recursive Partitioning</a:t>
            </a:r>
          </a:p>
          <a:p>
            <a:pPr lvl="1">
              <a:spcBef>
                <a:spcPts val="200"/>
              </a:spcBef>
              <a:spcAft>
                <a:spcPts val="200"/>
              </a:spcAft>
              <a:buClrTx/>
              <a:buFont typeface="Wingdings" panose="05000000000000000000" pitchFamily="2" charset="2"/>
              <a:buChar char="Ø"/>
            </a:pPr>
            <a:r>
              <a:rPr lang="en-US" sz="2200" i="1" dirty="0"/>
              <a:t> </a:t>
            </a:r>
            <a:r>
              <a:rPr lang="en-US" sz="2200" dirty="0"/>
              <a:t>Take all of your data.</a:t>
            </a:r>
          </a:p>
          <a:p>
            <a:pPr lvl="1">
              <a:spcBef>
                <a:spcPts val="200"/>
              </a:spcBef>
              <a:spcAft>
                <a:spcPts val="200"/>
              </a:spcAft>
              <a:buClrTx/>
              <a:buFont typeface="Wingdings" panose="05000000000000000000" pitchFamily="2" charset="2"/>
              <a:buChar char="Ø"/>
            </a:pPr>
            <a:r>
              <a:rPr lang="en-US" sz="2200" dirty="0"/>
              <a:t> Consider all possible values of all variables.</a:t>
            </a:r>
          </a:p>
          <a:p>
            <a:pPr lvl="1">
              <a:spcBef>
                <a:spcPts val="200"/>
              </a:spcBef>
              <a:spcAft>
                <a:spcPts val="200"/>
              </a:spcAft>
              <a:buClrTx/>
              <a:buFont typeface="Wingdings" panose="05000000000000000000" pitchFamily="2" charset="2"/>
              <a:buChar char="Ø"/>
            </a:pPr>
            <a:r>
              <a:rPr lang="en-US" sz="2200" dirty="0"/>
              <a:t>Select the variable/value (X=t1) that produces the greatest “separation” in the target.</a:t>
            </a:r>
          </a:p>
          <a:p>
            <a:pPr marL="201173" lvl="1" indent="0">
              <a:spcBef>
                <a:spcPts val="200"/>
              </a:spcBef>
              <a:spcAft>
                <a:spcPts val="200"/>
              </a:spcAft>
              <a:buClrTx/>
              <a:buNone/>
            </a:pPr>
            <a:r>
              <a:rPr lang="en-US" sz="2200" dirty="0"/>
              <a:t>(X=t1) is called a “split”.</a:t>
            </a:r>
          </a:p>
          <a:p>
            <a:pPr lvl="1">
              <a:spcBef>
                <a:spcPts val="200"/>
              </a:spcBef>
              <a:spcAft>
                <a:spcPts val="200"/>
              </a:spcAft>
              <a:buClrTx/>
              <a:buFont typeface="Wingdings" panose="05000000000000000000" pitchFamily="2" charset="2"/>
              <a:buChar char="Ø"/>
            </a:pPr>
            <a:r>
              <a:rPr lang="en-US" sz="2200" dirty="0"/>
              <a:t> If X&lt; t1 then send the data to the “left”; otherwise, send data point to the “right”.</a:t>
            </a:r>
          </a:p>
          <a:p>
            <a:pPr lvl="1">
              <a:spcBef>
                <a:spcPts val="200"/>
              </a:spcBef>
              <a:spcAft>
                <a:spcPts val="200"/>
              </a:spcAft>
              <a:buClrTx/>
              <a:buFont typeface="Wingdings" panose="05000000000000000000" pitchFamily="2" charset="2"/>
              <a:buChar char="Ø"/>
            </a:pPr>
            <a:r>
              <a:rPr lang="en-US" sz="2200" dirty="0"/>
              <a:t> Now repeat same process on these two “nodes”. You get a “tree”</a:t>
            </a:r>
          </a:p>
          <a:p>
            <a:pPr marL="201173" lvl="1" indent="0">
              <a:spcBef>
                <a:spcPts val="200"/>
              </a:spcBef>
              <a:spcAft>
                <a:spcPts val="200"/>
              </a:spcAft>
              <a:buNone/>
            </a:pPr>
            <a:endParaRPr lang="en-US" sz="2200" dirty="0"/>
          </a:p>
          <a:p>
            <a:pPr marL="201173" lvl="1" indent="0">
              <a:spcBef>
                <a:spcPts val="200"/>
              </a:spcBef>
              <a:spcAft>
                <a:spcPts val="200"/>
              </a:spcAft>
              <a:buNone/>
            </a:pPr>
            <a:r>
              <a:rPr lang="en-US" sz="2200" dirty="0"/>
              <a:t>Note:  CART only uses binary splits (Unlike CHAID which produces non-binary trees as well)</a:t>
            </a:r>
          </a:p>
          <a:p>
            <a:pPr lvl="1">
              <a:spcBef>
                <a:spcPts val="200"/>
              </a:spcBef>
              <a:spcAft>
                <a:spcPts val="200"/>
              </a:spcAft>
              <a:buClrTx/>
              <a:buFont typeface="Wingdings" panose="05000000000000000000" pitchFamily="2" charset="2"/>
              <a:buChar char="q"/>
            </a:pPr>
            <a:r>
              <a:rPr lang="en-US" sz="2200" dirty="0"/>
              <a:t> “Separation” defined in many ways.</a:t>
            </a:r>
          </a:p>
          <a:p>
            <a:pPr lvl="2">
              <a:spcBef>
                <a:spcPts val="200"/>
              </a:spcBef>
              <a:spcAft>
                <a:spcPts val="200"/>
              </a:spcAft>
              <a:buClrTx/>
              <a:buFont typeface="Wingdings" panose="05000000000000000000" pitchFamily="2" charset="2"/>
              <a:buChar char="§"/>
            </a:pPr>
            <a:r>
              <a:rPr lang="en-US" sz="2200" dirty="0"/>
              <a:t>Regression Trees (continuous target):  use sum of squared errors.</a:t>
            </a:r>
          </a:p>
          <a:p>
            <a:pPr lvl="2">
              <a:spcBef>
                <a:spcPts val="200"/>
              </a:spcBef>
              <a:spcAft>
                <a:spcPts val="200"/>
              </a:spcAft>
              <a:buClrTx/>
              <a:buFont typeface="Wingdings" panose="05000000000000000000" pitchFamily="2" charset="2"/>
              <a:buChar char="§"/>
            </a:pPr>
            <a:r>
              <a:rPr lang="en-US" sz="2200" dirty="0"/>
              <a:t>Classification Trees (categorical target):  choice of entropy, Gini measure, “</a:t>
            </a:r>
            <a:r>
              <a:rPr lang="en-US" sz="2200" dirty="0" err="1"/>
              <a:t>twoing</a:t>
            </a:r>
            <a:r>
              <a:rPr lang="en-US" sz="2200" dirty="0"/>
              <a:t>” splitting rule.</a:t>
            </a:r>
          </a:p>
        </p:txBody>
      </p:sp>
      <p:sp>
        <p:nvSpPr>
          <p:cNvPr id="4" name="Slide Number Placeholder 3"/>
          <p:cNvSpPr>
            <a:spLocks noGrp="1"/>
          </p:cNvSpPr>
          <p:nvPr>
            <p:ph type="sldNum" sz="quarter" idx="12"/>
          </p:nvPr>
        </p:nvSpPr>
        <p:spPr/>
        <p:txBody>
          <a:bodyPr/>
          <a:lstStyle/>
          <a:p>
            <a:fld id="{5A0614AE-7DA6-4443-9A06-FA7BD7CD666D}" type="slidenum">
              <a:rPr lang="en-US" smtClean="0"/>
              <a:pPr/>
              <a:t>21</a:t>
            </a:fld>
            <a:endParaRPr lang="en-US" dirty="0"/>
          </a:p>
        </p:txBody>
      </p:sp>
    </p:spTree>
    <p:extLst>
      <p:ext uri="{BB962C8B-B14F-4D97-AF65-F5344CB8AC3E}">
        <p14:creationId xmlns:p14="http://schemas.microsoft.com/office/powerpoint/2010/main" val="4197002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580" y="381000"/>
            <a:ext cx="11003280" cy="856395"/>
          </a:xfrm>
        </p:spPr>
        <p:txBody>
          <a:bodyPr/>
          <a:lstStyle/>
          <a:p>
            <a:r>
              <a:rPr lang="en-IN" dirty="0"/>
              <a:t>Customer Complaint Management</a:t>
            </a:r>
          </a:p>
        </p:txBody>
      </p:sp>
      <p:sp>
        <p:nvSpPr>
          <p:cNvPr id="3" name="Content Placeholder 2"/>
          <p:cNvSpPr>
            <a:spLocks noGrp="1"/>
          </p:cNvSpPr>
          <p:nvPr>
            <p:ph idx="1"/>
          </p:nvPr>
        </p:nvSpPr>
        <p:spPr>
          <a:xfrm>
            <a:off x="228600" y="1447800"/>
            <a:ext cx="10906566" cy="4495800"/>
          </a:xfrm>
        </p:spPr>
        <p:txBody>
          <a:bodyPr/>
          <a:lstStyle/>
          <a:p>
            <a:pPr>
              <a:buClrTx/>
              <a:buFont typeface="Wingdings" panose="05000000000000000000" pitchFamily="2" charset="2"/>
              <a:buChar char="q"/>
            </a:pPr>
            <a:r>
              <a:rPr lang="en-IN" sz="2400" dirty="0"/>
              <a:t> It’s an online system where customer’s can log their complaints enabling them to see the resolution of their complaints.</a:t>
            </a:r>
          </a:p>
          <a:p>
            <a:pPr>
              <a:buClrTx/>
              <a:buFont typeface="Wingdings" panose="05000000000000000000" pitchFamily="2" charset="2"/>
              <a:buChar char="q"/>
            </a:pPr>
            <a:r>
              <a:rPr lang="en-IN" sz="2400" dirty="0"/>
              <a:t> This system helps the customer satisfaction index.</a:t>
            </a:r>
          </a:p>
          <a:p>
            <a:pPr>
              <a:buClrTx/>
              <a:buFont typeface="Wingdings" panose="05000000000000000000" pitchFamily="2" charset="2"/>
              <a:buChar char="q"/>
            </a:pPr>
            <a:r>
              <a:rPr lang="en-IN" sz="2400" dirty="0"/>
              <a:t> This system also measure the stipulated time to close the complaint.</a:t>
            </a:r>
          </a:p>
          <a:p>
            <a:pPr>
              <a:buClrTx/>
              <a:buFont typeface="Wingdings" panose="05000000000000000000" pitchFamily="2" charset="2"/>
              <a:buChar char="q"/>
            </a:pPr>
            <a:r>
              <a:rPr lang="en-IN" sz="2400" dirty="0"/>
              <a:t> Through analysis of this system service provider can measure the cross functional department’s performance, SLA monitoring, identify hidden opportunities, spot the critical issues and optimize the process.</a:t>
            </a:r>
          </a:p>
          <a:p>
            <a:pPr>
              <a:buClrTx/>
              <a:buFont typeface="Wingdings" panose="05000000000000000000" pitchFamily="2" charset="2"/>
              <a:buChar char="q"/>
            </a:pPr>
            <a:r>
              <a:rPr lang="en-IN" sz="2400" dirty="0"/>
              <a:t> Through which the binding factor for customer engagement is improved.</a:t>
            </a:r>
          </a:p>
          <a:p>
            <a:r>
              <a:rPr lang="en-IN" sz="2400" dirty="0"/>
              <a:t> </a:t>
            </a:r>
          </a:p>
          <a:p>
            <a:endParaRPr lang="en-IN" dirty="0"/>
          </a:p>
          <a:p>
            <a:endParaRPr lang="en-IN" dirty="0"/>
          </a:p>
          <a:p>
            <a:endParaRPr lang="en-IN" dirty="0"/>
          </a:p>
        </p:txBody>
      </p:sp>
    </p:spTree>
    <p:extLst>
      <p:ext uri="{BB962C8B-B14F-4D97-AF65-F5344CB8AC3E}">
        <p14:creationId xmlns:p14="http://schemas.microsoft.com/office/powerpoint/2010/main" val="1217113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2805"/>
            <a:ext cx="11003280" cy="856395"/>
          </a:xfrm>
        </p:spPr>
        <p:txBody>
          <a:bodyPr/>
          <a:lstStyle/>
          <a:p>
            <a:r>
              <a:rPr lang="en-IN" dirty="0"/>
              <a:t>Types of complaint management system </a:t>
            </a:r>
          </a:p>
        </p:txBody>
      </p:sp>
      <p:pic>
        <p:nvPicPr>
          <p:cNvPr id="4" name="Content Placeholder 3"/>
          <p:cNvPicPr>
            <a:picLocks noGrp="1" noChangeAspect="1"/>
          </p:cNvPicPr>
          <p:nvPr>
            <p:ph idx="1"/>
          </p:nvPr>
        </p:nvPicPr>
        <p:blipFill>
          <a:blip r:embed="rId2"/>
          <a:stretch>
            <a:fillRect/>
          </a:stretch>
        </p:blipFill>
        <p:spPr>
          <a:xfrm>
            <a:off x="1676400" y="1676400"/>
            <a:ext cx="8610600" cy="4548188"/>
          </a:xfrm>
          <a:prstGeom prst="rect">
            <a:avLst/>
          </a:prstGeom>
        </p:spPr>
      </p:pic>
      <p:sp>
        <p:nvSpPr>
          <p:cNvPr id="5" name="Oval 4"/>
          <p:cNvSpPr/>
          <p:nvPr/>
        </p:nvSpPr>
        <p:spPr>
          <a:xfrm>
            <a:off x="2438400" y="1371600"/>
            <a:ext cx="5410200" cy="1371600"/>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10518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2805"/>
            <a:ext cx="11003280" cy="856395"/>
          </a:xfrm>
        </p:spPr>
        <p:txBody>
          <a:bodyPr/>
          <a:lstStyle/>
          <a:p>
            <a:r>
              <a:rPr lang="en-IN" dirty="0"/>
              <a:t>Complaint Management Process</a:t>
            </a:r>
          </a:p>
        </p:txBody>
      </p:sp>
      <p:pic>
        <p:nvPicPr>
          <p:cNvPr id="1026" name="Picture 2" descr="Image result for customer complaint managem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8534400" cy="413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51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11003280" cy="856395"/>
          </a:xfrm>
        </p:spPr>
        <p:txBody>
          <a:bodyPr/>
          <a:lstStyle/>
          <a:p>
            <a:r>
              <a:rPr lang="en-IN" dirty="0"/>
              <a:t>Problem Statement</a:t>
            </a:r>
          </a:p>
        </p:txBody>
      </p:sp>
      <p:sp>
        <p:nvSpPr>
          <p:cNvPr id="3" name="Content Placeholder 2"/>
          <p:cNvSpPr>
            <a:spLocks noGrp="1"/>
          </p:cNvSpPr>
          <p:nvPr>
            <p:ph idx="1"/>
          </p:nvPr>
        </p:nvSpPr>
        <p:spPr>
          <a:xfrm>
            <a:off x="304800" y="1522751"/>
            <a:ext cx="10896600" cy="4495800"/>
          </a:xfrm>
        </p:spPr>
        <p:txBody>
          <a:bodyPr/>
          <a:lstStyle/>
          <a:p>
            <a:pPr>
              <a:buClrTx/>
              <a:buFont typeface="Wingdings" panose="05000000000000000000" pitchFamily="2" charset="2"/>
              <a:buChar char="q"/>
            </a:pPr>
            <a:r>
              <a:rPr lang="en-IN" sz="2400" dirty="0"/>
              <a:t> What are the chances that the complaint call time will get violated?</a:t>
            </a:r>
          </a:p>
          <a:p>
            <a:pPr>
              <a:buClrTx/>
              <a:buFont typeface="Wingdings" panose="05000000000000000000" pitchFamily="2" charset="2"/>
              <a:buChar char="q"/>
            </a:pPr>
            <a:r>
              <a:rPr lang="en-IN" sz="2400" dirty="0"/>
              <a:t> Based upon the call closure time, is the performance good or bad?</a:t>
            </a:r>
          </a:p>
          <a:p>
            <a:r>
              <a:rPr lang="en-IN" sz="2400" dirty="0" err="1"/>
              <a:t>i</a:t>
            </a:r>
            <a:r>
              <a:rPr lang="en-IN" sz="2400" dirty="0"/>
              <a:t> . e . If call is getting closed within 5 to 10 hours – performance is good.</a:t>
            </a:r>
          </a:p>
          <a:p>
            <a:r>
              <a:rPr lang="en-IN" sz="2400" dirty="0"/>
              <a:t>          If call takes more than 10 hours to close the complaint – performance is bad.</a:t>
            </a:r>
          </a:p>
          <a:p>
            <a:endParaRPr lang="en-IN" dirty="0"/>
          </a:p>
          <a:p>
            <a:endParaRPr lang="en-IN" dirty="0"/>
          </a:p>
        </p:txBody>
      </p:sp>
    </p:spTree>
    <p:extLst>
      <p:ext uri="{BB962C8B-B14F-4D97-AF65-F5344CB8AC3E}">
        <p14:creationId xmlns:p14="http://schemas.microsoft.com/office/powerpoint/2010/main" val="1429570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87556"/>
            <a:ext cx="10820400" cy="4495800"/>
          </a:xfrm>
        </p:spPr>
        <p:txBody>
          <a:bodyPr/>
          <a:lstStyle/>
          <a:p>
            <a:r>
              <a:rPr lang="en-IN" dirty="0"/>
              <a:t>Stepwise description of actions to be taken on data</a:t>
            </a:r>
          </a:p>
          <a:p>
            <a:endParaRPr lang="en-IN" dirty="0"/>
          </a:p>
          <a:p>
            <a:endParaRPr lang="en-IN" dirty="0"/>
          </a:p>
        </p:txBody>
      </p:sp>
    </p:spTree>
    <p:extLst>
      <p:ext uri="{BB962C8B-B14F-4D97-AF65-F5344CB8AC3E}">
        <p14:creationId xmlns:p14="http://schemas.microsoft.com/office/powerpoint/2010/main" val="1225965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11003280" cy="856395"/>
          </a:xfrm>
        </p:spPr>
        <p:txBody>
          <a:bodyPr/>
          <a:lstStyle/>
          <a:p>
            <a:r>
              <a:rPr lang="en-IN" dirty="0"/>
              <a:t>R script</a:t>
            </a:r>
          </a:p>
        </p:txBody>
      </p:sp>
      <p:sp>
        <p:nvSpPr>
          <p:cNvPr id="3" name="Content Placeholder 2"/>
          <p:cNvSpPr>
            <a:spLocks noGrp="1"/>
          </p:cNvSpPr>
          <p:nvPr>
            <p:ph idx="1"/>
          </p:nvPr>
        </p:nvSpPr>
        <p:spPr/>
        <p:txBody>
          <a:bodyPr>
            <a:normAutofit fontScale="92500" lnSpcReduction="20000"/>
          </a:bodyPr>
          <a:lstStyle/>
          <a:p>
            <a:r>
              <a:rPr lang="en-IN" dirty="0"/>
              <a:t>library(</a:t>
            </a:r>
            <a:r>
              <a:rPr lang="en-IN" dirty="0" err="1"/>
              <a:t>data.table</a:t>
            </a:r>
            <a:r>
              <a:rPr lang="en-IN" dirty="0"/>
              <a:t>)</a:t>
            </a:r>
          </a:p>
          <a:p>
            <a:r>
              <a:rPr lang="en-IN" dirty="0"/>
              <a:t>library(reshape2)</a:t>
            </a:r>
          </a:p>
          <a:p>
            <a:r>
              <a:rPr lang="en-IN" dirty="0"/>
              <a:t>library(</a:t>
            </a:r>
            <a:r>
              <a:rPr lang="en-IN" dirty="0" err="1"/>
              <a:t>randomForest</a:t>
            </a:r>
            <a:r>
              <a:rPr lang="en-IN" dirty="0"/>
              <a:t>)</a:t>
            </a:r>
          </a:p>
          <a:p>
            <a:r>
              <a:rPr lang="en-IN" dirty="0"/>
              <a:t>library(party)</a:t>
            </a:r>
          </a:p>
          <a:p>
            <a:r>
              <a:rPr lang="en-IN" dirty="0" err="1"/>
              <a:t>setwd</a:t>
            </a:r>
            <a:r>
              <a:rPr lang="en-IN" dirty="0"/>
              <a:t>("C://R")</a:t>
            </a:r>
          </a:p>
          <a:p>
            <a:r>
              <a:rPr lang="en-IN" dirty="0"/>
              <a:t>cm=read.csv("cm.csv")</a:t>
            </a:r>
          </a:p>
          <a:p>
            <a:r>
              <a:rPr lang="en-IN" dirty="0" err="1"/>
              <a:t>cm$VIOLATED</a:t>
            </a:r>
            <a:r>
              <a:rPr lang="en-IN" dirty="0"/>
              <a:t>=factor(</a:t>
            </a:r>
            <a:r>
              <a:rPr lang="en-IN" dirty="0" err="1"/>
              <a:t>cm$VIOLATED</a:t>
            </a:r>
            <a:r>
              <a:rPr lang="en-IN" dirty="0"/>
              <a:t>)</a:t>
            </a:r>
          </a:p>
          <a:p>
            <a:r>
              <a:rPr lang="en-IN" dirty="0" err="1"/>
              <a:t>cm$Closure.Range</a:t>
            </a:r>
            <a:r>
              <a:rPr lang="en-IN" dirty="0"/>
              <a:t>=factor(</a:t>
            </a:r>
            <a:r>
              <a:rPr lang="en-IN" dirty="0" err="1"/>
              <a:t>cm$Closure.Range</a:t>
            </a:r>
            <a:r>
              <a:rPr lang="en-IN" dirty="0"/>
              <a:t>)</a:t>
            </a:r>
          </a:p>
          <a:p>
            <a:r>
              <a:rPr lang="en-IN" dirty="0" err="1"/>
              <a:t>cm$STATE</a:t>
            </a:r>
            <a:r>
              <a:rPr lang="en-IN" dirty="0"/>
              <a:t>=factor(</a:t>
            </a:r>
            <a:r>
              <a:rPr lang="en-IN" dirty="0" err="1"/>
              <a:t>cm$STATE</a:t>
            </a:r>
            <a:r>
              <a:rPr lang="en-IN" dirty="0"/>
              <a:t>)</a:t>
            </a:r>
          </a:p>
          <a:p>
            <a:r>
              <a:rPr lang="en-IN" dirty="0" err="1"/>
              <a:t>cm$ITEM_CODE</a:t>
            </a:r>
            <a:r>
              <a:rPr lang="en-IN" dirty="0"/>
              <a:t>=factor(</a:t>
            </a:r>
            <a:r>
              <a:rPr lang="en-IN" dirty="0" err="1"/>
              <a:t>cm$ITEM_CODE</a:t>
            </a:r>
            <a:r>
              <a:rPr lang="en-IN" dirty="0"/>
              <a:t>)</a:t>
            </a:r>
          </a:p>
          <a:p>
            <a:r>
              <a:rPr lang="en-IN" dirty="0"/>
              <a:t>fit=</a:t>
            </a:r>
            <a:r>
              <a:rPr lang="en-IN" dirty="0" err="1"/>
              <a:t>ctree</a:t>
            </a:r>
            <a:r>
              <a:rPr lang="en-IN" dirty="0"/>
              <a:t>(</a:t>
            </a:r>
            <a:r>
              <a:rPr lang="en-IN" dirty="0" err="1"/>
              <a:t>VIOLATED~Closure.Range+STATE+ITEM_CODE,data</a:t>
            </a:r>
            <a:r>
              <a:rPr lang="en-IN" dirty="0"/>
              <a:t>=cm)</a:t>
            </a:r>
          </a:p>
          <a:p>
            <a:r>
              <a:rPr lang="en-IN" dirty="0"/>
              <a:t>plot(fit)</a:t>
            </a:r>
            <a:endParaRPr lang="en-IN" dirty="0"/>
          </a:p>
        </p:txBody>
      </p:sp>
    </p:spTree>
    <p:extLst>
      <p:ext uri="{BB962C8B-B14F-4D97-AF65-F5344CB8AC3E}">
        <p14:creationId xmlns:p14="http://schemas.microsoft.com/office/powerpoint/2010/main" val="3934020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11003280" cy="856395"/>
          </a:xfrm>
        </p:spPr>
        <p:txBody>
          <a:bodyPr/>
          <a:lstStyle/>
          <a:p>
            <a:r>
              <a:rPr lang="en-IN" dirty="0"/>
              <a:t>CHAID Decision Tree</a:t>
            </a:r>
          </a:p>
        </p:txBody>
      </p:sp>
      <p:pic>
        <p:nvPicPr>
          <p:cNvPr id="4" name="Content Placeholder 3"/>
          <p:cNvPicPr>
            <a:picLocks noGrp="1" noChangeAspect="1"/>
          </p:cNvPicPr>
          <p:nvPr>
            <p:ph idx="1"/>
          </p:nvPr>
        </p:nvPicPr>
        <p:blipFill rotWithShape="1">
          <a:blip r:embed="rId2"/>
          <a:srcRect l="12413" t="11863" r="27594" b="6780"/>
          <a:stretch/>
        </p:blipFill>
        <p:spPr>
          <a:xfrm>
            <a:off x="1143000" y="1219200"/>
            <a:ext cx="9525000" cy="4953000"/>
          </a:xfrm>
          <a:prstGeom prst="rect">
            <a:avLst/>
          </a:prstGeom>
        </p:spPr>
      </p:pic>
    </p:spTree>
    <p:extLst>
      <p:ext uri="{BB962C8B-B14F-4D97-AF65-F5344CB8AC3E}">
        <p14:creationId xmlns:p14="http://schemas.microsoft.com/office/powerpoint/2010/main" val="2196355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7852871" cy="730876"/>
          </a:xfrm>
        </p:spPr>
        <p:txBody>
          <a:bodyPr>
            <a:normAutofit/>
          </a:bodyPr>
          <a:lstStyle/>
          <a:p>
            <a:r>
              <a:rPr lang="en-IN" dirty="0"/>
              <a:t>Definition of decision tree</a:t>
            </a:r>
          </a:p>
        </p:txBody>
      </p:sp>
      <p:sp>
        <p:nvSpPr>
          <p:cNvPr id="3" name="Content Placeholder 2"/>
          <p:cNvSpPr>
            <a:spLocks noGrp="1"/>
          </p:cNvSpPr>
          <p:nvPr>
            <p:ph idx="1"/>
          </p:nvPr>
        </p:nvSpPr>
        <p:spPr>
          <a:xfrm>
            <a:off x="228600" y="1138381"/>
            <a:ext cx="11049000" cy="5136524"/>
          </a:xfrm>
        </p:spPr>
        <p:txBody>
          <a:bodyPr>
            <a:normAutofit lnSpcReduction="10000"/>
          </a:bodyPr>
          <a:lstStyle/>
          <a:p>
            <a:pPr>
              <a:lnSpc>
                <a:spcPct val="150000"/>
              </a:lnSpc>
              <a:buClrTx/>
              <a:buFont typeface="Wingdings" panose="05000000000000000000" pitchFamily="2" charset="2"/>
              <a:buChar char="q"/>
            </a:pPr>
            <a:r>
              <a:rPr lang="en-US" sz="2800" dirty="0">
                <a:solidFill>
                  <a:schemeClr val="tx1"/>
                </a:solidFill>
                <a:cs typeface="Times New Roman" panose="02020603050405020304" pitchFamily="18" charset="0"/>
              </a:rPr>
              <a:t> A decision tree is a natural and simple way of inducing following kind of rules :  </a:t>
            </a:r>
            <a:endParaRPr lang="en-IN" sz="2800" dirty="0">
              <a:solidFill>
                <a:schemeClr val="tx1"/>
              </a:solidFill>
              <a:cs typeface="Times New Roman" panose="02020603050405020304" pitchFamily="18" charset="0"/>
            </a:endParaRPr>
          </a:p>
          <a:p>
            <a:pPr marL="0" indent="0">
              <a:lnSpc>
                <a:spcPct val="150000"/>
              </a:lnSpc>
              <a:buNone/>
            </a:pPr>
            <a:r>
              <a:rPr lang="en-IN" sz="2800" dirty="0">
                <a:solidFill>
                  <a:schemeClr val="tx1"/>
                </a:solidFill>
                <a:cs typeface="Times New Roman" panose="02020603050405020304" pitchFamily="18" charset="0"/>
              </a:rPr>
              <a:t>          </a:t>
            </a:r>
            <a:r>
              <a:rPr lang="en-US" sz="2800" dirty="0">
                <a:solidFill>
                  <a:schemeClr val="tx1"/>
                </a:solidFill>
                <a:cs typeface="Times New Roman" panose="02020603050405020304" pitchFamily="18" charset="0"/>
              </a:rPr>
              <a:t> If (Age is x) and (income is y) and (family size is z) and (credit card</a:t>
            </a:r>
          </a:p>
          <a:p>
            <a:pPr marL="0" indent="0">
              <a:lnSpc>
                <a:spcPct val="150000"/>
              </a:lnSpc>
              <a:buNone/>
            </a:pPr>
            <a:r>
              <a:rPr lang="en-US" sz="2800" dirty="0">
                <a:solidFill>
                  <a:schemeClr val="tx1"/>
                </a:solidFill>
                <a:cs typeface="Times New Roman" panose="02020603050405020304" pitchFamily="18" charset="0"/>
              </a:rPr>
              <a:t>           spending is p) then he will accept the loan.</a:t>
            </a:r>
          </a:p>
          <a:p>
            <a:pPr>
              <a:lnSpc>
                <a:spcPct val="150000"/>
              </a:lnSpc>
              <a:buClrTx/>
              <a:buFont typeface="Wingdings" panose="05000000000000000000" pitchFamily="2" charset="2"/>
              <a:buChar char="q"/>
            </a:pPr>
            <a:r>
              <a:rPr lang="en-US" sz="2800" dirty="0">
                <a:solidFill>
                  <a:schemeClr val="tx1"/>
                </a:solidFill>
                <a:cs typeface="Times New Roman" panose="02020603050405020304" pitchFamily="18" charset="0"/>
              </a:rPr>
              <a:t> It is powerful and perhaps most widely used modeling technique of all.</a:t>
            </a:r>
          </a:p>
          <a:p>
            <a:pPr>
              <a:lnSpc>
                <a:spcPct val="150000"/>
              </a:lnSpc>
              <a:buClrTx/>
              <a:buFont typeface="Wingdings" panose="05000000000000000000" pitchFamily="2" charset="2"/>
              <a:buChar char="q"/>
            </a:pPr>
            <a:r>
              <a:rPr lang="en-US" sz="2800" dirty="0">
                <a:solidFill>
                  <a:schemeClr val="tx1"/>
                </a:solidFill>
                <a:cs typeface="Times New Roman" panose="02020603050405020304" pitchFamily="18" charset="0"/>
              </a:rPr>
              <a:t> Decision trees classify instances by sorting them down the tree from the root to some leaf node</a:t>
            </a:r>
            <a:r>
              <a:rPr lang="en-IN" sz="2800" dirty="0">
                <a:solidFill>
                  <a:schemeClr val="tx1"/>
                </a:solidFill>
                <a:cs typeface="Times New Roman" panose="02020603050405020304" pitchFamily="18" charset="0"/>
              </a:rPr>
              <a:t>, which provides the classiﬁcation of the instance.</a:t>
            </a:r>
            <a:endParaRPr lang="en-US" sz="2800" dirty="0">
              <a:solidFill>
                <a:schemeClr val="tx1"/>
              </a:solidFill>
              <a:cs typeface="Times New Roman" panose="02020603050405020304" pitchFamily="18" charset="0"/>
            </a:endParaRPr>
          </a:p>
          <a:p>
            <a:pPr marL="0" indent="0">
              <a:lnSpc>
                <a:spcPct val="100000"/>
              </a:lnSpc>
              <a:buNone/>
            </a:pPr>
            <a:endParaRPr lang="en-IN" dirty="0"/>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8486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11003280" cy="856395"/>
          </a:xfrm>
        </p:spPr>
        <p:txBody>
          <a:bodyPr>
            <a:normAutofit/>
          </a:bodyPr>
          <a:lstStyle/>
          <a:p>
            <a:r>
              <a:rPr lang="en-IN" dirty="0"/>
              <a:t>Concluding statement</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930318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11003280" cy="856395"/>
          </a:xfrm>
        </p:spPr>
        <p:txBody>
          <a:bodyPr/>
          <a:lstStyle/>
          <a:p>
            <a:r>
              <a:rPr lang="en-IN" dirty="0"/>
              <a:t>Design Thinking</a:t>
            </a:r>
          </a:p>
        </p:txBody>
      </p:sp>
      <p:sp>
        <p:nvSpPr>
          <p:cNvPr id="4" name="TextBox 3"/>
          <p:cNvSpPr txBox="1"/>
          <p:nvPr/>
        </p:nvSpPr>
        <p:spPr>
          <a:xfrm>
            <a:off x="381000" y="1676400"/>
            <a:ext cx="9753600" cy="369332"/>
          </a:xfrm>
          <a:prstGeom prst="rect">
            <a:avLst/>
          </a:prstGeom>
          <a:noFill/>
        </p:spPr>
        <p:txBody>
          <a:bodyPr wrap="square" rtlCol="0">
            <a:spAutoFit/>
          </a:bodyPr>
          <a:lstStyle/>
          <a:p>
            <a:r>
              <a:rPr lang="en-IN" dirty="0"/>
              <a:t>Ask the participants what kind of problems related to their industry can be solved using this concept.</a:t>
            </a:r>
          </a:p>
        </p:txBody>
      </p:sp>
    </p:spTree>
    <p:extLst>
      <p:ext uri="{BB962C8B-B14F-4D97-AF65-F5344CB8AC3E}">
        <p14:creationId xmlns:p14="http://schemas.microsoft.com/office/powerpoint/2010/main" val="2164929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11003280" cy="856395"/>
          </a:xfrm>
        </p:spPr>
        <p:txBody>
          <a:bodyPr/>
          <a:lstStyle/>
          <a:p>
            <a:r>
              <a:rPr lang="en-IN" dirty="0"/>
              <a:t>Question &amp; Answers</a:t>
            </a:r>
          </a:p>
        </p:txBody>
      </p:sp>
    </p:spTree>
    <p:extLst>
      <p:ext uri="{BB962C8B-B14F-4D97-AF65-F5344CB8AC3E}">
        <p14:creationId xmlns:p14="http://schemas.microsoft.com/office/powerpoint/2010/main" val="797394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THANK YOU</a:t>
            </a:r>
          </a:p>
        </p:txBody>
      </p:sp>
      <p:sp>
        <p:nvSpPr>
          <p:cNvPr id="4" name="TextBox 3"/>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2623182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5625354" cy="713705"/>
          </a:xfrm>
        </p:spPr>
        <p:txBody>
          <a:bodyPr>
            <a:noAutofit/>
          </a:bodyPr>
          <a:lstStyle/>
          <a:p>
            <a:r>
              <a:rPr lang="en-IN" dirty="0"/>
              <a:t>Why decision tree?</a:t>
            </a:r>
          </a:p>
        </p:txBody>
      </p:sp>
      <p:graphicFrame>
        <p:nvGraphicFramePr>
          <p:cNvPr id="6" name="Diagram 5"/>
          <p:cNvGraphicFramePr/>
          <p:nvPr>
            <p:extLst/>
          </p:nvPr>
        </p:nvGraphicFramePr>
        <p:xfrm>
          <a:off x="1743646" y="1173096"/>
          <a:ext cx="8992424" cy="5093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5699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33993" y="457200"/>
            <a:ext cx="10927080" cy="861240"/>
          </a:xfrm>
        </p:spPr>
        <p:txBody>
          <a:bodyPr>
            <a:noAutofit/>
          </a:bodyPr>
          <a:lstStyle/>
          <a:p>
            <a:r>
              <a:rPr lang="en-US" altLang="en-US" dirty="0">
                <a:latin typeface="Calibri Light" panose="020F0302020204030204" pitchFamily="34" charset="0"/>
              </a:rPr>
              <a:t>Decision tree terms</a:t>
            </a:r>
          </a:p>
        </p:txBody>
      </p:sp>
      <p:graphicFrame>
        <p:nvGraphicFramePr>
          <p:cNvPr id="2" name="Diagram 1"/>
          <p:cNvGraphicFramePr/>
          <p:nvPr>
            <p:extLst>
              <p:ext uri="{D42A27DB-BD31-4B8C-83A1-F6EECF244321}">
                <p14:modId xmlns:p14="http://schemas.microsoft.com/office/powerpoint/2010/main" val="3595763682"/>
              </p:ext>
            </p:extLst>
          </p:nvPr>
        </p:nvGraphicFramePr>
        <p:xfrm>
          <a:off x="1864551" y="1600200"/>
          <a:ext cx="9296522" cy="45712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3886200" y="2362200"/>
            <a:ext cx="978794" cy="369332"/>
          </a:xfrm>
          <a:prstGeom prst="rect">
            <a:avLst/>
          </a:prstGeom>
          <a:noFill/>
        </p:spPr>
        <p:txBody>
          <a:bodyPr wrap="square" rtlCol="0">
            <a:spAutoFit/>
          </a:bodyPr>
          <a:lstStyle/>
          <a:p>
            <a:r>
              <a:rPr lang="en-IN" dirty="0"/>
              <a:t>Branch</a:t>
            </a:r>
          </a:p>
        </p:txBody>
      </p:sp>
      <p:sp>
        <p:nvSpPr>
          <p:cNvPr id="21" name="TextBox 20"/>
          <p:cNvSpPr txBox="1"/>
          <p:nvPr/>
        </p:nvSpPr>
        <p:spPr>
          <a:xfrm>
            <a:off x="3886200" y="4953000"/>
            <a:ext cx="978794" cy="369332"/>
          </a:xfrm>
          <a:prstGeom prst="rect">
            <a:avLst/>
          </a:prstGeom>
          <a:noFill/>
        </p:spPr>
        <p:txBody>
          <a:bodyPr wrap="square" rtlCol="0">
            <a:spAutoFit/>
          </a:bodyPr>
          <a:lstStyle/>
          <a:p>
            <a:r>
              <a:rPr lang="en-IN" dirty="0"/>
              <a:t>Branch</a:t>
            </a:r>
          </a:p>
        </p:txBody>
      </p:sp>
    </p:spTree>
    <p:extLst>
      <p:ext uri="{BB962C8B-B14F-4D97-AF65-F5344CB8AC3E}">
        <p14:creationId xmlns:p14="http://schemas.microsoft.com/office/powerpoint/2010/main" val="1942722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1190" y="381000"/>
            <a:ext cx="11003280" cy="856395"/>
          </a:xfrm>
        </p:spPr>
        <p:txBody>
          <a:bodyPr/>
          <a:lstStyle/>
          <a:p>
            <a:r>
              <a:rPr lang="en-IN" dirty="0"/>
              <a:t>Industry related examples</a:t>
            </a:r>
          </a:p>
        </p:txBody>
      </p:sp>
      <p:sp>
        <p:nvSpPr>
          <p:cNvPr id="6" name="Content Placeholder 5"/>
          <p:cNvSpPr>
            <a:spLocks noGrp="1"/>
          </p:cNvSpPr>
          <p:nvPr>
            <p:ph idx="1"/>
          </p:nvPr>
        </p:nvSpPr>
        <p:spPr>
          <a:xfrm>
            <a:off x="304800" y="1447800"/>
            <a:ext cx="10972800" cy="4495800"/>
          </a:xfrm>
        </p:spPr>
        <p:txBody>
          <a:bodyPr>
            <a:normAutofit fontScale="92500" lnSpcReduction="20000"/>
          </a:bodyPr>
          <a:lstStyle/>
          <a:p>
            <a:pPr algn="just">
              <a:lnSpc>
                <a:spcPct val="150000"/>
              </a:lnSpc>
              <a:spcBef>
                <a:spcPts val="0"/>
              </a:spcBef>
              <a:spcAft>
                <a:spcPts val="0"/>
              </a:spcAft>
              <a:buClr>
                <a:schemeClr val="tx1"/>
              </a:buClr>
              <a:buFont typeface="Wingdings" panose="05000000000000000000" pitchFamily="2" charset="2"/>
              <a:buChar char="q"/>
            </a:pPr>
            <a:r>
              <a:rPr lang="en-IN" sz="2400" dirty="0"/>
              <a:t>Decision trees can be helpful for analysing many types of decisions involving complex variables. </a:t>
            </a:r>
          </a:p>
          <a:p>
            <a:pPr algn="just">
              <a:lnSpc>
                <a:spcPct val="150000"/>
              </a:lnSpc>
              <a:spcBef>
                <a:spcPts val="0"/>
              </a:spcBef>
              <a:spcAft>
                <a:spcPts val="0"/>
              </a:spcAft>
              <a:buClr>
                <a:schemeClr val="tx1"/>
              </a:buClr>
              <a:buFont typeface="Wingdings" panose="05000000000000000000" pitchFamily="2" charset="2"/>
              <a:buChar char="q"/>
            </a:pPr>
            <a:endParaRPr lang="en-IN" sz="2400" dirty="0"/>
          </a:p>
          <a:p>
            <a:pPr algn="just">
              <a:lnSpc>
                <a:spcPct val="150000"/>
              </a:lnSpc>
              <a:spcBef>
                <a:spcPts val="0"/>
              </a:spcBef>
              <a:spcAft>
                <a:spcPts val="0"/>
              </a:spcAft>
              <a:buClr>
                <a:schemeClr val="tx1"/>
              </a:buClr>
              <a:buFont typeface="Wingdings" panose="05000000000000000000" pitchFamily="2" charset="2"/>
              <a:buChar char="q"/>
            </a:pPr>
            <a:r>
              <a:rPr lang="en-IN" sz="2400" dirty="0"/>
              <a:t>Examples include </a:t>
            </a:r>
          </a:p>
          <a:p>
            <a:pPr algn="just">
              <a:lnSpc>
                <a:spcPct val="150000"/>
              </a:lnSpc>
              <a:spcBef>
                <a:spcPts val="0"/>
              </a:spcBef>
              <a:spcAft>
                <a:spcPts val="0"/>
              </a:spcAft>
              <a:buClr>
                <a:schemeClr val="tx1"/>
              </a:buClr>
              <a:buFont typeface="Wingdings" panose="05000000000000000000" pitchFamily="2" charset="2"/>
              <a:buChar char="q"/>
            </a:pPr>
            <a:r>
              <a:rPr lang="en-IN" sz="2400" dirty="0"/>
              <a:t>Assessing the asset performance and asset behaviour</a:t>
            </a:r>
          </a:p>
          <a:p>
            <a:pPr algn="just">
              <a:lnSpc>
                <a:spcPct val="150000"/>
              </a:lnSpc>
              <a:spcBef>
                <a:spcPts val="0"/>
              </a:spcBef>
              <a:spcAft>
                <a:spcPts val="0"/>
              </a:spcAft>
              <a:buClr>
                <a:schemeClr val="tx1"/>
              </a:buClr>
              <a:buFont typeface="Wingdings" panose="05000000000000000000" pitchFamily="2" charset="2"/>
              <a:buChar char="q"/>
            </a:pPr>
            <a:r>
              <a:rPr lang="en-IN" sz="2400" dirty="0"/>
              <a:t>Understanding customer complaint behaviour</a:t>
            </a:r>
          </a:p>
          <a:p>
            <a:pPr algn="just">
              <a:lnSpc>
                <a:spcPct val="150000"/>
              </a:lnSpc>
              <a:spcBef>
                <a:spcPts val="0"/>
              </a:spcBef>
              <a:spcAft>
                <a:spcPts val="0"/>
              </a:spcAft>
              <a:buClr>
                <a:schemeClr val="tx1"/>
              </a:buClr>
              <a:buFont typeface="Wingdings" panose="05000000000000000000" pitchFamily="2" charset="2"/>
              <a:buChar char="Ø"/>
            </a:pPr>
            <a:r>
              <a:rPr lang="en-IN" sz="2400" dirty="0"/>
              <a:t> deciding whether to replace wireline logs with logs acquired while drilling</a:t>
            </a:r>
          </a:p>
          <a:p>
            <a:pPr algn="just">
              <a:lnSpc>
                <a:spcPct val="150000"/>
              </a:lnSpc>
              <a:spcBef>
                <a:spcPts val="0"/>
              </a:spcBef>
              <a:spcAft>
                <a:spcPts val="0"/>
              </a:spcAft>
              <a:buClr>
                <a:schemeClr val="tx1"/>
              </a:buClr>
              <a:buFont typeface="Wingdings" panose="05000000000000000000" pitchFamily="2" charset="2"/>
              <a:buChar char="Ø"/>
            </a:pPr>
            <a:r>
              <a:rPr lang="en-IN" sz="2400" dirty="0"/>
              <a:t> evaluating water flood programs</a:t>
            </a:r>
          </a:p>
          <a:p>
            <a:pPr algn="just">
              <a:lnSpc>
                <a:spcPct val="150000"/>
              </a:lnSpc>
              <a:spcBef>
                <a:spcPts val="0"/>
              </a:spcBef>
              <a:spcAft>
                <a:spcPts val="0"/>
              </a:spcAft>
              <a:buClr>
                <a:schemeClr val="tx1"/>
              </a:buClr>
              <a:buFont typeface="Wingdings" panose="05000000000000000000" pitchFamily="2" charset="2"/>
              <a:buChar char="Ø"/>
            </a:pPr>
            <a:r>
              <a:rPr lang="en-IN" sz="2400" dirty="0"/>
              <a:t> optimizing workovers</a:t>
            </a:r>
          </a:p>
          <a:p>
            <a:pPr algn="just">
              <a:lnSpc>
                <a:spcPct val="150000"/>
              </a:lnSpc>
              <a:spcBef>
                <a:spcPts val="0"/>
              </a:spcBef>
              <a:spcAft>
                <a:spcPts val="0"/>
              </a:spcAft>
              <a:buClr>
                <a:schemeClr val="tx1"/>
              </a:buClr>
              <a:buFont typeface="Wingdings" panose="05000000000000000000" pitchFamily="2" charset="2"/>
              <a:buChar char="Ø"/>
            </a:pPr>
            <a:r>
              <a:rPr lang="en-IN" sz="2400" dirty="0"/>
              <a:t> choosing the best offshore platform topsides configuration.</a:t>
            </a:r>
          </a:p>
        </p:txBody>
      </p:sp>
    </p:spTree>
    <p:extLst>
      <p:ext uri="{BB962C8B-B14F-4D97-AF65-F5344CB8AC3E}">
        <p14:creationId xmlns:p14="http://schemas.microsoft.com/office/powerpoint/2010/main" val="3812017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87" y="397716"/>
            <a:ext cx="11003280" cy="861240"/>
          </a:xfrm>
        </p:spPr>
        <p:txBody>
          <a:bodyPr/>
          <a:lstStyle/>
          <a:p>
            <a:r>
              <a:rPr lang="en-IN" dirty="0"/>
              <a:t>Types of Decision Tree Algorithms</a:t>
            </a:r>
          </a:p>
        </p:txBody>
      </p:sp>
      <p:sp>
        <p:nvSpPr>
          <p:cNvPr id="3" name="Content Placeholder 2"/>
          <p:cNvSpPr>
            <a:spLocks noGrp="1"/>
          </p:cNvSpPr>
          <p:nvPr>
            <p:ph sz="half" idx="1"/>
          </p:nvPr>
        </p:nvSpPr>
        <p:spPr/>
        <p:txBody>
          <a:bodyPr/>
          <a:lstStyle/>
          <a:p>
            <a:pPr>
              <a:buClr>
                <a:schemeClr val="tx1"/>
              </a:buClr>
              <a:buFont typeface="Wingdings" panose="05000000000000000000" pitchFamily="2" charset="2"/>
              <a:buChar char="q"/>
            </a:pPr>
            <a:r>
              <a:rPr lang="en-IN" sz="2400" dirty="0">
                <a:solidFill>
                  <a:schemeClr val="tx1"/>
                </a:solidFill>
              </a:rPr>
              <a:t> Decision trees used in data mining are of two main types:</a:t>
            </a:r>
          </a:p>
          <a:p>
            <a:pPr>
              <a:buClr>
                <a:schemeClr val="tx1"/>
              </a:buClr>
              <a:buFont typeface="Wingdings" panose="05000000000000000000" pitchFamily="2" charset="2"/>
              <a:buChar char="Ø"/>
            </a:pPr>
            <a:r>
              <a:rPr lang="en-IN" sz="2400" dirty="0">
                <a:solidFill>
                  <a:schemeClr val="tx1"/>
                </a:solidFill>
              </a:rPr>
              <a:t> </a:t>
            </a:r>
            <a:r>
              <a:rPr lang="en-IN" sz="2400" b="1" u="sng" dirty="0">
                <a:solidFill>
                  <a:schemeClr val="tx1"/>
                </a:solidFill>
              </a:rPr>
              <a:t>Classification tree analysis </a:t>
            </a:r>
            <a:r>
              <a:rPr lang="en-IN" sz="2400" dirty="0">
                <a:solidFill>
                  <a:schemeClr val="tx1"/>
                </a:solidFill>
              </a:rPr>
              <a:t>is when the predicted outcome is the class to which the data belongs.</a:t>
            </a:r>
          </a:p>
          <a:p>
            <a:pPr>
              <a:buClr>
                <a:schemeClr val="tx1"/>
              </a:buClr>
              <a:buFont typeface="Wingdings" panose="05000000000000000000" pitchFamily="2" charset="2"/>
              <a:buChar char="Ø"/>
            </a:pPr>
            <a:r>
              <a:rPr lang="en-IN" sz="2400" dirty="0">
                <a:solidFill>
                  <a:schemeClr val="tx1"/>
                </a:solidFill>
              </a:rPr>
              <a:t> </a:t>
            </a:r>
            <a:r>
              <a:rPr lang="en-IN" sz="2400" b="1" u="sng" dirty="0">
                <a:solidFill>
                  <a:schemeClr val="tx1"/>
                </a:solidFill>
              </a:rPr>
              <a:t>Regression tree analysis </a:t>
            </a:r>
            <a:r>
              <a:rPr lang="en-IN" sz="2400" dirty="0">
                <a:solidFill>
                  <a:schemeClr val="tx1"/>
                </a:solidFill>
              </a:rPr>
              <a:t>is when the predicted outcome can be considered a real number (e.g. the price of a house, or a patient’s length of stay in a hospital).</a:t>
            </a:r>
          </a:p>
          <a:p>
            <a:endParaRPr lang="en-IN" dirty="0"/>
          </a:p>
        </p:txBody>
      </p:sp>
      <p:sp>
        <p:nvSpPr>
          <p:cNvPr id="4" name="Content Placeholder 3"/>
          <p:cNvSpPr>
            <a:spLocks noGrp="1"/>
          </p:cNvSpPr>
          <p:nvPr>
            <p:ph sz="half" idx="2"/>
          </p:nvPr>
        </p:nvSpPr>
        <p:spPr/>
        <p:txBody>
          <a:bodyPr/>
          <a:lstStyle/>
          <a:p>
            <a:pPr>
              <a:buClrTx/>
              <a:buFont typeface="Wingdings" panose="05000000000000000000" pitchFamily="2" charset="2"/>
              <a:buChar char="q"/>
            </a:pPr>
            <a:r>
              <a:rPr lang="en-IN" dirty="0">
                <a:solidFill>
                  <a:schemeClr val="tx1"/>
                </a:solidFill>
              </a:rPr>
              <a:t> Some techniques, often called </a:t>
            </a:r>
            <a:r>
              <a:rPr lang="en-IN" b="1" u="sng" dirty="0">
                <a:solidFill>
                  <a:schemeClr val="tx1"/>
                </a:solidFill>
              </a:rPr>
              <a:t>ensemble methods</a:t>
            </a:r>
            <a:r>
              <a:rPr lang="en-IN" dirty="0">
                <a:solidFill>
                  <a:schemeClr val="tx1"/>
                </a:solidFill>
              </a:rPr>
              <a:t>, construct more than one decision tree:</a:t>
            </a:r>
          </a:p>
          <a:p>
            <a:r>
              <a:rPr lang="en-IN" b="1" u="sng" dirty="0">
                <a:solidFill>
                  <a:schemeClr val="tx1"/>
                </a:solidFill>
              </a:rPr>
              <a:t>Bagging decision trees </a:t>
            </a:r>
            <a:r>
              <a:rPr lang="en-IN" dirty="0">
                <a:solidFill>
                  <a:schemeClr val="tx1"/>
                </a:solidFill>
              </a:rPr>
              <a:t>- an early ensemble method, builds multiple decision trees by repeatedly resampling training data with replacement, and voting the trees for a consensus prediction.</a:t>
            </a:r>
          </a:p>
          <a:p>
            <a:r>
              <a:rPr lang="en-IN" b="1" u="sng" dirty="0">
                <a:solidFill>
                  <a:schemeClr val="tx1"/>
                </a:solidFill>
              </a:rPr>
              <a:t>Random Forest</a:t>
            </a:r>
            <a:r>
              <a:rPr lang="en-IN" dirty="0">
                <a:solidFill>
                  <a:schemeClr val="tx1"/>
                </a:solidFill>
              </a:rPr>
              <a:t> - uses a number of decision trees in order to improve the classification rate.</a:t>
            </a:r>
          </a:p>
          <a:p>
            <a:r>
              <a:rPr lang="en-IN" b="1" u="sng" dirty="0">
                <a:solidFill>
                  <a:schemeClr val="tx1"/>
                </a:solidFill>
              </a:rPr>
              <a:t>Boosted Trees</a:t>
            </a:r>
            <a:r>
              <a:rPr lang="en-IN" dirty="0">
                <a:solidFill>
                  <a:schemeClr val="tx1"/>
                </a:solidFill>
              </a:rPr>
              <a:t> - can be used for regression-type and classification-type problems.</a:t>
            </a:r>
          </a:p>
          <a:p>
            <a:endParaRPr lang="en-IN" dirty="0"/>
          </a:p>
        </p:txBody>
      </p:sp>
    </p:spTree>
    <p:extLst>
      <p:ext uri="{BB962C8B-B14F-4D97-AF65-F5344CB8AC3E}">
        <p14:creationId xmlns:p14="http://schemas.microsoft.com/office/powerpoint/2010/main" val="3212920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11003280" cy="861240"/>
          </a:xfrm>
        </p:spPr>
        <p:txBody>
          <a:bodyPr/>
          <a:lstStyle/>
          <a:p>
            <a:r>
              <a:rPr lang="en-IN" dirty="0"/>
              <a:t>Types of Decision Tree Algorithms</a:t>
            </a:r>
          </a:p>
        </p:txBody>
      </p:sp>
      <p:sp>
        <p:nvSpPr>
          <p:cNvPr id="3" name="Content Placeholder 2"/>
          <p:cNvSpPr>
            <a:spLocks noGrp="1"/>
          </p:cNvSpPr>
          <p:nvPr>
            <p:ph sz="half" idx="1"/>
          </p:nvPr>
        </p:nvSpPr>
        <p:spPr>
          <a:xfrm>
            <a:off x="304800" y="1295399"/>
            <a:ext cx="10744200" cy="4876799"/>
          </a:xfrm>
        </p:spPr>
        <p:txBody>
          <a:bodyPr/>
          <a:lstStyle/>
          <a:p>
            <a:r>
              <a:rPr lang="en-IN" sz="2400" dirty="0"/>
              <a:t>There are many specific decision-tree algorithms. Notable ones include:</a:t>
            </a:r>
          </a:p>
          <a:p>
            <a:pPr marL="0" indent="0">
              <a:buNone/>
            </a:pPr>
            <a:r>
              <a:rPr lang="en-IN" sz="2400" dirty="0">
                <a:solidFill>
                  <a:schemeClr val="tx1"/>
                </a:solidFill>
              </a:rPr>
              <a:t>1. ID3 (Iterative </a:t>
            </a:r>
            <a:r>
              <a:rPr lang="en-IN" sz="2400" dirty="0" err="1">
                <a:solidFill>
                  <a:schemeClr val="tx1"/>
                </a:solidFill>
              </a:rPr>
              <a:t>Dichotomiser</a:t>
            </a:r>
            <a:r>
              <a:rPr lang="en-IN" sz="2400" dirty="0">
                <a:solidFill>
                  <a:schemeClr val="tx1"/>
                </a:solidFill>
              </a:rPr>
              <a:t> 3)</a:t>
            </a:r>
          </a:p>
          <a:p>
            <a:pPr marL="0" indent="0">
              <a:buNone/>
            </a:pPr>
            <a:r>
              <a:rPr lang="en-IN" sz="2400" dirty="0">
                <a:solidFill>
                  <a:schemeClr val="tx1"/>
                </a:solidFill>
              </a:rPr>
              <a:t>2. C4.5 (successor of ID3)</a:t>
            </a:r>
          </a:p>
          <a:p>
            <a:pPr marL="0" indent="0">
              <a:buNone/>
            </a:pPr>
            <a:r>
              <a:rPr lang="en-IN" sz="2400" dirty="0">
                <a:solidFill>
                  <a:schemeClr val="tx1"/>
                </a:solidFill>
              </a:rPr>
              <a:t>3. CART (Classification And Regression Tree)</a:t>
            </a:r>
          </a:p>
          <a:p>
            <a:pPr marL="0" indent="0">
              <a:buNone/>
            </a:pPr>
            <a:r>
              <a:rPr lang="en-IN" sz="2400" dirty="0">
                <a:solidFill>
                  <a:schemeClr val="tx1"/>
                </a:solidFill>
              </a:rPr>
              <a:t>4. CHAID (Chi-squared Automatic Interaction Detector). Performs multi-level splits when  computing classification trees.</a:t>
            </a:r>
          </a:p>
          <a:p>
            <a:pPr marL="0" indent="0">
              <a:buNone/>
            </a:pPr>
            <a:r>
              <a:rPr lang="en-IN" sz="2400" dirty="0">
                <a:solidFill>
                  <a:schemeClr val="tx1"/>
                </a:solidFill>
              </a:rPr>
              <a:t>5. MARS - extends decision trees to handle numerical data better.</a:t>
            </a:r>
          </a:p>
          <a:p>
            <a:endParaRPr lang="en-IN" dirty="0"/>
          </a:p>
        </p:txBody>
      </p:sp>
    </p:spTree>
    <p:extLst>
      <p:ext uri="{BB962C8B-B14F-4D97-AF65-F5344CB8AC3E}">
        <p14:creationId xmlns:p14="http://schemas.microsoft.com/office/powerpoint/2010/main" val="2238054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75016"/>
            <a:ext cx="8746861" cy="872543"/>
          </a:xfrm>
        </p:spPr>
        <p:txBody>
          <a:bodyPr>
            <a:noAutofit/>
          </a:bodyPr>
          <a:lstStyle/>
          <a:p>
            <a:r>
              <a:rPr lang="en-IN" dirty="0">
                <a:latin typeface="Calibri Light" panose="020F0302020204030204" pitchFamily="34" charset="0"/>
              </a:rPr>
              <a:t>Constructing a decision tree</a:t>
            </a:r>
            <a:br>
              <a:rPr lang="en-IN" sz="4000" b="1" dirty="0">
                <a:latin typeface="Corbel" panose="020B0503020204020204" pitchFamily="34" charset="0"/>
              </a:rPr>
            </a:br>
            <a:endParaRPr lang="en-IN" sz="4000" b="1" dirty="0">
              <a:latin typeface="Corbel" panose="020B0503020204020204" pitchFamily="34" charset="0"/>
            </a:endParaRPr>
          </a:p>
        </p:txBody>
      </p:sp>
      <p:sp>
        <p:nvSpPr>
          <p:cNvPr id="3" name="Content Placeholder 2"/>
          <p:cNvSpPr>
            <a:spLocks noGrp="1"/>
          </p:cNvSpPr>
          <p:nvPr>
            <p:ph idx="1"/>
          </p:nvPr>
        </p:nvSpPr>
        <p:spPr>
          <a:xfrm>
            <a:off x="457200" y="1752600"/>
            <a:ext cx="9525000" cy="3886200"/>
          </a:xfrm>
        </p:spPr>
        <p:txBody>
          <a:bodyPr>
            <a:normAutofit fontScale="92500" lnSpcReduction="10000"/>
          </a:bodyPr>
          <a:lstStyle/>
          <a:p>
            <a:pPr>
              <a:lnSpc>
                <a:spcPct val="150000"/>
              </a:lnSpc>
              <a:buClrTx/>
              <a:buFont typeface="Wingdings" panose="05000000000000000000" pitchFamily="2" charset="2"/>
              <a:buChar char="Ø"/>
            </a:pPr>
            <a:r>
              <a:rPr lang="en-IN" sz="3200" dirty="0">
                <a:solidFill>
                  <a:schemeClr val="tx1"/>
                </a:solidFill>
              </a:rPr>
              <a:t>Which attribute to choose?</a:t>
            </a:r>
          </a:p>
          <a:p>
            <a:pPr lvl="1">
              <a:lnSpc>
                <a:spcPct val="150000"/>
              </a:lnSpc>
              <a:buClrTx/>
              <a:buFont typeface="Wingdings" panose="05000000000000000000" pitchFamily="2" charset="2"/>
              <a:buChar char="§"/>
            </a:pPr>
            <a:r>
              <a:rPr lang="en-IN" sz="3200" dirty="0">
                <a:solidFill>
                  <a:schemeClr val="tx1"/>
                </a:solidFill>
              </a:rPr>
              <a:t> Information Gain </a:t>
            </a:r>
          </a:p>
          <a:p>
            <a:pPr lvl="1">
              <a:lnSpc>
                <a:spcPct val="150000"/>
              </a:lnSpc>
              <a:buClrTx/>
              <a:buFont typeface="Wingdings" panose="05000000000000000000" pitchFamily="2" charset="2"/>
              <a:buChar char="§"/>
            </a:pPr>
            <a:r>
              <a:rPr lang="en-IN" sz="3200" dirty="0">
                <a:solidFill>
                  <a:schemeClr val="tx1"/>
                </a:solidFill>
              </a:rPr>
              <a:t>Entropy</a:t>
            </a:r>
          </a:p>
          <a:p>
            <a:pPr>
              <a:lnSpc>
                <a:spcPct val="150000"/>
              </a:lnSpc>
              <a:buClrTx/>
              <a:buFont typeface="Wingdings" panose="05000000000000000000" pitchFamily="2" charset="2"/>
              <a:buChar char="Ø"/>
            </a:pPr>
            <a:r>
              <a:rPr lang="en-IN" sz="3200" dirty="0">
                <a:solidFill>
                  <a:schemeClr val="tx1"/>
                </a:solidFill>
              </a:rPr>
              <a:t>Where to stop?</a:t>
            </a:r>
          </a:p>
          <a:p>
            <a:pPr lvl="1">
              <a:lnSpc>
                <a:spcPct val="150000"/>
              </a:lnSpc>
              <a:buClrTx/>
              <a:buFont typeface="Wingdings" panose="05000000000000000000" pitchFamily="2" charset="2"/>
              <a:buChar char="§"/>
            </a:pPr>
            <a:r>
              <a:rPr lang="en-IN" sz="3001" dirty="0">
                <a:solidFill>
                  <a:schemeClr val="tx1"/>
                </a:solidFill>
              </a:rPr>
              <a:t>Termination criteria</a:t>
            </a:r>
          </a:p>
          <a:p>
            <a:pPr lvl="1"/>
            <a:endParaRPr lang="en-IN" dirty="0"/>
          </a:p>
          <a:p>
            <a:pPr lvl="1"/>
            <a:endParaRPr lang="en-IN" dirty="0"/>
          </a:p>
          <a:p>
            <a:endParaRPr lang="en-IN" dirty="0"/>
          </a:p>
          <a:p>
            <a:endParaRPr lang="en-IN" dirty="0"/>
          </a:p>
        </p:txBody>
      </p:sp>
      <p:sp>
        <p:nvSpPr>
          <p:cNvPr id="7" name="TextBox 6"/>
          <p:cNvSpPr txBox="1"/>
          <p:nvPr/>
        </p:nvSpPr>
        <p:spPr>
          <a:xfrm>
            <a:off x="343517" y="1255039"/>
            <a:ext cx="2204394" cy="584775"/>
          </a:xfrm>
          <a:prstGeom prst="rect">
            <a:avLst/>
          </a:prstGeom>
          <a:noFill/>
        </p:spPr>
        <p:txBody>
          <a:bodyPr wrap="square" rtlCol="0">
            <a:spAutoFit/>
          </a:bodyPr>
          <a:lstStyle/>
          <a:p>
            <a:r>
              <a:rPr lang="en-IN" sz="3200" b="1" u="sng" dirty="0">
                <a:latin typeface="+mj-lt"/>
              </a:rPr>
              <a:t>Two Aspects</a:t>
            </a:r>
          </a:p>
        </p:txBody>
      </p:sp>
    </p:spTree>
    <p:extLst>
      <p:ext uri="{BB962C8B-B14F-4D97-AF65-F5344CB8AC3E}">
        <p14:creationId xmlns:p14="http://schemas.microsoft.com/office/powerpoint/2010/main" val="4039112642"/>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Defour Presentation Template" id="{050BBBBD-5BD2-45B7-ADA9-297845C3EA7E}" vid="{22140230-7CF7-4AB3-919D-97365A5E0B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13185</TotalTime>
  <Words>1411</Words>
  <Application>Microsoft Office PowerPoint</Application>
  <PresentationFormat>Widescreen</PresentationFormat>
  <Paragraphs>189</Paragraphs>
  <Slides>33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Calibri Light</vt:lpstr>
      <vt:lpstr>Cambria Math</vt:lpstr>
      <vt:lpstr>Corbel</vt:lpstr>
      <vt:lpstr>DejaVu Serif</vt:lpstr>
      <vt:lpstr>Times New Roman</vt:lpstr>
      <vt:lpstr>Wingdings</vt:lpstr>
      <vt:lpstr>Retrospect</vt:lpstr>
      <vt:lpstr>Decision Tree </vt:lpstr>
      <vt:lpstr>Regression</vt:lpstr>
      <vt:lpstr>Definition of decision tree</vt:lpstr>
      <vt:lpstr>Why decision tree?</vt:lpstr>
      <vt:lpstr>Decision tree terms</vt:lpstr>
      <vt:lpstr>Industry related examples</vt:lpstr>
      <vt:lpstr>Types of Decision Tree Algorithms</vt:lpstr>
      <vt:lpstr>Types of Decision Tree Algorithms</vt:lpstr>
      <vt:lpstr>Constructing a decision tree </vt:lpstr>
      <vt:lpstr>Calculation of entropy </vt:lpstr>
      <vt:lpstr>Entropy</vt:lpstr>
      <vt:lpstr>Entropy: Measure of Randomness</vt:lpstr>
      <vt:lpstr>Termination criteria</vt:lpstr>
      <vt:lpstr>Pruning trees</vt:lpstr>
      <vt:lpstr>Approaches to prune tree</vt:lpstr>
      <vt:lpstr>Tree Pruning </vt:lpstr>
      <vt:lpstr>Two most popular decision tree algorithms</vt:lpstr>
      <vt:lpstr>Random Forest </vt:lpstr>
      <vt:lpstr>Random Forest</vt:lpstr>
      <vt:lpstr>Random Forest Algorithm</vt:lpstr>
      <vt:lpstr>CART </vt:lpstr>
      <vt:lpstr>CART Algorithms</vt:lpstr>
      <vt:lpstr>Customer Complaint Management</vt:lpstr>
      <vt:lpstr>Types of complaint management system </vt:lpstr>
      <vt:lpstr>Complaint Management Process</vt:lpstr>
      <vt:lpstr>Problem Statement</vt:lpstr>
      <vt:lpstr>PowerPoint Presentation</vt:lpstr>
      <vt:lpstr>R script</vt:lpstr>
      <vt:lpstr>CHAID Decision Tree</vt:lpstr>
      <vt:lpstr>Concluding statement</vt:lpstr>
      <vt:lpstr>Design Thinking</vt:lpstr>
      <vt:lpstr>Question &amp; Answers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Bhagyashri Zodge</cp:lastModifiedBy>
  <cp:revision>1061</cp:revision>
  <dcterms:created xsi:type="dcterms:W3CDTF">2012-03-13T16:05:56Z</dcterms:created>
  <dcterms:modified xsi:type="dcterms:W3CDTF">2016-12-12T05:03:11Z</dcterms:modified>
</cp:coreProperties>
</file>