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53AC8-FA20-46A6-A12F-82E09E147542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AB8AC-5278-402E-9409-E48C82932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4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45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11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2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02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2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F69B-23E4-415F-9B77-F5E557EC1C4F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6DD0-607A-4728-B8AA-D46F28783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91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F69B-23E4-415F-9B77-F5E557EC1C4F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6DD0-607A-4728-B8AA-D46F28783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01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F69B-23E4-415F-9B77-F5E557EC1C4F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6DD0-607A-4728-B8AA-D46F28783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4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F69B-23E4-415F-9B77-F5E557EC1C4F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6DD0-607A-4728-B8AA-D46F28783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63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F69B-23E4-415F-9B77-F5E557EC1C4F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6DD0-607A-4728-B8AA-D46F28783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6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F69B-23E4-415F-9B77-F5E557EC1C4F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6DD0-607A-4728-B8AA-D46F28783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43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F69B-23E4-415F-9B77-F5E557EC1C4F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6DD0-607A-4728-B8AA-D46F28783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F69B-23E4-415F-9B77-F5E557EC1C4F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6DD0-607A-4728-B8AA-D46F28783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4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F69B-23E4-415F-9B77-F5E557EC1C4F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6DD0-607A-4728-B8AA-D46F28783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03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F69B-23E4-415F-9B77-F5E557EC1C4F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6DD0-607A-4728-B8AA-D46F28783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56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F69B-23E4-415F-9B77-F5E557EC1C4F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6DD0-607A-4728-B8AA-D46F28783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F69B-23E4-415F-9B77-F5E557EC1C4F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6DD0-607A-4728-B8AA-D46F28783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2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Session- Early warning 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6475416"/>
            <a:ext cx="437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Copyright © 2016 Defour Analytics Pvt. Ltd </a:t>
            </a:r>
          </a:p>
        </p:txBody>
      </p:sp>
    </p:spTree>
    <p:extLst>
      <p:ext uri="{BB962C8B-B14F-4D97-AF65-F5344CB8AC3E}">
        <p14:creationId xmlns:p14="http://schemas.microsoft.com/office/powerpoint/2010/main" val="105777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198783" y="1866004"/>
            <a:ext cx="9144000" cy="1655762"/>
          </a:xfrm>
        </p:spPr>
        <p:txBody>
          <a:bodyPr/>
          <a:lstStyle/>
          <a:p>
            <a:r>
              <a:rPr lang="en-US" dirty="0"/>
              <a:t>To understand how we can apply concepts in actual business scenarios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0" y="6475416"/>
            <a:ext cx="437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Copyright © 2016 Defour Analytics Pvt. Ltd </a:t>
            </a:r>
          </a:p>
        </p:txBody>
      </p:sp>
    </p:spTree>
    <p:extLst>
      <p:ext uri="{BB962C8B-B14F-4D97-AF65-F5344CB8AC3E}">
        <p14:creationId xmlns:p14="http://schemas.microsoft.com/office/powerpoint/2010/main" val="116433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Scenario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198783" y="1866004"/>
            <a:ext cx="9144000" cy="1655762"/>
          </a:xfrm>
        </p:spPr>
        <p:txBody>
          <a:bodyPr/>
          <a:lstStyle/>
          <a:p>
            <a:r>
              <a:rPr lang="en-US" dirty="0"/>
              <a:t> Explain the scenario.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0" y="6475416"/>
            <a:ext cx="437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Copyright © 2016 Defour Analytics Pvt. Ltd </a:t>
            </a:r>
          </a:p>
        </p:txBody>
      </p:sp>
    </p:spTree>
    <p:extLst>
      <p:ext uri="{BB962C8B-B14F-4D97-AF65-F5344CB8AC3E}">
        <p14:creationId xmlns:p14="http://schemas.microsoft.com/office/powerpoint/2010/main" val="108820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198783" y="1866004"/>
            <a:ext cx="9144000" cy="1655762"/>
          </a:xfrm>
        </p:spPr>
        <p:txBody>
          <a:bodyPr/>
          <a:lstStyle/>
          <a:p>
            <a:r>
              <a:rPr lang="en-US" dirty="0"/>
              <a:t> How to begin, what are the steps, how it should be done…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6475416"/>
            <a:ext cx="437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Copyright © 2016 Defour Analytics Pvt. Ltd </a:t>
            </a:r>
          </a:p>
        </p:txBody>
      </p:sp>
    </p:spTree>
    <p:extLst>
      <p:ext uri="{BB962C8B-B14F-4D97-AF65-F5344CB8AC3E}">
        <p14:creationId xmlns:p14="http://schemas.microsoft.com/office/powerpoint/2010/main" val="218932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198783" y="1866004"/>
            <a:ext cx="9144000" cy="1655762"/>
          </a:xfrm>
        </p:spPr>
        <p:txBody>
          <a:bodyPr/>
          <a:lstStyle/>
          <a:p>
            <a:r>
              <a:rPr lang="en-US" dirty="0"/>
              <a:t> Steps to be followed </a:t>
            </a:r>
          </a:p>
          <a:p>
            <a:pPr marL="0" indent="0">
              <a:buNone/>
            </a:pPr>
            <a:r>
              <a:rPr lang="en-US" dirty="0"/>
              <a:t>   it should be explained step by step – Text + graphical representation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6475416"/>
            <a:ext cx="437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Copyright © 2016 Defour Analytics Pvt. Ltd </a:t>
            </a:r>
          </a:p>
        </p:txBody>
      </p:sp>
    </p:spTree>
    <p:extLst>
      <p:ext uri="{BB962C8B-B14F-4D97-AF65-F5344CB8AC3E}">
        <p14:creationId xmlns:p14="http://schemas.microsoft.com/office/powerpoint/2010/main" val="224136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104</Words>
  <Application>Microsoft Office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Practical Session- Early warning prediction</vt:lpstr>
      <vt:lpstr>Objective</vt:lpstr>
      <vt:lpstr>Scenario </vt:lpstr>
      <vt:lpstr>Approach</vt:lpstr>
      <vt:lpstr>Methodology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>Vishal Goswami</dc:creator>
  <cp:lastModifiedBy>Vishal Goswami</cp:lastModifiedBy>
  <cp:revision>4</cp:revision>
  <dcterms:created xsi:type="dcterms:W3CDTF">2016-11-14T06:30:36Z</dcterms:created>
  <dcterms:modified xsi:type="dcterms:W3CDTF">2016-11-14T06:38:35Z</dcterms:modified>
</cp:coreProperties>
</file>