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73" r:id="rId1"/>
  </p:sldMasterIdLst>
  <p:notesMasterIdLst>
    <p:notesMasterId r:id="rId20"/>
  </p:notesMasterIdLst>
  <p:sldIdLst>
    <p:sldId id="287" r:id="rId2"/>
    <p:sldId id="356" r:id="rId3"/>
    <p:sldId id="357" r:id="rId4"/>
    <p:sldId id="386" r:id="rId5"/>
    <p:sldId id="387" r:id="rId6"/>
    <p:sldId id="398" r:id="rId7"/>
    <p:sldId id="399" r:id="rId8"/>
    <p:sldId id="400" r:id="rId9"/>
    <p:sldId id="401" r:id="rId10"/>
    <p:sldId id="402" r:id="rId11"/>
    <p:sldId id="403" r:id="rId12"/>
    <p:sldId id="404" r:id="rId13"/>
    <p:sldId id="405" r:id="rId14"/>
    <p:sldId id="406" r:id="rId15"/>
    <p:sldId id="407" r:id="rId16"/>
    <p:sldId id="408" r:id="rId17"/>
    <p:sldId id="384" r:id="rId18"/>
    <p:sldId id="372" r:id="rId19"/>
  </p:sldIdLst>
  <p:sldSz cx="12192000" cy="6858000"/>
  <p:notesSz cx="6858000" cy="9144000"/>
  <p:defaultTextStyle>
    <a:defPPr>
      <a:defRPr lang="en-US"/>
    </a:defPPr>
    <a:lvl1pPr marL="0" algn="l" defTabSz="914373" rtl="0" eaLnBrk="1" latinLnBrk="0" hangingPunct="1">
      <a:defRPr sz="1800" kern="1200">
        <a:solidFill>
          <a:schemeClr val="tx1"/>
        </a:solidFill>
        <a:latin typeface="+mn-lt"/>
        <a:ea typeface="+mn-ea"/>
        <a:cs typeface="+mn-cs"/>
      </a:defRPr>
    </a:lvl1pPr>
    <a:lvl2pPr marL="457187" algn="l" defTabSz="914373" rtl="0" eaLnBrk="1" latinLnBrk="0" hangingPunct="1">
      <a:defRPr sz="1800" kern="1200">
        <a:solidFill>
          <a:schemeClr val="tx1"/>
        </a:solidFill>
        <a:latin typeface="+mn-lt"/>
        <a:ea typeface="+mn-ea"/>
        <a:cs typeface="+mn-cs"/>
      </a:defRPr>
    </a:lvl2pPr>
    <a:lvl3pPr marL="914373" algn="l" defTabSz="914373" rtl="0" eaLnBrk="1" latinLnBrk="0" hangingPunct="1">
      <a:defRPr sz="1800" kern="1200">
        <a:solidFill>
          <a:schemeClr val="tx1"/>
        </a:solidFill>
        <a:latin typeface="+mn-lt"/>
        <a:ea typeface="+mn-ea"/>
        <a:cs typeface="+mn-cs"/>
      </a:defRPr>
    </a:lvl3pPr>
    <a:lvl4pPr marL="1371560" algn="l" defTabSz="914373" rtl="0" eaLnBrk="1" latinLnBrk="0" hangingPunct="1">
      <a:defRPr sz="1800" kern="1200">
        <a:solidFill>
          <a:schemeClr val="tx1"/>
        </a:solidFill>
        <a:latin typeface="+mn-lt"/>
        <a:ea typeface="+mn-ea"/>
        <a:cs typeface="+mn-cs"/>
      </a:defRPr>
    </a:lvl4pPr>
    <a:lvl5pPr marL="1828747" algn="l" defTabSz="914373" rtl="0" eaLnBrk="1" latinLnBrk="0" hangingPunct="1">
      <a:defRPr sz="1800" kern="1200">
        <a:solidFill>
          <a:schemeClr val="tx1"/>
        </a:solidFill>
        <a:latin typeface="+mn-lt"/>
        <a:ea typeface="+mn-ea"/>
        <a:cs typeface="+mn-cs"/>
      </a:defRPr>
    </a:lvl5pPr>
    <a:lvl6pPr marL="2285933" algn="l" defTabSz="914373" rtl="0" eaLnBrk="1" latinLnBrk="0" hangingPunct="1">
      <a:defRPr sz="1800" kern="1200">
        <a:solidFill>
          <a:schemeClr val="tx1"/>
        </a:solidFill>
        <a:latin typeface="+mn-lt"/>
        <a:ea typeface="+mn-ea"/>
        <a:cs typeface="+mn-cs"/>
      </a:defRPr>
    </a:lvl6pPr>
    <a:lvl7pPr marL="2743120" algn="l" defTabSz="914373" rtl="0" eaLnBrk="1" latinLnBrk="0" hangingPunct="1">
      <a:defRPr sz="1800" kern="1200">
        <a:solidFill>
          <a:schemeClr val="tx1"/>
        </a:solidFill>
        <a:latin typeface="+mn-lt"/>
        <a:ea typeface="+mn-ea"/>
        <a:cs typeface="+mn-cs"/>
      </a:defRPr>
    </a:lvl7pPr>
    <a:lvl8pPr marL="3200307" algn="l" defTabSz="914373" rtl="0" eaLnBrk="1" latinLnBrk="0" hangingPunct="1">
      <a:defRPr sz="1800" kern="1200">
        <a:solidFill>
          <a:schemeClr val="tx1"/>
        </a:solidFill>
        <a:latin typeface="+mn-lt"/>
        <a:ea typeface="+mn-ea"/>
        <a:cs typeface="+mn-cs"/>
      </a:defRPr>
    </a:lvl8pPr>
    <a:lvl9pPr marL="3657494" algn="l" defTabSz="91437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80" userDrawn="1">
          <p15:clr>
            <a:srgbClr val="A4A3A4"/>
          </p15:clr>
        </p15:guide>
        <p15:guide id="2" orient="horz" pos="672" userDrawn="1">
          <p15:clr>
            <a:srgbClr val="A4A3A4"/>
          </p15:clr>
        </p15:guide>
        <p15:guide id="3" orient="horz" pos="508" userDrawn="1">
          <p15:clr>
            <a:srgbClr val="A4A3A4"/>
          </p15:clr>
        </p15:guide>
        <p15:guide id="4" pos="414" userDrawn="1">
          <p15:clr>
            <a:srgbClr val="A4A3A4"/>
          </p15:clr>
        </p15:guide>
        <p15:guide id="5" pos="7316" userDrawn="1">
          <p15:clr>
            <a:srgbClr val="A4A3A4"/>
          </p15:clr>
        </p15:guide>
        <p15:guide id="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GESH DANDAWATE" initials="YD" lastIdx="1" clrIdx="0">
    <p:extLst>
      <p:ext uri="{19B8F6BF-5375-455C-9EA6-DF929625EA0E}">
        <p15:presenceInfo xmlns:p15="http://schemas.microsoft.com/office/powerpoint/2012/main" userId="YOGESH DANDAWATE" providerId="None"/>
      </p:ext>
    </p:extLst>
  </p:cmAuthor>
  <p:cmAuthor id="2" name="BHUPENDRA BHOIR" initials="BB" lastIdx="1" clrIdx="1">
    <p:extLst>
      <p:ext uri="{19B8F6BF-5375-455C-9EA6-DF929625EA0E}">
        <p15:presenceInfo xmlns:p15="http://schemas.microsoft.com/office/powerpoint/2012/main" userId="1af630fe5cc52d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595959"/>
    <a:srgbClr val="376092"/>
    <a:srgbClr val="350BE5"/>
    <a:srgbClr val="E8ECF4"/>
    <a:srgbClr val="E9EDF4"/>
    <a:srgbClr val="C25830"/>
    <a:srgbClr val="A6A6A6"/>
    <a:srgbClr val="BFBFBF"/>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249" autoAdjust="0"/>
  </p:normalViewPr>
  <p:slideViewPr>
    <p:cSldViewPr showGuides="1">
      <p:cViewPr varScale="1">
        <p:scale>
          <a:sx n="72" d="100"/>
          <a:sy n="72" d="100"/>
        </p:scale>
        <p:origin x="540" y="72"/>
      </p:cViewPr>
      <p:guideLst>
        <p:guide orient="horz" pos="4080"/>
        <p:guide orient="horz" pos="672"/>
        <p:guide orient="horz" pos="508"/>
        <p:guide pos="414"/>
        <p:guide pos="7316"/>
        <p:guide/>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5E24B7-BB65-4CD5-AF2E-65720B007E4F}" type="datetimeFigureOut">
              <a:rPr lang="en-US" smtClean="0"/>
              <a:pPr/>
              <a:t>4/3/2020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74F797-D0C9-4CC8-A782-47AF8FE2512F}" type="slidenum">
              <a:rPr lang="en-US" smtClean="0"/>
              <a:pPr/>
              <a:t>‹#›</a:t>
            </a:fld>
            <a:endParaRPr lang="en-US" dirty="0"/>
          </a:p>
        </p:txBody>
      </p:sp>
    </p:spTree>
    <p:extLst>
      <p:ext uri="{BB962C8B-B14F-4D97-AF65-F5344CB8AC3E}">
        <p14:creationId xmlns:p14="http://schemas.microsoft.com/office/powerpoint/2010/main" val="3603802740"/>
      </p:ext>
    </p:extLst>
  </p:cSld>
  <p:clrMap bg1="lt1" tx1="dk1" bg2="lt2" tx2="dk2" accent1="accent1" accent2="accent2" accent3="accent3" accent4="accent4" accent5="accent5" accent6="accent6" hlink="hlink" folHlink="folHlink"/>
  <p:notesStyle>
    <a:lvl1pPr marL="0" algn="l" defTabSz="914373" rtl="0" eaLnBrk="1" latinLnBrk="0" hangingPunct="1">
      <a:defRPr sz="1200" kern="1200">
        <a:solidFill>
          <a:schemeClr val="tx1"/>
        </a:solidFill>
        <a:latin typeface="+mn-lt"/>
        <a:ea typeface="+mn-ea"/>
        <a:cs typeface="+mn-cs"/>
      </a:defRPr>
    </a:lvl1pPr>
    <a:lvl2pPr marL="457187" algn="l" defTabSz="914373" rtl="0" eaLnBrk="1" latinLnBrk="0" hangingPunct="1">
      <a:defRPr sz="1200" kern="1200">
        <a:solidFill>
          <a:schemeClr val="tx1"/>
        </a:solidFill>
        <a:latin typeface="+mn-lt"/>
        <a:ea typeface="+mn-ea"/>
        <a:cs typeface="+mn-cs"/>
      </a:defRPr>
    </a:lvl2pPr>
    <a:lvl3pPr marL="914373" algn="l" defTabSz="914373" rtl="0" eaLnBrk="1" latinLnBrk="0" hangingPunct="1">
      <a:defRPr sz="1200" kern="1200">
        <a:solidFill>
          <a:schemeClr val="tx1"/>
        </a:solidFill>
        <a:latin typeface="+mn-lt"/>
        <a:ea typeface="+mn-ea"/>
        <a:cs typeface="+mn-cs"/>
      </a:defRPr>
    </a:lvl3pPr>
    <a:lvl4pPr marL="1371560" algn="l" defTabSz="914373" rtl="0" eaLnBrk="1" latinLnBrk="0" hangingPunct="1">
      <a:defRPr sz="1200" kern="1200">
        <a:solidFill>
          <a:schemeClr val="tx1"/>
        </a:solidFill>
        <a:latin typeface="+mn-lt"/>
        <a:ea typeface="+mn-ea"/>
        <a:cs typeface="+mn-cs"/>
      </a:defRPr>
    </a:lvl4pPr>
    <a:lvl5pPr marL="1828747" algn="l" defTabSz="914373" rtl="0" eaLnBrk="1" latinLnBrk="0" hangingPunct="1">
      <a:defRPr sz="1200" kern="1200">
        <a:solidFill>
          <a:schemeClr val="tx1"/>
        </a:solidFill>
        <a:latin typeface="+mn-lt"/>
        <a:ea typeface="+mn-ea"/>
        <a:cs typeface="+mn-cs"/>
      </a:defRPr>
    </a:lvl5pPr>
    <a:lvl6pPr marL="2285933" algn="l" defTabSz="914373" rtl="0" eaLnBrk="1" latinLnBrk="0" hangingPunct="1">
      <a:defRPr sz="1200" kern="1200">
        <a:solidFill>
          <a:schemeClr val="tx1"/>
        </a:solidFill>
        <a:latin typeface="+mn-lt"/>
        <a:ea typeface="+mn-ea"/>
        <a:cs typeface="+mn-cs"/>
      </a:defRPr>
    </a:lvl6pPr>
    <a:lvl7pPr marL="2743120" algn="l" defTabSz="914373" rtl="0" eaLnBrk="1" latinLnBrk="0" hangingPunct="1">
      <a:defRPr sz="1200" kern="1200">
        <a:solidFill>
          <a:schemeClr val="tx1"/>
        </a:solidFill>
        <a:latin typeface="+mn-lt"/>
        <a:ea typeface="+mn-ea"/>
        <a:cs typeface="+mn-cs"/>
      </a:defRPr>
    </a:lvl7pPr>
    <a:lvl8pPr marL="3200307" algn="l" defTabSz="914373" rtl="0" eaLnBrk="1" latinLnBrk="0" hangingPunct="1">
      <a:defRPr sz="1200" kern="1200">
        <a:solidFill>
          <a:schemeClr val="tx1"/>
        </a:solidFill>
        <a:latin typeface="+mn-lt"/>
        <a:ea typeface="+mn-ea"/>
        <a:cs typeface="+mn-cs"/>
      </a:defRPr>
    </a:lvl8pPr>
    <a:lvl9pPr marL="3657494" algn="l" defTabSz="91437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0</a:t>
            </a:fld>
            <a:endParaRPr lang="en-US" dirty="0"/>
          </a:p>
        </p:txBody>
      </p:sp>
    </p:spTree>
    <p:extLst>
      <p:ext uri="{BB962C8B-B14F-4D97-AF65-F5344CB8AC3E}">
        <p14:creationId xmlns:p14="http://schemas.microsoft.com/office/powerpoint/2010/main" val="3597139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174F797-D0C9-4CC8-A782-47AF8FE2512F}" type="slidenum">
              <a:rPr lang="en-US" smtClean="0"/>
              <a:pPr/>
              <a:t>7</a:t>
            </a:fld>
            <a:endParaRPr lang="en-US" dirty="0"/>
          </a:p>
        </p:txBody>
      </p:sp>
    </p:spTree>
    <p:extLst>
      <p:ext uri="{BB962C8B-B14F-4D97-AF65-F5344CB8AC3E}">
        <p14:creationId xmlns:p14="http://schemas.microsoft.com/office/powerpoint/2010/main" val="26387376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28599" y="758952"/>
            <a:ext cx="10927081"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228599" y="4455620"/>
            <a:ext cx="10927081" cy="1640380"/>
          </a:xfrm>
        </p:spPr>
        <p:txBody>
          <a:bodyPr lIns="91440" rIns="91440">
            <a:normAutofit/>
          </a:bodyPr>
          <a:lstStyle>
            <a:lvl1pPr marL="0" indent="0" algn="l">
              <a:buNone/>
              <a:defRPr sz="2400" cap="all" spc="201" baseline="0">
                <a:solidFill>
                  <a:schemeClr val="tx2"/>
                </a:solidFill>
                <a:latin typeface="+mj-lt"/>
              </a:defRPr>
            </a:lvl1pPr>
            <a:lvl2pPr marL="457211" indent="0" algn="ctr">
              <a:buNone/>
              <a:defRPr sz="2400"/>
            </a:lvl2pPr>
            <a:lvl3pPr marL="914423" indent="0" algn="ctr">
              <a:buNone/>
              <a:defRPr sz="2400"/>
            </a:lvl3pPr>
            <a:lvl4pPr marL="1371634" indent="0" algn="ctr">
              <a:buNone/>
              <a:defRPr sz="2000"/>
            </a:lvl4pPr>
            <a:lvl5pPr marL="1828846" indent="0" algn="ctr">
              <a:buNone/>
              <a:defRPr sz="2000"/>
            </a:lvl5pPr>
            <a:lvl6pPr marL="2286057" indent="0" algn="ctr">
              <a:buNone/>
              <a:defRPr sz="2000"/>
            </a:lvl6pPr>
            <a:lvl7pPr marL="2743269" indent="0" algn="ctr">
              <a:buNone/>
              <a:defRPr sz="2000"/>
            </a:lvl7pPr>
            <a:lvl8pPr marL="3200480" indent="0" algn="ctr">
              <a:buNone/>
              <a:defRPr sz="2000"/>
            </a:lvl8pPr>
            <a:lvl9pPr marL="3657691"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54960D-509A-45F2-8A73-1201ED4DB7FF}" type="datetime1">
              <a:rPr lang="en-US" smtClean="0"/>
              <a:t>4/3/2020</a:t>
            </a:fld>
            <a:endParaRPr lang="en-US"/>
          </a:p>
        </p:txBody>
      </p:sp>
      <p:sp>
        <p:nvSpPr>
          <p:cNvPr id="5" name="Footer Placeholder 4"/>
          <p:cNvSpPr>
            <a:spLocks noGrp="1"/>
          </p:cNvSpPr>
          <p:nvPr>
            <p:ph type="ftr" sz="quarter" idx="11"/>
          </p:nvPr>
        </p:nvSpPr>
        <p:spPr/>
        <p:txBody>
          <a:bodyPr/>
          <a:lstStyle>
            <a:lvl1pPr>
              <a:defRPr sz="1001" b="1">
                <a:solidFill>
                  <a:schemeClr val="tx2">
                    <a:lumMod val="50000"/>
                  </a:schemeClr>
                </a:solidFill>
              </a:defRPr>
            </a:lvl1pPr>
          </a:lstStyle>
          <a:p>
            <a:r>
              <a:rPr lang="en-IN">
                <a:solidFill>
                  <a:srgbClr val="242852">
                    <a:lumMod val="50000"/>
                  </a:srgbClr>
                </a:solidFill>
              </a:rPr>
              <a:t>Copyright 2017@ Defour Analytics Pvt Ltd</a:t>
            </a:r>
            <a:endParaRPr lang="en-US" dirty="0">
              <a:solidFill>
                <a:srgbClr val="242852">
                  <a:lumMod val="50000"/>
                </a:srgbClr>
              </a:solidFill>
            </a:endParaRP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cxnSp>
        <p:nvCxnSpPr>
          <p:cNvPr id="9" name="Straight Connector 8"/>
          <p:cNvCxnSpPr/>
          <p:nvPr/>
        </p:nvCxnSpPr>
        <p:spPr>
          <a:xfrm>
            <a:off x="228599" y="4325112"/>
            <a:ext cx="10854579" cy="1828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3410908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5DEABB-A538-45CD-8CB8-AC3822942752}" type="datetime1">
              <a:rPr lang="en-US" smtClean="0"/>
              <a:t>4/3/2020</a:t>
            </a:fld>
            <a:endParaRPr lang="en-US"/>
          </a:p>
        </p:txBody>
      </p:sp>
      <p:sp>
        <p:nvSpPr>
          <p:cNvPr id="5" name="Footer Placeholder 4"/>
          <p:cNvSpPr>
            <a:spLocks noGrp="1"/>
          </p:cNvSpPr>
          <p:nvPr>
            <p:ph type="ftr" sz="quarter" idx="11"/>
          </p:nvPr>
        </p:nvSpPr>
        <p:spPr/>
        <p:txBody>
          <a:bodyPr/>
          <a:lstStyle/>
          <a:p>
            <a:r>
              <a:rPr lang="en-IN">
                <a:solidFill>
                  <a:srgbClr val="242852">
                    <a:lumMod val="75000"/>
                  </a:srgbClr>
                </a:solidFill>
              </a:rPr>
              <a:t>Copyright 2017@ Defour Analytics Pvt Ltd</a:t>
            </a:r>
            <a:endParaRPr lang="en-US">
              <a:solidFill>
                <a:srgbClr val="242852">
                  <a:lumMod val="75000"/>
                </a:srgbClr>
              </a:solidFill>
            </a:endParaRP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spTree>
    <p:extLst>
      <p:ext uri="{BB962C8B-B14F-4D97-AF65-F5344CB8AC3E}">
        <p14:creationId xmlns:p14="http://schemas.microsoft.com/office/powerpoint/2010/main" val="3678525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80"/>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85925D-C9EC-4150-9FED-39D400D6BBAE}" type="datetime1">
              <a:rPr lang="en-US" smtClean="0"/>
              <a:t>4/3/2020</a:t>
            </a:fld>
            <a:endParaRPr lang="en-US"/>
          </a:p>
        </p:txBody>
      </p:sp>
      <p:sp>
        <p:nvSpPr>
          <p:cNvPr id="5" name="Footer Placeholder 4"/>
          <p:cNvSpPr>
            <a:spLocks noGrp="1"/>
          </p:cNvSpPr>
          <p:nvPr>
            <p:ph type="ftr" sz="quarter" idx="11"/>
          </p:nvPr>
        </p:nvSpPr>
        <p:spPr/>
        <p:txBody>
          <a:bodyPr/>
          <a:lstStyle/>
          <a:p>
            <a:r>
              <a:rPr lang="en-IN">
                <a:solidFill>
                  <a:srgbClr val="242852">
                    <a:lumMod val="75000"/>
                  </a:srgbClr>
                </a:solidFill>
              </a:rPr>
              <a:t>Copyright 2017@ Defour Analytics Pvt Ltd</a:t>
            </a:r>
            <a:endParaRPr lang="en-US">
              <a:solidFill>
                <a:srgbClr val="242852">
                  <a:lumMod val="75000"/>
                </a:srgbClr>
              </a:solidFill>
            </a:endParaRP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spTree>
    <p:extLst>
      <p:ext uri="{BB962C8B-B14F-4D97-AF65-F5344CB8AC3E}">
        <p14:creationId xmlns:p14="http://schemas.microsoft.com/office/powerpoint/2010/main" val="2215212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1885" y="155588"/>
            <a:ext cx="11003280" cy="856395"/>
          </a:xfrm>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a:xfrm>
            <a:off x="131885" y="1447800"/>
            <a:ext cx="11896761" cy="449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D03AD0E-B6EC-43BB-BA82-351808AC7F7C}" type="datetime1">
              <a:rPr lang="en-US" smtClean="0"/>
              <a:t>4/3/2020</a:t>
            </a:fld>
            <a:endParaRPr lang="en-US"/>
          </a:p>
        </p:txBody>
      </p:sp>
      <p:sp>
        <p:nvSpPr>
          <p:cNvPr id="5" name="Footer Placeholder 4"/>
          <p:cNvSpPr>
            <a:spLocks noGrp="1"/>
          </p:cNvSpPr>
          <p:nvPr>
            <p:ph type="ftr" sz="quarter" idx="11"/>
          </p:nvPr>
        </p:nvSpPr>
        <p:spPr/>
        <p:txBody>
          <a:bodyPr/>
          <a:lstStyle>
            <a:lvl1pPr>
              <a:defRPr b="1">
                <a:solidFill>
                  <a:schemeClr val="tx2">
                    <a:lumMod val="50000"/>
                  </a:schemeClr>
                </a:solidFill>
              </a:defRPr>
            </a:lvl1pPr>
          </a:lstStyle>
          <a:p>
            <a:r>
              <a:rPr lang="en-IN">
                <a:solidFill>
                  <a:srgbClr val="242852">
                    <a:lumMod val="50000"/>
                  </a:srgbClr>
                </a:solidFill>
              </a:rPr>
              <a:t>Copyright 2017@ Defour Analytics Pvt Ltd</a:t>
            </a:r>
            <a:endParaRPr lang="en-US" dirty="0">
              <a:solidFill>
                <a:srgbClr val="242852">
                  <a:lumMod val="50000"/>
                </a:srgbClr>
              </a:solidFill>
            </a:endParaRP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321528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28599" y="150742"/>
            <a:ext cx="10927081" cy="417437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28599" y="4453128"/>
            <a:ext cx="10927081" cy="1719072"/>
          </a:xfrm>
        </p:spPr>
        <p:txBody>
          <a:bodyPr lIns="91440" rIns="91440" anchor="t" anchorCtr="0">
            <a:normAutofit/>
          </a:bodyPr>
          <a:lstStyle>
            <a:lvl1pPr marL="0" indent="0">
              <a:buNone/>
              <a:defRPr sz="2400" cap="all" spc="201" baseline="0">
                <a:solidFill>
                  <a:schemeClr val="tx2"/>
                </a:solidFill>
                <a:latin typeface="+mj-lt"/>
              </a:defRPr>
            </a:lvl1pPr>
            <a:lvl2pPr marL="457211" indent="0">
              <a:buNone/>
              <a:defRPr sz="1801">
                <a:solidFill>
                  <a:schemeClr val="tx1">
                    <a:tint val="75000"/>
                  </a:schemeClr>
                </a:solidFill>
              </a:defRPr>
            </a:lvl2pPr>
            <a:lvl3pPr marL="914423" indent="0">
              <a:buNone/>
              <a:defRPr sz="1600">
                <a:solidFill>
                  <a:schemeClr val="tx1">
                    <a:tint val="75000"/>
                  </a:schemeClr>
                </a:solidFill>
              </a:defRPr>
            </a:lvl3pPr>
            <a:lvl4pPr marL="1371634" indent="0">
              <a:buNone/>
              <a:defRPr sz="1401">
                <a:solidFill>
                  <a:schemeClr val="tx1">
                    <a:tint val="75000"/>
                  </a:schemeClr>
                </a:solidFill>
              </a:defRPr>
            </a:lvl4pPr>
            <a:lvl5pPr marL="1828846" indent="0">
              <a:buNone/>
              <a:defRPr sz="1401">
                <a:solidFill>
                  <a:schemeClr val="tx1">
                    <a:tint val="75000"/>
                  </a:schemeClr>
                </a:solidFill>
              </a:defRPr>
            </a:lvl5pPr>
            <a:lvl6pPr marL="2286057" indent="0">
              <a:buNone/>
              <a:defRPr sz="1401">
                <a:solidFill>
                  <a:schemeClr val="tx1">
                    <a:tint val="75000"/>
                  </a:schemeClr>
                </a:solidFill>
              </a:defRPr>
            </a:lvl6pPr>
            <a:lvl7pPr marL="2743269" indent="0">
              <a:buNone/>
              <a:defRPr sz="1401">
                <a:solidFill>
                  <a:schemeClr val="tx1">
                    <a:tint val="75000"/>
                  </a:schemeClr>
                </a:solidFill>
              </a:defRPr>
            </a:lvl7pPr>
            <a:lvl8pPr marL="3200480" indent="0">
              <a:buNone/>
              <a:defRPr sz="1401">
                <a:solidFill>
                  <a:schemeClr val="tx1">
                    <a:tint val="75000"/>
                  </a:schemeClr>
                </a:solidFill>
              </a:defRPr>
            </a:lvl8pPr>
            <a:lvl9pPr marL="3657691" indent="0">
              <a:buNone/>
              <a:defRPr sz="14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85A5CE-042F-4038-8AD0-1F18E30F5C0D}" type="datetime1">
              <a:rPr lang="en-US" smtClean="0"/>
              <a:t>4/3/2020</a:t>
            </a:fld>
            <a:endParaRPr lang="en-US"/>
          </a:p>
        </p:txBody>
      </p:sp>
      <p:sp>
        <p:nvSpPr>
          <p:cNvPr id="5" name="Footer Placeholder 4"/>
          <p:cNvSpPr>
            <a:spLocks noGrp="1"/>
          </p:cNvSpPr>
          <p:nvPr>
            <p:ph type="ftr" sz="quarter" idx="11"/>
          </p:nvPr>
        </p:nvSpPr>
        <p:spPr/>
        <p:txBody>
          <a:bodyPr/>
          <a:lstStyle/>
          <a:p>
            <a:r>
              <a:rPr lang="en-IN">
                <a:solidFill>
                  <a:srgbClr val="242852">
                    <a:lumMod val="75000"/>
                  </a:srgbClr>
                </a:solidFill>
              </a:rPr>
              <a:t>Copyright 2017@ Defour Analytics Pvt Ltd</a:t>
            </a:r>
            <a:endParaRPr lang="en-US" dirty="0">
              <a:solidFill>
                <a:srgbClr val="242852">
                  <a:lumMod val="75000"/>
                </a:srgbClr>
              </a:solidFill>
            </a:endParaRP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cxnSp>
        <p:nvCxnSpPr>
          <p:cNvPr id="9" name="Straight Connector 8"/>
          <p:cNvCxnSpPr/>
          <p:nvPr/>
        </p:nvCxnSpPr>
        <p:spPr>
          <a:xfrm>
            <a:off x="228599" y="4325112"/>
            <a:ext cx="10854579" cy="1828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4259047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52400" y="150743"/>
            <a:ext cx="11003280" cy="86124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2400" y="1295399"/>
            <a:ext cx="5882639" cy="4876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295400"/>
            <a:ext cx="5856446" cy="4876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5FB664-6BDB-4082-BD39-595993B2BCEF}" type="datetime1">
              <a:rPr lang="en-US" smtClean="0"/>
              <a:t>4/3/2020</a:t>
            </a:fld>
            <a:endParaRPr lang="en-US"/>
          </a:p>
        </p:txBody>
      </p:sp>
      <p:sp>
        <p:nvSpPr>
          <p:cNvPr id="6" name="Footer Placeholder 5"/>
          <p:cNvSpPr>
            <a:spLocks noGrp="1"/>
          </p:cNvSpPr>
          <p:nvPr>
            <p:ph type="ftr" sz="quarter" idx="11"/>
          </p:nvPr>
        </p:nvSpPr>
        <p:spPr/>
        <p:txBody>
          <a:bodyPr/>
          <a:lstStyle/>
          <a:p>
            <a:r>
              <a:rPr lang="en-IN">
                <a:solidFill>
                  <a:srgbClr val="242852">
                    <a:lumMod val="75000"/>
                  </a:srgbClr>
                </a:solidFill>
              </a:rPr>
              <a:t>Copyright 2017@ Defour Analytics Pvt Ltd</a:t>
            </a:r>
            <a:endParaRPr lang="en-US" dirty="0">
              <a:solidFill>
                <a:srgbClr val="242852">
                  <a:lumMod val="75000"/>
                </a:srgbClr>
              </a:solidFill>
            </a:endParaRPr>
          </a:p>
        </p:txBody>
      </p:sp>
      <p:sp>
        <p:nvSpPr>
          <p:cNvPr id="7" name="Slide Number Placeholder 6"/>
          <p:cNvSpPr>
            <a:spLocks noGrp="1"/>
          </p:cNvSpPr>
          <p:nvPr>
            <p:ph type="sldNum" sz="quarter" idx="12"/>
          </p:nvPr>
        </p:nvSpPr>
        <p:spPr/>
        <p:txBody>
          <a:bodyPr/>
          <a:lstStyle/>
          <a:p>
            <a:fld id="{FA088B27-51EA-43CF-84BE-213EAFDFD34D}" type="slidenum">
              <a:rPr lang="en-US" smtClean="0"/>
              <a:pPr/>
              <a:t>‹#›</a:t>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3139110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228599" y="150742"/>
            <a:ext cx="10927081" cy="86124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8599" y="1143000"/>
            <a:ext cx="5806441" cy="703052"/>
          </a:xfrm>
        </p:spPr>
        <p:txBody>
          <a:bodyPr lIns="91440" rIns="91440" anchor="ctr">
            <a:normAutofit/>
          </a:bodyPr>
          <a:lstStyle>
            <a:lvl1pPr marL="0" indent="0">
              <a:buNone/>
              <a:defRPr sz="2000" b="0" cap="all" baseline="0">
                <a:solidFill>
                  <a:schemeClr val="tx2"/>
                </a:solidFill>
              </a:defRPr>
            </a:lvl1pPr>
            <a:lvl2pPr marL="457211"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a:t>Click to edit Master text styles</a:t>
            </a:r>
          </a:p>
        </p:txBody>
      </p:sp>
      <p:sp>
        <p:nvSpPr>
          <p:cNvPr id="4" name="Content Placeholder 3"/>
          <p:cNvSpPr>
            <a:spLocks noGrp="1"/>
          </p:cNvSpPr>
          <p:nvPr>
            <p:ph sz="half" idx="2"/>
          </p:nvPr>
        </p:nvSpPr>
        <p:spPr>
          <a:xfrm>
            <a:off x="231990" y="1974464"/>
            <a:ext cx="5803050" cy="41977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143096"/>
            <a:ext cx="5810726" cy="702956"/>
          </a:xfrm>
        </p:spPr>
        <p:txBody>
          <a:bodyPr lIns="91440" rIns="91440" anchor="ctr">
            <a:normAutofit/>
          </a:bodyPr>
          <a:lstStyle>
            <a:lvl1pPr marL="0" indent="0">
              <a:buNone/>
              <a:defRPr sz="2000" b="0" cap="all" baseline="0">
                <a:solidFill>
                  <a:schemeClr val="tx2"/>
                </a:solidFill>
              </a:defRPr>
            </a:lvl1pPr>
            <a:lvl2pPr marL="457211"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1974464"/>
            <a:ext cx="5810726" cy="4197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7227F9-9B3E-4079-9A3B-A5B5C320535E}" type="datetime1">
              <a:rPr lang="en-US" smtClean="0"/>
              <a:t>4/3/2020</a:t>
            </a:fld>
            <a:endParaRPr lang="en-US"/>
          </a:p>
        </p:txBody>
      </p:sp>
      <p:sp>
        <p:nvSpPr>
          <p:cNvPr id="8" name="Footer Placeholder 7"/>
          <p:cNvSpPr>
            <a:spLocks noGrp="1"/>
          </p:cNvSpPr>
          <p:nvPr>
            <p:ph type="ftr" sz="quarter" idx="11"/>
          </p:nvPr>
        </p:nvSpPr>
        <p:spPr/>
        <p:txBody>
          <a:bodyPr/>
          <a:lstStyle/>
          <a:p>
            <a:r>
              <a:rPr lang="en-IN">
                <a:solidFill>
                  <a:srgbClr val="242852">
                    <a:lumMod val="75000"/>
                  </a:srgbClr>
                </a:solidFill>
              </a:rPr>
              <a:t>Copyright 2017@ Defour Analytics Pvt Ltd</a:t>
            </a:r>
            <a:endParaRPr lang="en-US" dirty="0">
              <a:solidFill>
                <a:srgbClr val="242852">
                  <a:lumMod val="75000"/>
                </a:srgbClr>
              </a:solidFill>
            </a:endParaRPr>
          </a:p>
        </p:txBody>
      </p:sp>
      <p:sp>
        <p:nvSpPr>
          <p:cNvPr id="9" name="Slide Number Placeholder 8"/>
          <p:cNvSpPr>
            <a:spLocks noGrp="1"/>
          </p:cNvSpPr>
          <p:nvPr>
            <p:ph type="sldNum" sz="quarter" idx="12"/>
          </p:nvPr>
        </p:nvSpPr>
        <p:spPr/>
        <p:txBody>
          <a:bodyPr/>
          <a:lstStyle/>
          <a:p>
            <a:fld id="{FA088B27-51EA-43CF-84BE-213EAFDFD34D}" type="slidenum">
              <a:rPr lang="en-US" smtClean="0"/>
              <a:pPr/>
              <a:t>‹#›</a:t>
            </a:fld>
            <a:endParaRPr lang="en-US"/>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2223012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67B45E-D808-451B-BDF9-5416DB9CDCC6}" type="datetime1">
              <a:rPr lang="en-US" smtClean="0"/>
              <a:t>4/3/2020</a:t>
            </a:fld>
            <a:endParaRPr lang="en-US"/>
          </a:p>
        </p:txBody>
      </p:sp>
      <p:sp>
        <p:nvSpPr>
          <p:cNvPr id="4" name="Footer Placeholder 3"/>
          <p:cNvSpPr>
            <a:spLocks noGrp="1"/>
          </p:cNvSpPr>
          <p:nvPr>
            <p:ph type="ftr" sz="quarter" idx="11"/>
          </p:nvPr>
        </p:nvSpPr>
        <p:spPr/>
        <p:txBody>
          <a:bodyPr/>
          <a:lstStyle/>
          <a:p>
            <a:r>
              <a:rPr lang="en-IN">
                <a:solidFill>
                  <a:srgbClr val="242852">
                    <a:lumMod val="75000"/>
                  </a:srgbClr>
                </a:solidFill>
              </a:rPr>
              <a:t>Copyright 2017@ Defour Analytics Pvt Ltd</a:t>
            </a:r>
            <a:endParaRPr lang="en-US" dirty="0">
              <a:solidFill>
                <a:srgbClr val="242852">
                  <a:lumMod val="75000"/>
                </a:srgbClr>
              </a:solidFill>
            </a:endParaRPr>
          </a:p>
        </p:txBody>
      </p:sp>
      <p:sp>
        <p:nvSpPr>
          <p:cNvPr id="5" name="Slide Number Placeholder 4"/>
          <p:cNvSpPr>
            <a:spLocks noGrp="1"/>
          </p:cNvSpPr>
          <p:nvPr>
            <p:ph type="sldNum" sz="quarter" idx="12"/>
          </p:nvPr>
        </p:nvSpPr>
        <p:spPr/>
        <p:txBody>
          <a:bodyPr/>
          <a:lstStyle/>
          <a:p>
            <a:fld id="{FA088B27-51EA-43CF-84BE-213EAFDFD34D}" type="slidenum">
              <a:rPr lang="en-US" smtClean="0"/>
              <a:pPr/>
              <a:t>‹#›</a:t>
            </a:fld>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561797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8F3DF9D-5EEF-44A0-A7D0-0E6437F5ED8E}" type="datetime1">
              <a:rPr lang="en-US" smtClean="0"/>
              <a:t>4/3/2020</a:t>
            </a:fld>
            <a:endParaRPr lang="en-US"/>
          </a:p>
        </p:txBody>
      </p:sp>
      <p:sp>
        <p:nvSpPr>
          <p:cNvPr id="8" name="Footer Placeholder 7"/>
          <p:cNvSpPr>
            <a:spLocks noGrp="1"/>
          </p:cNvSpPr>
          <p:nvPr>
            <p:ph type="ftr" sz="quarter" idx="11"/>
          </p:nvPr>
        </p:nvSpPr>
        <p:spPr/>
        <p:txBody>
          <a:bodyPr/>
          <a:lstStyle>
            <a:lvl1pPr>
              <a:defRPr>
                <a:solidFill>
                  <a:schemeClr val="tx2">
                    <a:lumMod val="75000"/>
                  </a:schemeClr>
                </a:solidFill>
              </a:defRPr>
            </a:lvl1pPr>
          </a:lstStyle>
          <a:p>
            <a:r>
              <a:rPr lang="en-IN">
                <a:solidFill>
                  <a:srgbClr val="242852">
                    <a:lumMod val="75000"/>
                  </a:srgbClr>
                </a:solidFill>
              </a:rPr>
              <a:t>Copyright 2017@ Defour Analytics Pvt Ltd</a:t>
            </a:r>
            <a:endParaRPr lang="en-US" dirty="0">
              <a:solidFill>
                <a:srgbClr val="242852">
                  <a:lumMod val="75000"/>
                </a:srgbClr>
              </a:solidFill>
            </a:endParaRPr>
          </a:p>
        </p:txBody>
      </p:sp>
      <p:sp>
        <p:nvSpPr>
          <p:cNvPr id="9" name="Slide Number Placeholder 8"/>
          <p:cNvSpPr>
            <a:spLocks noGrp="1"/>
          </p:cNvSpPr>
          <p:nvPr>
            <p:ph type="sldNum" sz="quarter" idx="12"/>
          </p:nvPr>
        </p:nvSpPr>
        <p:spPr/>
        <p:txBody>
          <a:bodyPr/>
          <a:lstStyle/>
          <a:p>
            <a:fld id="{FA088B27-51EA-43CF-84BE-213EAFDFD34D}" type="slidenum">
              <a:rPr lang="en-US" smtClean="0"/>
              <a:pPr/>
              <a:t>‹#›</a:t>
            </a:fld>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2229074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1"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1"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926080"/>
            <a:ext cx="3200400" cy="3379124"/>
          </a:xfrm>
        </p:spPr>
        <p:txBody>
          <a:bodyPr lIns="91440" rIns="91440">
            <a:normAutofit/>
          </a:bodyPr>
          <a:lstStyle>
            <a:lvl1pPr marL="0" indent="0">
              <a:buNone/>
              <a:defRPr sz="1500">
                <a:solidFill>
                  <a:srgbClr val="FFFFFF"/>
                </a:solidFill>
              </a:defRPr>
            </a:lvl1pPr>
            <a:lvl2pPr marL="457211" indent="0">
              <a:buNone/>
              <a:defRPr sz="1200"/>
            </a:lvl2pPr>
            <a:lvl3pPr marL="914423" indent="0">
              <a:buNone/>
              <a:defRPr sz="1001"/>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3" y="6459787"/>
            <a:ext cx="2618510" cy="365125"/>
          </a:xfrm>
        </p:spPr>
        <p:txBody>
          <a:bodyPr/>
          <a:lstStyle>
            <a:lvl1pPr algn="l">
              <a:defRPr/>
            </a:lvl1pPr>
          </a:lstStyle>
          <a:p>
            <a:fld id="{622FD30F-97F6-45CD-A6BD-7A50C6D358C9}" type="datetime1">
              <a:rPr lang="en-US" smtClean="0"/>
              <a:t>4/3/2020</a:t>
            </a:fld>
            <a:endParaRPr lang="en-US"/>
          </a:p>
        </p:txBody>
      </p:sp>
      <p:sp>
        <p:nvSpPr>
          <p:cNvPr id="6" name="Footer Placeholder 5"/>
          <p:cNvSpPr>
            <a:spLocks noGrp="1"/>
          </p:cNvSpPr>
          <p:nvPr>
            <p:ph type="ftr" sz="quarter" idx="11"/>
          </p:nvPr>
        </p:nvSpPr>
        <p:spPr>
          <a:xfrm>
            <a:off x="4800600" y="6459787"/>
            <a:ext cx="4648201" cy="365125"/>
          </a:xfrm>
        </p:spPr>
        <p:txBody>
          <a:bodyPr/>
          <a:lstStyle>
            <a:lvl1pPr algn="l">
              <a:defRPr>
                <a:solidFill>
                  <a:schemeClr val="tx2"/>
                </a:solidFill>
              </a:defRPr>
            </a:lvl1pPr>
          </a:lstStyle>
          <a:p>
            <a:r>
              <a:rPr lang="en-IN">
                <a:solidFill>
                  <a:srgbClr val="242852"/>
                </a:solidFill>
              </a:rPr>
              <a:t>Copyright 2017@ Defour Analytics Pvt Ltd</a:t>
            </a:r>
            <a:endParaRPr lang="en-US">
              <a:solidFill>
                <a:srgbClr val="242852"/>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A088B27-51EA-43CF-84BE-213EAFDFD34D}" type="slidenum">
              <a:rPr lang="en-US" smtClean="0">
                <a:solidFill>
                  <a:srgbClr val="242852"/>
                </a:solidFill>
              </a:rPr>
              <a:pPr/>
              <a:t>‹#›</a:t>
            </a:fld>
            <a:endParaRPr lang="en-US">
              <a:solidFill>
                <a:srgbClr val="242852"/>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111281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6"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1"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11"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1" y="5907023"/>
            <a:ext cx="10113264" cy="594360"/>
          </a:xfrm>
        </p:spPr>
        <p:txBody>
          <a:bodyPr lIns="91440" tIns="0" rIns="91440" bIns="0">
            <a:normAutofit/>
          </a:bodyPr>
          <a:lstStyle>
            <a:lvl1pPr marL="0" indent="0">
              <a:spcBef>
                <a:spcPts val="0"/>
              </a:spcBef>
              <a:spcAft>
                <a:spcPts val="601"/>
              </a:spcAft>
              <a:buNone/>
              <a:defRPr sz="1500">
                <a:solidFill>
                  <a:srgbClr val="FFFFFF"/>
                </a:solidFill>
              </a:defRPr>
            </a:lvl1pPr>
            <a:lvl2pPr marL="457211" indent="0">
              <a:buNone/>
              <a:defRPr sz="1200"/>
            </a:lvl2pPr>
            <a:lvl3pPr marL="914423" indent="0">
              <a:buNone/>
              <a:defRPr sz="1001"/>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D6F31C-E5D5-4DD3-BA45-E91E5AD6B952}" type="datetime1">
              <a:rPr lang="en-US" smtClean="0"/>
              <a:t>4/3/2020</a:t>
            </a:fld>
            <a:endParaRPr lang="en-US"/>
          </a:p>
        </p:txBody>
      </p:sp>
      <p:sp>
        <p:nvSpPr>
          <p:cNvPr id="6" name="Footer Placeholder 5"/>
          <p:cNvSpPr>
            <a:spLocks noGrp="1"/>
          </p:cNvSpPr>
          <p:nvPr>
            <p:ph type="ftr" sz="quarter" idx="11"/>
          </p:nvPr>
        </p:nvSpPr>
        <p:spPr/>
        <p:txBody>
          <a:bodyPr/>
          <a:lstStyle/>
          <a:p>
            <a:r>
              <a:rPr lang="en-IN">
                <a:solidFill>
                  <a:srgbClr val="242852">
                    <a:lumMod val="75000"/>
                  </a:srgbClr>
                </a:solidFill>
              </a:rPr>
              <a:t>Copyright 2017@ Defour Analytics Pvt Ltd</a:t>
            </a:r>
            <a:endParaRPr lang="en-US">
              <a:solidFill>
                <a:srgbClr val="242852">
                  <a:lumMod val="75000"/>
                </a:srgbClr>
              </a:solidFill>
            </a:endParaRPr>
          </a:p>
        </p:txBody>
      </p:sp>
      <p:sp>
        <p:nvSpPr>
          <p:cNvPr id="7" name="Slide Number Placeholder 6"/>
          <p:cNvSpPr>
            <a:spLocks noGrp="1"/>
          </p:cNvSpPr>
          <p:nvPr>
            <p:ph type="sldNum" sz="quarter" idx="12"/>
          </p:nvPr>
        </p:nvSpPr>
        <p:spPr/>
        <p:txBody>
          <a:bodyPr/>
          <a:lstStyle/>
          <a:p>
            <a:fld id="{FA088B27-51EA-43CF-84BE-213EAFDFD34D}" type="slidenum">
              <a:rPr lang="en-US" smtClean="0"/>
              <a:pPr/>
              <a:t>‹#›</a:t>
            </a:fld>
            <a:endParaRPr lang="en-US"/>
          </a:p>
        </p:txBody>
      </p:sp>
    </p:spTree>
    <p:extLst>
      <p:ext uri="{BB962C8B-B14F-4D97-AF65-F5344CB8AC3E}">
        <p14:creationId xmlns:p14="http://schemas.microsoft.com/office/powerpoint/2010/main" val="280151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8600" y="150743"/>
            <a:ext cx="10927080" cy="86124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228599" y="1274018"/>
            <a:ext cx="11836401" cy="4593382"/>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28599" y="6439643"/>
            <a:ext cx="2472271" cy="365125"/>
          </a:xfrm>
          <a:prstGeom prst="rect">
            <a:avLst/>
          </a:prstGeom>
        </p:spPr>
        <p:txBody>
          <a:bodyPr vert="horz" lIns="91440" tIns="45720" rIns="91440" bIns="45720" rtlCol="0" anchor="ctr"/>
          <a:lstStyle>
            <a:lvl1pPr algn="l">
              <a:defRPr sz="900">
                <a:solidFill>
                  <a:srgbClr val="FFFFFF"/>
                </a:solidFill>
              </a:defRPr>
            </a:lvl1pPr>
          </a:lstStyle>
          <a:p>
            <a:pPr defTabSz="914423"/>
            <a:fld id="{AC8D401E-6E79-4646-86AB-E01CB6161F03}" type="datetime1">
              <a:rPr lang="en-US" smtClean="0"/>
              <a:t>4/3/2020</a:t>
            </a:fld>
            <a:endParaRPr lang="en-US" dirty="0"/>
          </a:p>
        </p:txBody>
      </p:sp>
      <p:sp>
        <p:nvSpPr>
          <p:cNvPr id="5" name="Footer Placeholder 4"/>
          <p:cNvSpPr>
            <a:spLocks noGrp="1"/>
          </p:cNvSpPr>
          <p:nvPr>
            <p:ph type="ftr" sz="quarter" idx="3"/>
          </p:nvPr>
        </p:nvSpPr>
        <p:spPr>
          <a:xfrm>
            <a:off x="3686184" y="6459787"/>
            <a:ext cx="4822804" cy="365125"/>
          </a:xfrm>
          <a:prstGeom prst="rect">
            <a:avLst/>
          </a:prstGeom>
        </p:spPr>
        <p:txBody>
          <a:bodyPr vert="horz" lIns="91440" tIns="45720" rIns="91440" bIns="45720" rtlCol="0" anchor="ctr"/>
          <a:lstStyle>
            <a:lvl1pPr algn="ctr">
              <a:defRPr sz="900" cap="all" baseline="0">
                <a:solidFill>
                  <a:schemeClr val="tx2">
                    <a:lumMod val="75000"/>
                  </a:schemeClr>
                </a:solidFill>
                <a:latin typeface="DejaVu Serif" panose="02060603050605020204" pitchFamily="18" charset="0"/>
                <a:ea typeface="DejaVu Serif" panose="02060603050605020204" pitchFamily="18" charset="0"/>
              </a:defRPr>
            </a:lvl1pPr>
          </a:lstStyle>
          <a:p>
            <a:pPr defTabSz="914423"/>
            <a:r>
              <a:rPr lang="en-IN">
                <a:solidFill>
                  <a:srgbClr val="242852">
                    <a:lumMod val="75000"/>
                  </a:srgbClr>
                </a:solidFill>
              </a:rPr>
              <a:t>Copyright 2017@ Defour Analytics Pvt Ltd</a:t>
            </a:r>
            <a:endParaRPr lang="en-US" dirty="0">
              <a:solidFill>
                <a:srgbClr val="242852">
                  <a:lumMod val="75000"/>
                </a:srgbClr>
              </a:solidFill>
            </a:endParaRPr>
          </a:p>
        </p:txBody>
      </p:sp>
      <p:sp>
        <p:nvSpPr>
          <p:cNvPr id="6" name="Slide Number Placeholder 5"/>
          <p:cNvSpPr>
            <a:spLocks noGrp="1"/>
          </p:cNvSpPr>
          <p:nvPr>
            <p:ph type="sldNum" sz="quarter" idx="4"/>
          </p:nvPr>
        </p:nvSpPr>
        <p:spPr>
          <a:xfrm>
            <a:off x="10716621" y="6434524"/>
            <a:ext cx="1312025" cy="365125"/>
          </a:xfrm>
          <a:prstGeom prst="rect">
            <a:avLst/>
          </a:prstGeom>
        </p:spPr>
        <p:txBody>
          <a:bodyPr vert="horz" lIns="91440" tIns="45720" rIns="91440" bIns="45720" rtlCol="0" anchor="ctr"/>
          <a:lstStyle>
            <a:lvl1pPr algn="r">
              <a:defRPr sz="1050">
                <a:solidFill>
                  <a:srgbClr val="FFFFFF"/>
                </a:solidFill>
              </a:defRPr>
            </a:lvl1pPr>
          </a:lstStyle>
          <a:p>
            <a:pPr defTabSz="914423"/>
            <a:fld id="{FA088B27-51EA-43CF-84BE-213EAFDFD34D}" type="slidenum">
              <a:rPr lang="en-US" smtClean="0"/>
              <a:pPr defTabSz="914423"/>
              <a:t>‹#›</a:t>
            </a:fld>
            <a:endParaRPr lang="en-US"/>
          </a:p>
        </p:txBody>
      </p:sp>
      <p:cxnSp>
        <p:nvCxnSpPr>
          <p:cNvPr id="10" name="Straight Connector 9"/>
          <p:cNvCxnSpPr/>
          <p:nvPr/>
        </p:nvCxnSpPr>
        <p:spPr>
          <a:xfrm>
            <a:off x="228600" y="1143000"/>
            <a:ext cx="1098388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23602290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dt="0"/>
  <p:txStyles>
    <p:titleStyle>
      <a:lvl1pPr algn="l" defTabSz="914423"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2" indent="-91442" algn="l" defTabSz="914423" rtl="0" eaLnBrk="1" latinLnBrk="0" hangingPunct="1">
        <a:lnSpc>
          <a:spcPct val="90000"/>
        </a:lnSpc>
        <a:spcBef>
          <a:spcPts val="1200"/>
        </a:spcBef>
        <a:spcAft>
          <a:spcPts val="201"/>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58" indent="-182885" algn="l" defTabSz="914423" rtl="0" eaLnBrk="1" latinLnBrk="0" hangingPunct="1">
        <a:lnSpc>
          <a:spcPct val="90000"/>
        </a:lnSpc>
        <a:spcBef>
          <a:spcPts val="201"/>
        </a:spcBef>
        <a:spcAft>
          <a:spcPts val="400"/>
        </a:spcAft>
        <a:buClr>
          <a:schemeClr val="accent1"/>
        </a:buClr>
        <a:buFont typeface="Calibri" pitchFamily="34" charset="0"/>
        <a:buChar char="◦"/>
        <a:defRPr sz="1801" kern="1200">
          <a:solidFill>
            <a:schemeClr val="tx1">
              <a:lumMod val="75000"/>
              <a:lumOff val="25000"/>
            </a:schemeClr>
          </a:solidFill>
          <a:latin typeface="+mn-lt"/>
          <a:ea typeface="+mn-ea"/>
          <a:cs typeface="+mn-cs"/>
        </a:defRPr>
      </a:lvl2pPr>
      <a:lvl3pPr marL="566942" indent="-182885"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3pPr>
      <a:lvl4pPr marL="749827" indent="-182885"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4pPr>
      <a:lvl5pPr marL="932711" indent="-182885"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5pPr>
      <a:lvl6pPr marL="1100028"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6pPr>
      <a:lvl7pPr marL="1300033"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7pPr>
      <a:lvl8pPr marL="1500038"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8pPr>
      <a:lvl9pPr marL="1700043"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9pPr>
    </p:bodyStyle>
    <p:otherStyle>
      <a:defPPr>
        <a:defRPr lang="en-US"/>
      </a:defPPr>
      <a:lvl1pPr marL="0" algn="l" defTabSz="914423" rtl="0" eaLnBrk="1" latinLnBrk="0" hangingPunct="1">
        <a:defRPr sz="1801" kern="1200">
          <a:solidFill>
            <a:schemeClr val="tx1"/>
          </a:solidFill>
          <a:latin typeface="+mn-lt"/>
          <a:ea typeface="+mn-ea"/>
          <a:cs typeface="+mn-cs"/>
        </a:defRPr>
      </a:lvl1pPr>
      <a:lvl2pPr marL="457211" algn="l" defTabSz="914423" rtl="0" eaLnBrk="1" latinLnBrk="0" hangingPunct="1">
        <a:defRPr sz="1801" kern="1200">
          <a:solidFill>
            <a:schemeClr val="tx1"/>
          </a:solidFill>
          <a:latin typeface="+mn-lt"/>
          <a:ea typeface="+mn-ea"/>
          <a:cs typeface="+mn-cs"/>
        </a:defRPr>
      </a:lvl2pPr>
      <a:lvl3pPr marL="914423" algn="l" defTabSz="914423" rtl="0" eaLnBrk="1" latinLnBrk="0" hangingPunct="1">
        <a:defRPr sz="1801" kern="1200">
          <a:solidFill>
            <a:schemeClr val="tx1"/>
          </a:solidFill>
          <a:latin typeface="+mn-lt"/>
          <a:ea typeface="+mn-ea"/>
          <a:cs typeface="+mn-cs"/>
        </a:defRPr>
      </a:lvl3pPr>
      <a:lvl4pPr marL="1371634" algn="l" defTabSz="914423" rtl="0" eaLnBrk="1" latinLnBrk="0" hangingPunct="1">
        <a:defRPr sz="1801" kern="1200">
          <a:solidFill>
            <a:schemeClr val="tx1"/>
          </a:solidFill>
          <a:latin typeface="+mn-lt"/>
          <a:ea typeface="+mn-ea"/>
          <a:cs typeface="+mn-cs"/>
        </a:defRPr>
      </a:lvl4pPr>
      <a:lvl5pPr marL="1828846" algn="l" defTabSz="914423" rtl="0" eaLnBrk="1" latinLnBrk="0" hangingPunct="1">
        <a:defRPr sz="1801" kern="1200">
          <a:solidFill>
            <a:schemeClr val="tx1"/>
          </a:solidFill>
          <a:latin typeface="+mn-lt"/>
          <a:ea typeface="+mn-ea"/>
          <a:cs typeface="+mn-cs"/>
        </a:defRPr>
      </a:lvl5pPr>
      <a:lvl6pPr marL="2286057" algn="l" defTabSz="914423" rtl="0" eaLnBrk="1" latinLnBrk="0" hangingPunct="1">
        <a:defRPr sz="1801" kern="1200">
          <a:solidFill>
            <a:schemeClr val="tx1"/>
          </a:solidFill>
          <a:latin typeface="+mn-lt"/>
          <a:ea typeface="+mn-ea"/>
          <a:cs typeface="+mn-cs"/>
        </a:defRPr>
      </a:lvl6pPr>
      <a:lvl7pPr marL="2743269" algn="l" defTabSz="914423" rtl="0" eaLnBrk="1" latinLnBrk="0" hangingPunct="1">
        <a:defRPr sz="1801" kern="1200">
          <a:solidFill>
            <a:schemeClr val="tx1"/>
          </a:solidFill>
          <a:latin typeface="+mn-lt"/>
          <a:ea typeface="+mn-ea"/>
          <a:cs typeface="+mn-cs"/>
        </a:defRPr>
      </a:lvl7pPr>
      <a:lvl8pPr marL="3200480" algn="l" defTabSz="914423" rtl="0" eaLnBrk="1" latinLnBrk="0" hangingPunct="1">
        <a:defRPr sz="1801" kern="1200">
          <a:solidFill>
            <a:schemeClr val="tx1"/>
          </a:solidFill>
          <a:latin typeface="+mn-lt"/>
          <a:ea typeface="+mn-ea"/>
          <a:cs typeface="+mn-cs"/>
        </a:defRPr>
      </a:lvl8pPr>
      <a:lvl9pPr marL="3657691" algn="l" defTabSz="914423"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a:solidFill>
                  <a:srgbClr val="0070C0"/>
                </a:solidFill>
              </a:rPr>
              <a:t>Visual Basic for Applications</a:t>
            </a:r>
          </a:p>
        </p:txBody>
      </p:sp>
      <p:sp>
        <p:nvSpPr>
          <p:cNvPr id="3" name="Footer Placeholder 2"/>
          <p:cNvSpPr>
            <a:spLocks noGrp="1"/>
          </p:cNvSpPr>
          <p:nvPr>
            <p:ph type="ftr" sz="quarter" idx="11"/>
          </p:nvPr>
        </p:nvSpPr>
        <p:spPr/>
        <p:txBody>
          <a:bodyPr/>
          <a:lstStyle/>
          <a:p>
            <a:r>
              <a:rPr lang="en-IN">
                <a:solidFill>
                  <a:srgbClr val="242852">
                    <a:lumMod val="50000"/>
                  </a:srgbClr>
                </a:solidFill>
              </a:rPr>
              <a:t>Copyright 2017@ Defour Analytics Pvt Ltd</a:t>
            </a:r>
            <a:endParaRPr lang="en-US" dirty="0">
              <a:solidFill>
                <a:srgbClr val="242852">
                  <a:lumMod val="50000"/>
                </a:srgbClr>
              </a:solidFill>
            </a:endParaRPr>
          </a:p>
        </p:txBody>
      </p:sp>
      <p:sp>
        <p:nvSpPr>
          <p:cNvPr id="5" name="Slide Number Placeholder 4"/>
          <p:cNvSpPr>
            <a:spLocks noGrp="1"/>
          </p:cNvSpPr>
          <p:nvPr>
            <p:ph type="sldNum" sz="quarter" idx="12"/>
          </p:nvPr>
        </p:nvSpPr>
        <p:spPr/>
        <p:txBody>
          <a:bodyPr/>
          <a:lstStyle/>
          <a:p>
            <a:fld id="{FA088B27-51EA-43CF-84BE-213EAFDFD34D}" type="slidenum">
              <a:rPr lang="en-US" smtClean="0"/>
              <a:pPr/>
              <a:t>0</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E1FE6-A334-434A-B71C-73CA73608F18}"/>
              </a:ext>
            </a:extLst>
          </p:cNvPr>
          <p:cNvSpPr>
            <a:spLocks noGrp="1"/>
          </p:cNvSpPr>
          <p:nvPr>
            <p:ph type="title"/>
          </p:nvPr>
        </p:nvSpPr>
        <p:spPr/>
        <p:txBody>
          <a:bodyPr>
            <a:normAutofit/>
          </a:bodyPr>
          <a:lstStyle/>
          <a:p>
            <a:r>
              <a:rPr lang="en-IN" b="1" dirty="0">
                <a:solidFill>
                  <a:schemeClr val="accent3"/>
                </a:solidFill>
              </a:rPr>
              <a:t>Objects</a:t>
            </a:r>
            <a:endParaRPr lang="en-IN" dirty="0">
              <a:solidFill>
                <a:schemeClr val="accent3"/>
              </a:solidFill>
            </a:endParaRPr>
          </a:p>
        </p:txBody>
      </p:sp>
      <p:sp>
        <p:nvSpPr>
          <p:cNvPr id="3" name="Content Placeholder 2">
            <a:extLst>
              <a:ext uri="{FF2B5EF4-FFF2-40B4-BE49-F238E27FC236}">
                <a16:creationId xmlns:a16="http://schemas.microsoft.com/office/drawing/2014/main" id="{C21B6D0C-9067-424A-AF2F-98EBBF006166}"/>
              </a:ext>
            </a:extLst>
          </p:cNvPr>
          <p:cNvSpPr>
            <a:spLocks noGrp="1"/>
          </p:cNvSpPr>
          <p:nvPr>
            <p:ph idx="1"/>
          </p:nvPr>
        </p:nvSpPr>
        <p:spPr>
          <a:xfrm>
            <a:off x="381000" y="1447800"/>
            <a:ext cx="5257800" cy="4648200"/>
          </a:xfrm>
        </p:spPr>
        <p:txBody>
          <a:bodyPr>
            <a:normAutofit fontScale="92500" lnSpcReduction="10000"/>
          </a:bodyPr>
          <a:lstStyle/>
          <a:p>
            <a:pPr>
              <a:buFont typeface="Wingdings" panose="05000000000000000000" pitchFamily="2" charset="2"/>
              <a:buChar char="v"/>
            </a:pPr>
            <a:r>
              <a:rPr lang="en-IN" sz="2400" dirty="0"/>
              <a:t> VBA is an object based programming language.</a:t>
            </a:r>
          </a:p>
          <a:p>
            <a:pPr>
              <a:buFont typeface="Wingdings" panose="05000000000000000000" pitchFamily="2" charset="2"/>
              <a:buChar char="v"/>
            </a:pPr>
            <a:endParaRPr lang="en-IN" sz="2400" dirty="0"/>
          </a:p>
          <a:p>
            <a:pPr>
              <a:buFont typeface="Wingdings" panose="05000000000000000000" pitchFamily="2" charset="2"/>
              <a:buChar char="v"/>
            </a:pPr>
            <a:r>
              <a:rPr lang="en-IN" sz="2400" dirty="0"/>
              <a:t> An object is a pre-defined entity with its own characteristics and methods (actions). </a:t>
            </a:r>
          </a:p>
          <a:p>
            <a:pPr>
              <a:buFont typeface="Wingdings" panose="05000000000000000000" pitchFamily="2" charset="2"/>
              <a:buChar char="v"/>
            </a:pPr>
            <a:endParaRPr lang="en-IN" sz="2400" dirty="0"/>
          </a:p>
          <a:p>
            <a:pPr>
              <a:buFont typeface="Wingdings" panose="05000000000000000000" pitchFamily="2" charset="2"/>
              <a:buChar char="v"/>
            </a:pPr>
            <a:r>
              <a:rPr lang="en-IN" sz="2400" dirty="0"/>
              <a:t> Ex. </a:t>
            </a:r>
            <a:r>
              <a:rPr lang="en-IN" sz="2400" dirty="0" err="1"/>
              <a:t>Activesheet</a:t>
            </a:r>
            <a:r>
              <a:rPr lang="en-IN" sz="2400" dirty="0"/>
              <a:t>, Range and Selection, etc.</a:t>
            </a:r>
          </a:p>
          <a:p>
            <a:pPr>
              <a:buFont typeface="Wingdings" panose="05000000000000000000" pitchFamily="2" charset="2"/>
              <a:buChar char="v"/>
            </a:pPr>
            <a:endParaRPr lang="en-IN" sz="2400" dirty="0"/>
          </a:p>
          <a:p>
            <a:pPr>
              <a:buFont typeface="Wingdings" panose="05000000000000000000" pitchFamily="2" charset="2"/>
              <a:buChar char="v"/>
            </a:pPr>
            <a:r>
              <a:rPr lang="en-IN" sz="2400" dirty="0"/>
              <a:t> Whenever you use an object, you first write the name of the object, then a dot followed by the characteristic or method you want to refer to.</a:t>
            </a:r>
          </a:p>
        </p:txBody>
      </p:sp>
      <p:sp>
        <p:nvSpPr>
          <p:cNvPr id="4" name="Footer Placeholder 3">
            <a:extLst>
              <a:ext uri="{FF2B5EF4-FFF2-40B4-BE49-F238E27FC236}">
                <a16:creationId xmlns:a16="http://schemas.microsoft.com/office/drawing/2014/main" id="{961677A3-CCCD-45A3-A7E8-E0A690CE2D85}"/>
              </a:ext>
            </a:extLst>
          </p:cNvPr>
          <p:cNvSpPr>
            <a:spLocks noGrp="1"/>
          </p:cNvSpPr>
          <p:nvPr>
            <p:ph type="ftr" sz="quarter" idx="11"/>
          </p:nvPr>
        </p:nvSpPr>
        <p:spPr/>
        <p:txBody>
          <a:bodyPr/>
          <a:lstStyle/>
          <a:p>
            <a:r>
              <a:rPr lang="en-IN">
                <a:solidFill>
                  <a:srgbClr val="242852">
                    <a:lumMod val="50000"/>
                  </a:srgbClr>
                </a:solidFill>
              </a:rPr>
              <a:t>Copyright 2017@ Defour Analytics Pvt Ltd</a:t>
            </a:r>
            <a:endParaRPr lang="en-US" dirty="0">
              <a:solidFill>
                <a:srgbClr val="242852">
                  <a:lumMod val="50000"/>
                </a:srgbClr>
              </a:solidFill>
            </a:endParaRPr>
          </a:p>
        </p:txBody>
      </p:sp>
      <p:sp>
        <p:nvSpPr>
          <p:cNvPr id="5" name="Slide Number Placeholder 4">
            <a:extLst>
              <a:ext uri="{FF2B5EF4-FFF2-40B4-BE49-F238E27FC236}">
                <a16:creationId xmlns:a16="http://schemas.microsoft.com/office/drawing/2014/main" id="{2FBFDFA6-65B1-4050-94C8-B2A700BCC70B}"/>
              </a:ext>
            </a:extLst>
          </p:cNvPr>
          <p:cNvSpPr>
            <a:spLocks noGrp="1"/>
          </p:cNvSpPr>
          <p:nvPr>
            <p:ph type="sldNum" sz="quarter" idx="12"/>
          </p:nvPr>
        </p:nvSpPr>
        <p:spPr/>
        <p:txBody>
          <a:bodyPr/>
          <a:lstStyle/>
          <a:p>
            <a:fld id="{FA088B27-51EA-43CF-84BE-213EAFDFD34D}" type="slidenum">
              <a:rPr lang="en-US" smtClean="0"/>
              <a:pPr/>
              <a:t>9</a:t>
            </a:fld>
            <a:endParaRPr lang="en-US"/>
          </a:p>
        </p:txBody>
      </p:sp>
      <p:sp>
        <p:nvSpPr>
          <p:cNvPr id="6" name="Rectangle 5">
            <a:extLst>
              <a:ext uri="{FF2B5EF4-FFF2-40B4-BE49-F238E27FC236}">
                <a16:creationId xmlns:a16="http://schemas.microsoft.com/office/drawing/2014/main" id="{CC2AEC92-C038-4351-B1A1-46542156B29B}"/>
              </a:ext>
            </a:extLst>
          </p:cNvPr>
          <p:cNvSpPr/>
          <p:nvPr/>
        </p:nvSpPr>
        <p:spPr>
          <a:xfrm>
            <a:off x="5633525" y="1561829"/>
            <a:ext cx="6096000" cy="3724096"/>
          </a:xfrm>
          <a:prstGeom prst="rect">
            <a:avLst/>
          </a:prstGeom>
        </p:spPr>
        <p:txBody>
          <a:bodyPr>
            <a:spAutoFit/>
          </a:bodyPr>
          <a:lstStyle/>
          <a:p>
            <a:pPr>
              <a:lnSpc>
                <a:spcPct val="90000"/>
              </a:lnSpc>
              <a:spcAft>
                <a:spcPts val="800"/>
              </a:spcAft>
            </a:pPr>
            <a:r>
              <a:rPr lang="en-IN" sz="2400" dirty="0">
                <a:solidFill>
                  <a:srgbClr val="151515"/>
                </a:solidFill>
                <a:latin typeface="Helvetica" panose="020B0604020202020204" pitchFamily="34" charset="0"/>
                <a:ea typeface="Times New Roman" panose="02020603050405020304" pitchFamily="18" charset="0"/>
                <a:cs typeface="Times New Roman" panose="02020603050405020304" pitchFamily="18" charset="0"/>
              </a:rPr>
              <a:t>Some examples:</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90000"/>
              </a:lnSpc>
              <a:spcAft>
                <a:spcPts val="800"/>
              </a:spcAft>
              <a:buSzPts val="1000"/>
              <a:buFont typeface="Symbol" panose="05050102010706020507" pitchFamily="18" charset="2"/>
              <a:buChar char=""/>
              <a:tabLst>
                <a:tab pos="457200" algn="l"/>
              </a:tabLst>
            </a:pPr>
            <a:r>
              <a:rPr lang="en-IN" sz="2400" dirty="0">
                <a:solidFill>
                  <a:srgbClr val="151515"/>
                </a:solidFill>
                <a:latin typeface="Helvetica" panose="020B0604020202020204" pitchFamily="34" charset="0"/>
                <a:ea typeface="Times New Roman" panose="02020603050405020304" pitchFamily="18" charset="0"/>
                <a:cs typeface="Times New Roman" panose="02020603050405020304" pitchFamily="18" charset="0"/>
              </a:rPr>
              <a:t>Range(“B3”).Select (object is range(“B3”) the method (action) is to select)</a:t>
            </a:r>
            <a:endParaRPr lang="en-IN" sz="2400" dirty="0">
              <a:solidFill>
                <a:srgbClr val="151515"/>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90000"/>
              </a:lnSpc>
              <a:spcAft>
                <a:spcPts val="800"/>
              </a:spcAft>
              <a:buSzPts val="1000"/>
              <a:buFont typeface="Symbol" panose="05050102010706020507" pitchFamily="18" charset="2"/>
              <a:buChar char=""/>
              <a:tabLst>
                <a:tab pos="457200" algn="l"/>
              </a:tabLst>
            </a:pPr>
            <a:r>
              <a:rPr lang="en-IN" sz="2400" dirty="0">
                <a:solidFill>
                  <a:srgbClr val="151515"/>
                </a:solidFill>
                <a:latin typeface="Helvetica" panose="020B0604020202020204" pitchFamily="34" charset="0"/>
                <a:ea typeface="Times New Roman" panose="02020603050405020304" pitchFamily="18" charset="0"/>
                <a:cs typeface="Times New Roman" panose="02020603050405020304" pitchFamily="18" charset="0"/>
              </a:rPr>
              <a:t>Sheet1.Range(“B3”).Value (object is Range(“B3”)of Sheet1 and we want to refer to the value it contains)</a:t>
            </a:r>
            <a:endParaRPr lang="en-IN" sz="2400" dirty="0">
              <a:solidFill>
                <a:srgbClr val="151515"/>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90000"/>
              </a:lnSpc>
              <a:spcAft>
                <a:spcPts val="800"/>
              </a:spcAft>
              <a:buSzPts val="1000"/>
              <a:buFont typeface="Symbol" panose="05050102010706020507" pitchFamily="18" charset="2"/>
              <a:buChar char=""/>
              <a:tabLst>
                <a:tab pos="457200" algn="l"/>
              </a:tabLst>
            </a:pPr>
            <a:r>
              <a:rPr lang="en-IN" sz="2400" dirty="0">
                <a:solidFill>
                  <a:srgbClr val="151515"/>
                </a:solidFill>
                <a:latin typeface="Helvetica" panose="020B0604020202020204" pitchFamily="34" charset="0"/>
                <a:ea typeface="Times New Roman" panose="02020603050405020304" pitchFamily="18" charset="0"/>
                <a:cs typeface="Times New Roman" panose="02020603050405020304" pitchFamily="18" charset="0"/>
              </a:rPr>
              <a:t>Sheet5.Cells(5,5).</a:t>
            </a:r>
            <a:r>
              <a:rPr lang="en-IN" sz="2400" dirty="0" err="1">
                <a:solidFill>
                  <a:srgbClr val="151515"/>
                </a:solidFill>
                <a:latin typeface="Helvetica" panose="020B0604020202020204" pitchFamily="34" charset="0"/>
                <a:ea typeface="Times New Roman" panose="02020603050405020304" pitchFamily="18" charset="0"/>
                <a:cs typeface="Times New Roman" panose="02020603050405020304" pitchFamily="18" charset="0"/>
              </a:rPr>
              <a:t>ClearContents</a:t>
            </a:r>
            <a:r>
              <a:rPr lang="en-IN" sz="2400" dirty="0">
                <a:solidFill>
                  <a:srgbClr val="151515"/>
                </a:solidFill>
                <a:latin typeface="Helvetica" panose="020B0604020202020204" pitchFamily="34" charset="0"/>
                <a:ea typeface="Times New Roman" panose="02020603050405020304" pitchFamily="18" charset="0"/>
                <a:cs typeface="Times New Roman" panose="02020603050405020304" pitchFamily="18" charset="0"/>
              </a:rPr>
              <a:t> (object is the cell in row 5, column 5 of Sheet5  and the method used is to clear the contents of the cell)</a:t>
            </a:r>
            <a:endParaRPr lang="en-IN" sz="2400" dirty="0">
              <a:solidFill>
                <a:srgbClr val="151515"/>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2852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85CF-94B5-439C-8207-AC3E02DA2C7C}"/>
              </a:ext>
            </a:extLst>
          </p:cNvPr>
          <p:cNvSpPr>
            <a:spLocks noGrp="1"/>
          </p:cNvSpPr>
          <p:nvPr>
            <p:ph type="title"/>
          </p:nvPr>
        </p:nvSpPr>
        <p:spPr>
          <a:xfrm>
            <a:off x="131885" y="10445"/>
            <a:ext cx="11003280" cy="856395"/>
          </a:xfrm>
        </p:spPr>
        <p:txBody>
          <a:bodyPr>
            <a:normAutofit/>
          </a:bodyPr>
          <a:lstStyle/>
          <a:p>
            <a:r>
              <a:rPr lang="en-IN" b="1" dirty="0">
                <a:solidFill>
                  <a:schemeClr val="accent3"/>
                </a:solidFill>
              </a:rPr>
              <a:t>Cells object &amp; With statement</a:t>
            </a:r>
            <a:endParaRPr lang="en-IN" dirty="0">
              <a:solidFill>
                <a:schemeClr val="accent3"/>
              </a:solidFill>
            </a:endParaRPr>
          </a:p>
        </p:txBody>
      </p:sp>
      <p:pic>
        <p:nvPicPr>
          <p:cNvPr id="6" name="Content Placeholder 5">
            <a:extLst>
              <a:ext uri="{FF2B5EF4-FFF2-40B4-BE49-F238E27FC236}">
                <a16:creationId xmlns:a16="http://schemas.microsoft.com/office/drawing/2014/main" id="{59082362-1F2A-4606-90F5-E35F5000E21F}"/>
              </a:ext>
            </a:extLst>
          </p:cNvPr>
          <p:cNvPicPr>
            <a:picLocks noGrp="1" noChangeAspect="1"/>
          </p:cNvPicPr>
          <p:nvPr>
            <p:ph idx="1"/>
          </p:nvPr>
        </p:nvPicPr>
        <p:blipFill>
          <a:blip r:embed="rId2"/>
          <a:stretch>
            <a:fillRect/>
          </a:stretch>
        </p:blipFill>
        <p:spPr>
          <a:xfrm>
            <a:off x="228600" y="1447800"/>
            <a:ext cx="5678484" cy="4692582"/>
          </a:xfrm>
          <a:prstGeom prst="rect">
            <a:avLst/>
          </a:prstGeom>
        </p:spPr>
      </p:pic>
      <p:sp>
        <p:nvSpPr>
          <p:cNvPr id="4" name="Footer Placeholder 3">
            <a:extLst>
              <a:ext uri="{FF2B5EF4-FFF2-40B4-BE49-F238E27FC236}">
                <a16:creationId xmlns:a16="http://schemas.microsoft.com/office/drawing/2014/main" id="{EA30B9D7-871F-44C6-8057-6447AE5465D2}"/>
              </a:ext>
            </a:extLst>
          </p:cNvPr>
          <p:cNvSpPr>
            <a:spLocks noGrp="1"/>
          </p:cNvSpPr>
          <p:nvPr>
            <p:ph type="ftr" sz="quarter" idx="11"/>
          </p:nvPr>
        </p:nvSpPr>
        <p:spPr/>
        <p:txBody>
          <a:bodyPr/>
          <a:lstStyle/>
          <a:p>
            <a:r>
              <a:rPr lang="en-IN">
                <a:solidFill>
                  <a:srgbClr val="242852">
                    <a:lumMod val="50000"/>
                  </a:srgbClr>
                </a:solidFill>
              </a:rPr>
              <a:t>Copyright 2017@ Defour Analytics Pvt Ltd</a:t>
            </a:r>
            <a:endParaRPr lang="en-US" dirty="0">
              <a:solidFill>
                <a:srgbClr val="242852">
                  <a:lumMod val="50000"/>
                </a:srgbClr>
              </a:solidFill>
            </a:endParaRPr>
          </a:p>
        </p:txBody>
      </p:sp>
      <p:sp>
        <p:nvSpPr>
          <p:cNvPr id="5" name="Slide Number Placeholder 4">
            <a:extLst>
              <a:ext uri="{FF2B5EF4-FFF2-40B4-BE49-F238E27FC236}">
                <a16:creationId xmlns:a16="http://schemas.microsoft.com/office/drawing/2014/main" id="{3C123285-33D2-47D6-ADD2-2F56C1CB5AAE}"/>
              </a:ext>
            </a:extLst>
          </p:cNvPr>
          <p:cNvSpPr>
            <a:spLocks noGrp="1"/>
          </p:cNvSpPr>
          <p:nvPr>
            <p:ph type="sldNum" sz="quarter" idx="12"/>
          </p:nvPr>
        </p:nvSpPr>
        <p:spPr/>
        <p:txBody>
          <a:bodyPr/>
          <a:lstStyle/>
          <a:p>
            <a:fld id="{FA088B27-51EA-43CF-84BE-213EAFDFD34D}" type="slidenum">
              <a:rPr lang="en-US" smtClean="0"/>
              <a:pPr/>
              <a:t>10</a:t>
            </a:fld>
            <a:endParaRPr lang="en-US"/>
          </a:p>
        </p:txBody>
      </p:sp>
      <p:pic>
        <p:nvPicPr>
          <p:cNvPr id="7" name="Picture 6">
            <a:extLst>
              <a:ext uri="{FF2B5EF4-FFF2-40B4-BE49-F238E27FC236}">
                <a16:creationId xmlns:a16="http://schemas.microsoft.com/office/drawing/2014/main" id="{76D92101-731B-49F7-91B0-CDA0DBA41B76}"/>
              </a:ext>
            </a:extLst>
          </p:cNvPr>
          <p:cNvPicPr>
            <a:picLocks noChangeAspect="1"/>
          </p:cNvPicPr>
          <p:nvPr/>
        </p:nvPicPr>
        <p:blipFill>
          <a:blip r:embed="rId3"/>
          <a:stretch>
            <a:fillRect/>
          </a:stretch>
        </p:blipFill>
        <p:spPr>
          <a:xfrm>
            <a:off x="6162675" y="1485900"/>
            <a:ext cx="5876925" cy="4533900"/>
          </a:xfrm>
          <a:prstGeom prst="rect">
            <a:avLst/>
          </a:prstGeom>
        </p:spPr>
      </p:pic>
    </p:spTree>
    <p:extLst>
      <p:ext uri="{BB962C8B-B14F-4D97-AF65-F5344CB8AC3E}">
        <p14:creationId xmlns:p14="http://schemas.microsoft.com/office/powerpoint/2010/main" val="991454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F4D58286-481E-4535-A417-27A02F91CCD1}"/>
              </a:ext>
            </a:extLst>
          </p:cNvPr>
          <p:cNvSpPr>
            <a:spLocks noGrp="1"/>
          </p:cNvSpPr>
          <p:nvPr>
            <p:ph type="title"/>
          </p:nvPr>
        </p:nvSpPr>
        <p:spPr>
          <a:xfrm>
            <a:off x="131885" y="155588"/>
            <a:ext cx="11003280" cy="856395"/>
          </a:xfrm>
        </p:spPr>
        <p:txBody>
          <a:bodyPr/>
          <a:lstStyle/>
          <a:p>
            <a:r>
              <a:rPr lang="en-US" b="1" dirty="0">
                <a:solidFill>
                  <a:schemeClr val="accent3"/>
                </a:solidFill>
              </a:rPr>
              <a:t>Cont..</a:t>
            </a:r>
          </a:p>
        </p:txBody>
      </p:sp>
      <p:pic>
        <p:nvPicPr>
          <p:cNvPr id="6" name="Content Placeholder 5">
            <a:extLst>
              <a:ext uri="{FF2B5EF4-FFF2-40B4-BE49-F238E27FC236}">
                <a16:creationId xmlns:a16="http://schemas.microsoft.com/office/drawing/2014/main" id="{ACD12CA2-4E05-42BA-ABD6-44C27CD0157F}"/>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914400" y="1219200"/>
            <a:ext cx="10058399" cy="4953000"/>
          </a:xfrm>
          <a:prstGeom prst="rect">
            <a:avLst/>
          </a:prstGeom>
          <a:noFill/>
          <a:ln>
            <a:noFill/>
          </a:ln>
        </p:spPr>
      </p:pic>
      <p:sp>
        <p:nvSpPr>
          <p:cNvPr id="4" name="Footer Placeholder 3">
            <a:extLst>
              <a:ext uri="{FF2B5EF4-FFF2-40B4-BE49-F238E27FC236}">
                <a16:creationId xmlns:a16="http://schemas.microsoft.com/office/drawing/2014/main" id="{1AD5611D-9FDC-4535-9B3E-012DEFF70357}"/>
              </a:ext>
            </a:extLst>
          </p:cNvPr>
          <p:cNvSpPr>
            <a:spLocks noGrp="1"/>
          </p:cNvSpPr>
          <p:nvPr>
            <p:ph type="ftr" sz="quarter" idx="11"/>
          </p:nvPr>
        </p:nvSpPr>
        <p:spPr>
          <a:xfrm>
            <a:off x="3686184" y="6459787"/>
            <a:ext cx="4822804" cy="365125"/>
          </a:xfrm>
        </p:spPr>
        <p:txBody>
          <a:bodyPr anchor="ctr">
            <a:normAutofit/>
          </a:bodyPr>
          <a:lstStyle/>
          <a:p>
            <a:pPr>
              <a:spcAft>
                <a:spcPts val="600"/>
              </a:spcAft>
            </a:pPr>
            <a:r>
              <a:rPr lang="en-IN">
                <a:solidFill>
                  <a:srgbClr val="242852">
                    <a:lumMod val="50000"/>
                  </a:srgbClr>
                </a:solidFill>
              </a:rPr>
              <a:t>Copyright 2017@ Defour Analytics Pvt Ltd</a:t>
            </a:r>
            <a:endParaRPr lang="en-US">
              <a:solidFill>
                <a:srgbClr val="242852">
                  <a:lumMod val="50000"/>
                </a:srgbClr>
              </a:solidFill>
            </a:endParaRPr>
          </a:p>
        </p:txBody>
      </p:sp>
      <p:sp>
        <p:nvSpPr>
          <p:cNvPr id="5" name="Slide Number Placeholder 4">
            <a:extLst>
              <a:ext uri="{FF2B5EF4-FFF2-40B4-BE49-F238E27FC236}">
                <a16:creationId xmlns:a16="http://schemas.microsoft.com/office/drawing/2014/main" id="{896BA4DF-E2B4-45A8-9EEF-7C4FA267109B}"/>
              </a:ext>
            </a:extLst>
          </p:cNvPr>
          <p:cNvSpPr>
            <a:spLocks noGrp="1"/>
          </p:cNvSpPr>
          <p:nvPr>
            <p:ph type="sldNum" sz="quarter" idx="12"/>
          </p:nvPr>
        </p:nvSpPr>
        <p:spPr>
          <a:xfrm>
            <a:off x="10716621" y="6434524"/>
            <a:ext cx="1312025" cy="365125"/>
          </a:xfrm>
        </p:spPr>
        <p:txBody>
          <a:bodyPr anchor="ctr">
            <a:normAutofit/>
          </a:bodyPr>
          <a:lstStyle/>
          <a:p>
            <a:pPr>
              <a:spcAft>
                <a:spcPts val="600"/>
              </a:spcAft>
            </a:pPr>
            <a:fld id="{FA088B27-51EA-43CF-84BE-213EAFDFD34D}" type="slidenum">
              <a:rPr lang="en-US" smtClean="0"/>
              <a:pPr>
                <a:spcAft>
                  <a:spcPts val="600"/>
                </a:spcAft>
              </a:pPr>
              <a:t>11</a:t>
            </a:fld>
            <a:endParaRPr lang="en-US"/>
          </a:p>
        </p:txBody>
      </p:sp>
    </p:spTree>
    <p:extLst>
      <p:ext uri="{BB962C8B-B14F-4D97-AF65-F5344CB8AC3E}">
        <p14:creationId xmlns:p14="http://schemas.microsoft.com/office/powerpoint/2010/main" val="1578462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66778-DF96-4E42-8EDE-A3B20623B773}"/>
              </a:ext>
            </a:extLst>
          </p:cNvPr>
          <p:cNvSpPr>
            <a:spLocks noGrp="1"/>
          </p:cNvSpPr>
          <p:nvPr>
            <p:ph type="title"/>
          </p:nvPr>
        </p:nvSpPr>
        <p:spPr/>
        <p:txBody>
          <a:bodyPr>
            <a:normAutofit/>
          </a:bodyPr>
          <a:lstStyle/>
          <a:p>
            <a:r>
              <a:rPr lang="en-IN" b="1" dirty="0">
                <a:solidFill>
                  <a:schemeClr val="accent3"/>
                </a:solidFill>
              </a:rPr>
              <a:t>Constants</a:t>
            </a:r>
          </a:p>
        </p:txBody>
      </p:sp>
      <p:sp>
        <p:nvSpPr>
          <p:cNvPr id="4" name="Footer Placeholder 3">
            <a:extLst>
              <a:ext uri="{FF2B5EF4-FFF2-40B4-BE49-F238E27FC236}">
                <a16:creationId xmlns:a16="http://schemas.microsoft.com/office/drawing/2014/main" id="{98375132-DA7F-468E-A79F-00625F41FEB8}"/>
              </a:ext>
            </a:extLst>
          </p:cNvPr>
          <p:cNvSpPr>
            <a:spLocks noGrp="1"/>
          </p:cNvSpPr>
          <p:nvPr>
            <p:ph type="ftr" sz="quarter" idx="11"/>
          </p:nvPr>
        </p:nvSpPr>
        <p:spPr/>
        <p:txBody>
          <a:bodyPr/>
          <a:lstStyle/>
          <a:p>
            <a:r>
              <a:rPr lang="en-IN">
                <a:solidFill>
                  <a:srgbClr val="242852">
                    <a:lumMod val="50000"/>
                  </a:srgbClr>
                </a:solidFill>
              </a:rPr>
              <a:t>Copyright 2017@ Defour Analytics Pvt Ltd</a:t>
            </a:r>
            <a:endParaRPr lang="en-US" dirty="0">
              <a:solidFill>
                <a:srgbClr val="242852">
                  <a:lumMod val="50000"/>
                </a:srgbClr>
              </a:solidFill>
            </a:endParaRPr>
          </a:p>
        </p:txBody>
      </p:sp>
      <p:sp>
        <p:nvSpPr>
          <p:cNvPr id="5" name="Slide Number Placeholder 4">
            <a:extLst>
              <a:ext uri="{FF2B5EF4-FFF2-40B4-BE49-F238E27FC236}">
                <a16:creationId xmlns:a16="http://schemas.microsoft.com/office/drawing/2014/main" id="{5774EBA3-12C2-4BD0-9ED5-CF52BFFB2C8D}"/>
              </a:ext>
            </a:extLst>
          </p:cNvPr>
          <p:cNvSpPr>
            <a:spLocks noGrp="1"/>
          </p:cNvSpPr>
          <p:nvPr>
            <p:ph type="sldNum" sz="quarter" idx="12"/>
          </p:nvPr>
        </p:nvSpPr>
        <p:spPr/>
        <p:txBody>
          <a:bodyPr/>
          <a:lstStyle/>
          <a:p>
            <a:fld id="{FA088B27-51EA-43CF-84BE-213EAFDFD34D}" type="slidenum">
              <a:rPr lang="en-US" smtClean="0"/>
              <a:pPr/>
              <a:t>12</a:t>
            </a:fld>
            <a:endParaRPr lang="en-US"/>
          </a:p>
        </p:txBody>
      </p:sp>
      <p:pic>
        <p:nvPicPr>
          <p:cNvPr id="6" name="Content Placeholder 5">
            <a:extLst>
              <a:ext uri="{FF2B5EF4-FFF2-40B4-BE49-F238E27FC236}">
                <a16:creationId xmlns:a16="http://schemas.microsoft.com/office/drawing/2014/main" id="{BE1B57CD-6BED-4818-91C2-65235913215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219200"/>
            <a:ext cx="11125200" cy="4876800"/>
          </a:xfrm>
          <a:prstGeom prst="rect">
            <a:avLst/>
          </a:prstGeom>
          <a:noFill/>
          <a:ln>
            <a:noFill/>
          </a:ln>
        </p:spPr>
      </p:pic>
    </p:spTree>
    <p:extLst>
      <p:ext uri="{BB962C8B-B14F-4D97-AF65-F5344CB8AC3E}">
        <p14:creationId xmlns:p14="http://schemas.microsoft.com/office/powerpoint/2010/main" val="1342146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79244-AA46-42A6-9B64-85B0597B9271}"/>
              </a:ext>
            </a:extLst>
          </p:cNvPr>
          <p:cNvSpPr>
            <a:spLocks noGrp="1"/>
          </p:cNvSpPr>
          <p:nvPr>
            <p:ph type="title"/>
          </p:nvPr>
        </p:nvSpPr>
        <p:spPr/>
        <p:txBody>
          <a:bodyPr>
            <a:normAutofit/>
          </a:bodyPr>
          <a:lstStyle/>
          <a:p>
            <a:r>
              <a:rPr lang="en-IN" b="1" dirty="0">
                <a:solidFill>
                  <a:schemeClr val="accent3"/>
                </a:solidFill>
              </a:rPr>
              <a:t>Command continuation on next line</a:t>
            </a:r>
            <a:endParaRPr lang="en-IN" dirty="0">
              <a:solidFill>
                <a:schemeClr val="accent3"/>
              </a:solidFill>
            </a:endParaRPr>
          </a:p>
        </p:txBody>
      </p:sp>
      <p:sp>
        <p:nvSpPr>
          <p:cNvPr id="3" name="Content Placeholder 2">
            <a:extLst>
              <a:ext uri="{FF2B5EF4-FFF2-40B4-BE49-F238E27FC236}">
                <a16:creationId xmlns:a16="http://schemas.microsoft.com/office/drawing/2014/main" id="{73C0326A-099C-42B7-B38B-FAD5E1EEB3DC}"/>
              </a:ext>
            </a:extLst>
          </p:cNvPr>
          <p:cNvSpPr>
            <a:spLocks noGrp="1"/>
          </p:cNvSpPr>
          <p:nvPr>
            <p:ph idx="1"/>
          </p:nvPr>
        </p:nvSpPr>
        <p:spPr/>
        <p:txBody>
          <a:bodyPr>
            <a:normAutofit/>
          </a:bodyPr>
          <a:lstStyle/>
          <a:p>
            <a:pPr>
              <a:buFont typeface="Wingdings" panose="05000000000000000000" pitchFamily="2" charset="2"/>
              <a:buChar char="v"/>
            </a:pPr>
            <a:r>
              <a:rPr lang="en-IN" sz="2400" dirty="0"/>
              <a:t> When writing code in VBA and you find one command line becomes too long as you cannot see all of it anymore, or when printing it would run of the page.</a:t>
            </a:r>
          </a:p>
          <a:p>
            <a:pPr>
              <a:buFont typeface="Wingdings" panose="05000000000000000000" pitchFamily="2" charset="2"/>
              <a:buChar char="v"/>
            </a:pPr>
            <a:r>
              <a:rPr lang="en-IN" sz="2400" dirty="0"/>
              <a:t> then you can use the “_” symbol to spread the command over two lines.</a:t>
            </a:r>
          </a:p>
          <a:p>
            <a:pPr>
              <a:buFont typeface="Wingdings" panose="05000000000000000000" pitchFamily="2" charset="2"/>
              <a:buChar char="v"/>
            </a:pPr>
            <a:r>
              <a:rPr lang="en-IN" sz="2400" dirty="0"/>
              <a:t> You cannot just use enter to divide your command without further warning as the editor expects to find complete commands on one line.</a:t>
            </a:r>
          </a:p>
          <a:p>
            <a:pPr>
              <a:buFont typeface="Wingdings" panose="05000000000000000000" pitchFamily="2" charset="2"/>
              <a:buChar char="v"/>
            </a:pPr>
            <a:r>
              <a:rPr lang="en-IN" sz="2400" dirty="0"/>
              <a:t> The “_” tells the editor the command continues on the following line.</a:t>
            </a:r>
          </a:p>
          <a:p>
            <a:pPr>
              <a:buFont typeface="Wingdings" panose="05000000000000000000" pitchFamily="2" charset="2"/>
              <a:buChar char="v"/>
            </a:pPr>
            <a:r>
              <a:rPr lang="en-IN" sz="2400" dirty="0"/>
              <a:t> As in the example above, the correct use is to put first a space, followed by the “_” symbol, and then press enter.</a:t>
            </a:r>
          </a:p>
        </p:txBody>
      </p:sp>
      <p:sp>
        <p:nvSpPr>
          <p:cNvPr id="4" name="Footer Placeholder 3">
            <a:extLst>
              <a:ext uri="{FF2B5EF4-FFF2-40B4-BE49-F238E27FC236}">
                <a16:creationId xmlns:a16="http://schemas.microsoft.com/office/drawing/2014/main" id="{32FAE997-FF65-4C12-AFE2-BCF01DC27004}"/>
              </a:ext>
            </a:extLst>
          </p:cNvPr>
          <p:cNvSpPr>
            <a:spLocks noGrp="1"/>
          </p:cNvSpPr>
          <p:nvPr>
            <p:ph type="ftr" sz="quarter" idx="11"/>
          </p:nvPr>
        </p:nvSpPr>
        <p:spPr/>
        <p:txBody>
          <a:bodyPr/>
          <a:lstStyle/>
          <a:p>
            <a:r>
              <a:rPr lang="en-IN">
                <a:solidFill>
                  <a:srgbClr val="242852">
                    <a:lumMod val="50000"/>
                  </a:srgbClr>
                </a:solidFill>
              </a:rPr>
              <a:t>Copyright 2017@ Defour Analytics Pvt Ltd</a:t>
            </a:r>
            <a:endParaRPr lang="en-US" dirty="0">
              <a:solidFill>
                <a:srgbClr val="242852">
                  <a:lumMod val="50000"/>
                </a:srgbClr>
              </a:solidFill>
            </a:endParaRPr>
          </a:p>
        </p:txBody>
      </p:sp>
      <p:sp>
        <p:nvSpPr>
          <p:cNvPr id="5" name="Slide Number Placeholder 4">
            <a:extLst>
              <a:ext uri="{FF2B5EF4-FFF2-40B4-BE49-F238E27FC236}">
                <a16:creationId xmlns:a16="http://schemas.microsoft.com/office/drawing/2014/main" id="{6745F8BF-B80E-40FC-A807-9ED6FDD8EA09}"/>
              </a:ext>
            </a:extLst>
          </p:cNvPr>
          <p:cNvSpPr>
            <a:spLocks noGrp="1"/>
          </p:cNvSpPr>
          <p:nvPr>
            <p:ph type="sldNum" sz="quarter" idx="12"/>
          </p:nvPr>
        </p:nvSpPr>
        <p:spPr/>
        <p:txBody>
          <a:bodyPr/>
          <a:lstStyle/>
          <a:p>
            <a:fld id="{FA088B27-51EA-43CF-84BE-213EAFDFD34D}" type="slidenum">
              <a:rPr lang="en-US" smtClean="0"/>
              <a:pPr/>
              <a:t>13</a:t>
            </a:fld>
            <a:endParaRPr lang="en-US"/>
          </a:p>
        </p:txBody>
      </p:sp>
    </p:spTree>
    <p:extLst>
      <p:ext uri="{BB962C8B-B14F-4D97-AF65-F5344CB8AC3E}">
        <p14:creationId xmlns:p14="http://schemas.microsoft.com/office/powerpoint/2010/main" val="2198158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F372D-3915-48BE-9D1C-9F67BE5FDE7F}"/>
              </a:ext>
            </a:extLst>
          </p:cNvPr>
          <p:cNvSpPr>
            <a:spLocks noGrp="1"/>
          </p:cNvSpPr>
          <p:nvPr>
            <p:ph type="title"/>
          </p:nvPr>
        </p:nvSpPr>
        <p:spPr/>
        <p:txBody>
          <a:bodyPr>
            <a:normAutofit/>
          </a:bodyPr>
          <a:lstStyle/>
          <a:p>
            <a:r>
              <a:rPr lang="en-IN" b="1" dirty="0">
                <a:solidFill>
                  <a:schemeClr val="accent3"/>
                </a:solidFill>
              </a:rPr>
              <a:t>While… Wend &amp; Select Case combined</a:t>
            </a:r>
            <a:endParaRPr lang="en-IN" dirty="0">
              <a:solidFill>
                <a:schemeClr val="accent3"/>
              </a:solidFill>
            </a:endParaRPr>
          </a:p>
        </p:txBody>
      </p:sp>
      <p:sp>
        <p:nvSpPr>
          <p:cNvPr id="4" name="Footer Placeholder 3">
            <a:extLst>
              <a:ext uri="{FF2B5EF4-FFF2-40B4-BE49-F238E27FC236}">
                <a16:creationId xmlns:a16="http://schemas.microsoft.com/office/drawing/2014/main" id="{43DC73A7-8C79-4EE9-B815-E01B279F20D2}"/>
              </a:ext>
            </a:extLst>
          </p:cNvPr>
          <p:cNvSpPr>
            <a:spLocks noGrp="1"/>
          </p:cNvSpPr>
          <p:nvPr>
            <p:ph type="ftr" sz="quarter" idx="11"/>
          </p:nvPr>
        </p:nvSpPr>
        <p:spPr/>
        <p:txBody>
          <a:bodyPr/>
          <a:lstStyle/>
          <a:p>
            <a:r>
              <a:rPr lang="en-IN">
                <a:solidFill>
                  <a:srgbClr val="242852">
                    <a:lumMod val="50000"/>
                  </a:srgbClr>
                </a:solidFill>
              </a:rPr>
              <a:t>Copyright 2017@ Defour Analytics Pvt Ltd</a:t>
            </a:r>
            <a:endParaRPr lang="en-US" dirty="0">
              <a:solidFill>
                <a:srgbClr val="242852">
                  <a:lumMod val="50000"/>
                </a:srgbClr>
              </a:solidFill>
            </a:endParaRPr>
          </a:p>
        </p:txBody>
      </p:sp>
      <p:sp>
        <p:nvSpPr>
          <p:cNvPr id="5" name="Slide Number Placeholder 4">
            <a:extLst>
              <a:ext uri="{FF2B5EF4-FFF2-40B4-BE49-F238E27FC236}">
                <a16:creationId xmlns:a16="http://schemas.microsoft.com/office/drawing/2014/main" id="{4DB729EE-4145-4DA8-AAC5-F0956AD036A5}"/>
              </a:ext>
            </a:extLst>
          </p:cNvPr>
          <p:cNvSpPr>
            <a:spLocks noGrp="1"/>
          </p:cNvSpPr>
          <p:nvPr>
            <p:ph type="sldNum" sz="quarter" idx="12"/>
          </p:nvPr>
        </p:nvSpPr>
        <p:spPr/>
        <p:txBody>
          <a:bodyPr/>
          <a:lstStyle/>
          <a:p>
            <a:fld id="{FA088B27-51EA-43CF-84BE-213EAFDFD34D}" type="slidenum">
              <a:rPr lang="en-US" smtClean="0"/>
              <a:pPr/>
              <a:t>14</a:t>
            </a:fld>
            <a:endParaRPr lang="en-US"/>
          </a:p>
        </p:txBody>
      </p:sp>
      <p:pic>
        <p:nvPicPr>
          <p:cNvPr id="6" name="Content Placeholder 5">
            <a:extLst>
              <a:ext uri="{FF2B5EF4-FFF2-40B4-BE49-F238E27FC236}">
                <a16:creationId xmlns:a16="http://schemas.microsoft.com/office/drawing/2014/main" id="{4AE44317-E808-417E-BB6F-92B5FCD32CB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219200"/>
            <a:ext cx="11723846" cy="4876800"/>
          </a:xfrm>
          <a:prstGeom prst="rect">
            <a:avLst/>
          </a:prstGeom>
          <a:noFill/>
          <a:ln>
            <a:noFill/>
          </a:ln>
        </p:spPr>
      </p:pic>
    </p:spTree>
    <p:extLst>
      <p:ext uri="{BB962C8B-B14F-4D97-AF65-F5344CB8AC3E}">
        <p14:creationId xmlns:p14="http://schemas.microsoft.com/office/powerpoint/2010/main" val="2406722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CF7F6-C9AC-4424-9D48-C4BCCF93BB1F}"/>
              </a:ext>
            </a:extLst>
          </p:cNvPr>
          <p:cNvSpPr>
            <a:spLocks noGrp="1"/>
          </p:cNvSpPr>
          <p:nvPr>
            <p:ph type="title"/>
          </p:nvPr>
        </p:nvSpPr>
        <p:spPr/>
        <p:txBody>
          <a:bodyPr/>
          <a:lstStyle/>
          <a:p>
            <a:r>
              <a:rPr lang="en-IN" b="1" dirty="0">
                <a:solidFill>
                  <a:schemeClr val="accent3"/>
                </a:solidFill>
              </a:rPr>
              <a:t>Recap</a:t>
            </a:r>
          </a:p>
        </p:txBody>
      </p:sp>
      <p:sp>
        <p:nvSpPr>
          <p:cNvPr id="3" name="Content Placeholder 2">
            <a:extLst>
              <a:ext uri="{FF2B5EF4-FFF2-40B4-BE49-F238E27FC236}">
                <a16:creationId xmlns:a16="http://schemas.microsoft.com/office/drawing/2014/main" id="{8D3E5845-F120-48BA-B5A3-951789DB3A2E}"/>
              </a:ext>
            </a:extLst>
          </p:cNvPr>
          <p:cNvSpPr>
            <a:spLocks noGrp="1"/>
          </p:cNvSpPr>
          <p:nvPr>
            <p:ph idx="1"/>
          </p:nvPr>
        </p:nvSpPr>
        <p:spPr/>
        <p:txBody>
          <a:bodyPr/>
          <a:lstStyle/>
          <a:p>
            <a:endParaRPr lang="en-IN" dirty="0"/>
          </a:p>
        </p:txBody>
      </p:sp>
      <p:sp>
        <p:nvSpPr>
          <p:cNvPr id="4" name="Footer Placeholder 3">
            <a:extLst>
              <a:ext uri="{FF2B5EF4-FFF2-40B4-BE49-F238E27FC236}">
                <a16:creationId xmlns:a16="http://schemas.microsoft.com/office/drawing/2014/main" id="{0D9DABFF-883B-4787-A41E-FC0C0A57353D}"/>
              </a:ext>
            </a:extLst>
          </p:cNvPr>
          <p:cNvSpPr>
            <a:spLocks noGrp="1"/>
          </p:cNvSpPr>
          <p:nvPr>
            <p:ph type="ftr" sz="quarter" idx="11"/>
          </p:nvPr>
        </p:nvSpPr>
        <p:spPr/>
        <p:txBody>
          <a:bodyPr/>
          <a:lstStyle/>
          <a:p>
            <a:r>
              <a:rPr lang="en-IN">
                <a:solidFill>
                  <a:srgbClr val="242852">
                    <a:lumMod val="50000"/>
                  </a:srgbClr>
                </a:solidFill>
              </a:rPr>
              <a:t>Copyright 2017@ Defour Analytics Pvt Ltd</a:t>
            </a:r>
            <a:endParaRPr lang="en-US" dirty="0">
              <a:solidFill>
                <a:srgbClr val="242852">
                  <a:lumMod val="50000"/>
                </a:srgbClr>
              </a:solidFill>
            </a:endParaRPr>
          </a:p>
        </p:txBody>
      </p:sp>
      <p:sp>
        <p:nvSpPr>
          <p:cNvPr id="5" name="Slide Number Placeholder 4">
            <a:extLst>
              <a:ext uri="{FF2B5EF4-FFF2-40B4-BE49-F238E27FC236}">
                <a16:creationId xmlns:a16="http://schemas.microsoft.com/office/drawing/2014/main" id="{2377F5F8-9B58-419C-A82C-3E3A37DDC191}"/>
              </a:ext>
            </a:extLst>
          </p:cNvPr>
          <p:cNvSpPr>
            <a:spLocks noGrp="1"/>
          </p:cNvSpPr>
          <p:nvPr>
            <p:ph type="sldNum" sz="quarter" idx="12"/>
          </p:nvPr>
        </p:nvSpPr>
        <p:spPr/>
        <p:txBody>
          <a:bodyPr/>
          <a:lstStyle/>
          <a:p>
            <a:fld id="{FA088B27-51EA-43CF-84BE-213EAFDFD34D}" type="slidenum">
              <a:rPr lang="en-US" smtClean="0"/>
              <a:pPr/>
              <a:t>15</a:t>
            </a:fld>
            <a:endParaRPr lang="en-US"/>
          </a:p>
        </p:txBody>
      </p:sp>
      <p:sp>
        <p:nvSpPr>
          <p:cNvPr id="6" name="Rectangle 5">
            <a:extLst>
              <a:ext uri="{FF2B5EF4-FFF2-40B4-BE49-F238E27FC236}">
                <a16:creationId xmlns:a16="http://schemas.microsoft.com/office/drawing/2014/main" id="{FBFF1103-9D74-4C34-BED7-0E6A085538AC}"/>
              </a:ext>
            </a:extLst>
          </p:cNvPr>
          <p:cNvSpPr/>
          <p:nvPr/>
        </p:nvSpPr>
        <p:spPr>
          <a:xfrm>
            <a:off x="437030" y="1437163"/>
            <a:ext cx="3264292" cy="1477328"/>
          </a:xfrm>
          <a:prstGeom prst="rect">
            <a:avLst/>
          </a:prstGeom>
        </p:spPr>
        <p:txBody>
          <a:bodyPr wrap="none">
            <a:spAutoFit/>
          </a:bodyPr>
          <a:lstStyle/>
          <a:p>
            <a:pPr marL="285750" indent="-285750">
              <a:buFont typeface="Wingdings" panose="05000000000000000000" pitchFamily="2" charset="2"/>
              <a:buChar char="v"/>
            </a:pPr>
            <a:r>
              <a:rPr lang="en-IN" dirty="0">
                <a:solidFill>
                  <a:srgbClr val="000000"/>
                </a:solidFill>
                <a:latin typeface="Calibri" panose="020F0502020204030204" pitchFamily="34" charset="0"/>
              </a:rPr>
              <a:t>Repeat statements </a:t>
            </a:r>
          </a:p>
          <a:p>
            <a:pPr lvl="1"/>
            <a:r>
              <a:rPr lang="en-IN" dirty="0"/>
              <a:t>1) For … Next statement</a:t>
            </a:r>
            <a:br>
              <a:rPr lang="en-IN" dirty="0"/>
            </a:br>
            <a:r>
              <a:rPr lang="en-IN" dirty="0"/>
              <a:t>2) Message Box</a:t>
            </a:r>
            <a:br>
              <a:rPr lang="en-IN" dirty="0"/>
            </a:br>
            <a:r>
              <a:rPr lang="en-IN" dirty="0"/>
              <a:t>3) Input Box</a:t>
            </a:r>
            <a:br>
              <a:rPr lang="en-IN" dirty="0"/>
            </a:br>
            <a:r>
              <a:rPr lang="en-IN" dirty="0"/>
              <a:t>4) While… Wend statement </a:t>
            </a:r>
          </a:p>
        </p:txBody>
      </p:sp>
      <p:sp>
        <p:nvSpPr>
          <p:cNvPr id="7" name="Rectangle 6">
            <a:extLst>
              <a:ext uri="{FF2B5EF4-FFF2-40B4-BE49-F238E27FC236}">
                <a16:creationId xmlns:a16="http://schemas.microsoft.com/office/drawing/2014/main" id="{C8A471BB-2290-4B53-89A1-142C7F88F047}"/>
              </a:ext>
            </a:extLst>
          </p:cNvPr>
          <p:cNvSpPr/>
          <p:nvPr/>
        </p:nvSpPr>
        <p:spPr>
          <a:xfrm>
            <a:off x="437030" y="3090517"/>
            <a:ext cx="4616200" cy="2308324"/>
          </a:xfrm>
          <a:prstGeom prst="rect">
            <a:avLst/>
          </a:prstGeom>
        </p:spPr>
        <p:txBody>
          <a:bodyPr wrap="none">
            <a:spAutoFit/>
          </a:bodyPr>
          <a:lstStyle/>
          <a:p>
            <a:pPr marL="285750" indent="-285750">
              <a:buFont typeface="Wingdings" panose="05000000000000000000" pitchFamily="2" charset="2"/>
              <a:buChar char="v"/>
            </a:pPr>
            <a:r>
              <a:rPr lang="en-IN" dirty="0">
                <a:solidFill>
                  <a:srgbClr val="000000"/>
                </a:solidFill>
                <a:latin typeface="Calibri" panose="020F0502020204030204" pitchFamily="34" charset="0"/>
              </a:rPr>
              <a:t>Combine condition and repeat statements</a:t>
            </a:r>
          </a:p>
          <a:p>
            <a:pPr lvl="1"/>
            <a:r>
              <a:rPr lang="en-IN" dirty="0"/>
              <a:t>1) For … Next &amp; If… Then combined</a:t>
            </a:r>
            <a:br>
              <a:rPr lang="en-IN" dirty="0"/>
            </a:br>
            <a:r>
              <a:rPr lang="en-IN" dirty="0"/>
              <a:t>2) Objects</a:t>
            </a:r>
            <a:br>
              <a:rPr lang="en-IN" dirty="0"/>
            </a:br>
            <a:r>
              <a:rPr lang="en-IN" dirty="0"/>
              <a:t>3) Cells object</a:t>
            </a:r>
            <a:br>
              <a:rPr lang="en-IN" dirty="0"/>
            </a:br>
            <a:r>
              <a:rPr lang="en-IN" dirty="0"/>
              <a:t>4) With statement</a:t>
            </a:r>
            <a:br>
              <a:rPr lang="en-IN" dirty="0"/>
            </a:br>
            <a:r>
              <a:rPr lang="en-IN" dirty="0"/>
              <a:t>5) Constants</a:t>
            </a:r>
            <a:br>
              <a:rPr lang="en-IN" dirty="0"/>
            </a:br>
            <a:r>
              <a:rPr lang="en-IN" dirty="0"/>
              <a:t>6) Command continuation on next line</a:t>
            </a:r>
            <a:br>
              <a:rPr lang="en-IN" dirty="0"/>
            </a:br>
            <a:r>
              <a:rPr lang="en-IN" dirty="0"/>
              <a:t>7) While… Wend &amp; Select Case combined  </a:t>
            </a:r>
          </a:p>
        </p:txBody>
      </p:sp>
    </p:spTree>
    <p:extLst>
      <p:ext uri="{BB962C8B-B14F-4D97-AF65-F5344CB8AC3E}">
        <p14:creationId xmlns:p14="http://schemas.microsoft.com/office/powerpoint/2010/main" val="3466132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06B2C-454F-43E7-BE11-B21B46907E93}"/>
              </a:ext>
            </a:extLst>
          </p:cNvPr>
          <p:cNvSpPr>
            <a:spLocks noGrp="1"/>
          </p:cNvSpPr>
          <p:nvPr>
            <p:ph type="title"/>
          </p:nvPr>
        </p:nvSpPr>
        <p:spPr/>
        <p:txBody>
          <a:bodyPr/>
          <a:lstStyle/>
          <a:p>
            <a:r>
              <a:rPr lang="en-IN" b="1" dirty="0">
                <a:solidFill>
                  <a:schemeClr val="accent3"/>
                </a:solidFill>
              </a:rPr>
              <a:t>Demo</a:t>
            </a:r>
          </a:p>
        </p:txBody>
      </p:sp>
      <p:sp>
        <p:nvSpPr>
          <p:cNvPr id="4" name="Footer Placeholder 3">
            <a:extLst>
              <a:ext uri="{FF2B5EF4-FFF2-40B4-BE49-F238E27FC236}">
                <a16:creationId xmlns:a16="http://schemas.microsoft.com/office/drawing/2014/main" id="{121DE8B9-0CF6-4EFA-9F61-18D953BDCF16}"/>
              </a:ext>
            </a:extLst>
          </p:cNvPr>
          <p:cNvSpPr>
            <a:spLocks noGrp="1"/>
          </p:cNvSpPr>
          <p:nvPr>
            <p:ph type="ftr" sz="quarter" idx="11"/>
          </p:nvPr>
        </p:nvSpPr>
        <p:spPr/>
        <p:txBody>
          <a:bodyPr/>
          <a:lstStyle/>
          <a:p>
            <a:r>
              <a:rPr lang="en-IN">
                <a:solidFill>
                  <a:srgbClr val="242852">
                    <a:lumMod val="50000"/>
                  </a:srgbClr>
                </a:solidFill>
              </a:rPr>
              <a:t>Copyright 2017@ Defour Analytics Pvt Ltd</a:t>
            </a:r>
            <a:endParaRPr lang="en-US" dirty="0">
              <a:solidFill>
                <a:srgbClr val="242852">
                  <a:lumMod val="50000"/>
                </a:srgbClr>
              </a:solidFill>
            </a:endParaRPr>
          </a:p>
        </p:txBody>
      </p:sp>
      <p:sp>
        <p:nvSpPr>
          <p:cNvPr id="5" name="Slide Number Placeholder 4">
            <a:extLst>
              <a:ext uri="{FF2B5EF4-FFF2-40B4-BE49-F238E27FC236}">
                <a16:creationId xmlns:a16="http://schemas.microsoft.com/office/drawing/2014/main" id="{C238C172-F81E-43B7-9344-F2BFB4B678DE}"/>
              </a:ext>
            </a:extLst>
          </p:cNvPr>
          <p:cNvSpPr>
            <a:spLocks noGrp="1"/>
          </p:cNvSpPr>
          <p:nvPr>
            <p:ph type="sldNum" sz="quarter" idx="12"/>
          </p:nvPr>
        </p:nvSpPr>
        <p:spPr/>
        <p:txBody>
          <a:bodyPr/>
          <a:lstStyle/>
          <a:p>
            <a:fld id="{FA088B27-51EA-43CF-84BE-213EAFDFD34D}" type="slidenum">
              <a:rPr lang="en-US" smtClean="0"/>
              <a:pPr/>
              <a:t>16</a:t>
            </a:fld>
            <a:endParaRPr lang="en-US"/>
          </a:p>
        </p:txBody>
      </p:sp>
      <p:sp>
        <p:nvSpPr>
          <p:cNvPr id="3" name="TextBox 2">
            <a:extLst>
              <a:ext uri="{FF2B5EF4-FFF2-40B4-BE49-F238E27FC236}">
                <a16:creationId xmlns:a16="http://schemas.microsoft.com/office/drawing/2014/main" id="{10F461B8-4C93-4706-A60B-FC933BF70A25}"/>
              </a:ext>
            </a:extLst>
          </p:cNvPr>
          <p:cNvSpPr txBox="1"/>
          <p:nvPr/>
        </p:nvSpPr>
        <p:spPr>
          <a:xfrm>
            <a:off x="533400" y="1676400"/>
            <a:ext cx="8458200" cy="568745"/>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endParaRPr lang="en-US" dirty="0"/>
          </a:p>
        </p:txBody>
      </p:sp>
    </p:spTree>
    <p:extLst>
      <p:ext uri="{BB962C8B-B14F-4D97-AF65-F5344CB8AC3E}">
        <p14:creationId xmlns:p14="http://schemas.microsoft.com/office/powerpoint/2010/main" val="3348251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a:solidFill>
                  <a:srgbClr val="242852">
                    <a:lumMod val="75000"/>
                  </a:srgbClr>
                </a:solidFill>
              </a:rPr>
              <a:t>Copyright 2017@ Defour Analytics Pvt Ltd</a:t>
            </a:r>
            <a:endParaRPr lang="en-US" dirty="0">
              <a:solidFill>
                <a:srgbClr val="242852">
                  <a:lumMod val="75000"/>
                </a:srgbClr>
              </a:solidFill>
            </a:endParaRPr>
          </a:p>
        </p:txBody>
      </p:sp>
      <p:sp>
        <p:nvSpPr>
          <p:cNvPr id="3" name="Slide Number Placeholder 2"/>
          <p:cNvSpPr>
            <a:spLocks noGrp="1"/>
          </p:cNvSpPr>
          <p:nvPr>
            <p:ph type="sldNum" sz="quarter" idx="12"/>
          </p:nvPr>
        </p:nvSpPr>
        <p:spPr/>
        <p:txBody>
          <a:bodyPr/>
          <a:lstStyle/>
          <a:p>
            <a:fld id="{FA088B27-51EA-43CF-84BE-213EAFDFD34D}" type="slidenum">
              <a:rPr lang="en-US" smtClean="0"/>
              <a:pPr/>
              <a:t>17</a:t>
            </a:fld>
            <a:endParaRPr lang="en-US"/>
          </a:p>
        </p:txBody>
      </p:sp>
      <p:sp>
        <p:nvSpPr>
          <p:cNvPr id="4" name="TextBox 3"/>
          <p:cNvSpPr txBox="1"/>
          <p:nvPr/>
        </p:nvSpPr>
        <p:spPr>
          <a:xfrm>
            <a:off x="3635378" y="2590800"/>
            <a:ext cx="4924416" cy="769441"/>
          </a:xfrm>
          <a:prstGeom prst="rect">
            <a:avLst/>
          </a:prstGeom>
          <a:noFill/>
        </p:spPr>
        <p:txBody>
          <a:bodyPr wrap="square" rtlCol="0">
            <a:spAutoFit/>
          </a:bodyPr>
          <a:lstStyle/>
          <a:p>
            <a:pPr algn="ctr"/>
            <a:r>
              <a:rPr lang="en-IN" sz="4400" b="1" dirty="0">
                <a:solidFill>
                  <a:srgbClr val="0070C0"/>
                </a:solidFill>
              </a:rPr>
              <a:t>Thank You!</a:t>
            </a:r>
          </a:p>
        </p:txBody>
      </p:sp>
    </p:spTree>
    <p:extLst>
      <p:ext uri="{BB962C8B-B14F-4D97-AF65-F5344CB8AC3E}">
        <p14:creationId xmlns:p14="http://schemas.microsoft.com/office/powerpoint/2010/main" val="234859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0"/>
            <a:ext cx="3200400" cy="1234441"/>
          </a:xfrm>
          <a:prstGeom prst="rect">
            <a:avLst/>
          </a:prstGeom>
        </p:spPr>
        <p:txBody>
          <a:bodyPr vert="horz" lIns="91440" tIns="45720" rIns="91440" bIns="45720" rtlCol="0" anchor="b">
            <a:normAutofit/>
          </a:bodyPr>
          <a:lstStyle/>
          <a:p>
            <a:pPr>
              <a:defRPr/>
            </a:pPr>
            <a:r>
              <a:rPr lang="en-US" sz="4800" b="1" kern="1200" spc="-50" dirty="0">
                <a:latin typeface="+mj-lt"/>
                <a:ea typeface="+mj-ea"/>
                <a:cs typeface="+mj-cs"/>
              </a:rPr>
              <a:t>Recap</a:t>
            </a:r>
          </a:p>
        </p:txBody>
      </p:sp>
      <p:pic>
        <p:nvPicPr>
          <p:cNvPr id="7" name="Picture 2" descr="Image result for recap">
            <a:extLst>
              <a:ext uri="{FF2B5EF4-FFF2-40B4-BE49-F238E27FC236}">
                <a16:creationId xmlns:a16="http://schemas.microsoft.com/office/drawing/2014/main" id="{32485B5F-1624-4914-8851-9124E25A55A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6085" y="731520"/>
            <a:ext cx="5281272" cy="5257800"/>
          </a:xfrm>
          <a:prstGeom prst="rect">
            <a:avLst/>
          </a:prstGeom>
          <a:solidFill>
            <a:srgbClr val="FFFFFF"/>
          </a:solidFill>
        </p:spPr>
      </p:pic>
      <p:sp>
        <p:nvSpPr>
          <p:cNvPr id="6" name="TextBox 5"/>
          <p:cNvSpPr txBox="1"/>
          <p:nvPr/>
        </p:nvSpPr>
        <p:spPr bwMode="auto">
          <a:xfrm>
            <a:off x="152400" y="1371600"/>
            <a:ext cx="3886200" cy="5087938"/>
          </a:xfrm>
          <a:prstGeom prst="rect">
            <a:avLst/>
          </a:prstGeom>
          <a:noFill/>
          <a:ln>
            <a:noFill/>
          </a:ln>
        </p:spPr>
        <p:txBody>
          <a:bodyPr vert="horz" wrap="square" lIns="91440" tIns="45720" rIns="91440" bIns="45720" numCol="1" rtlCol="0" anchor="t" anchorCtr="0" compatLnSpc="1">
            <a:prstTxWarp prst="textNoShape">
              <a:avLst/>
            </a:prstTxWarp>
            <a:normAutofit fontScale="85000" lnSpcReduction="20000"/>
          </a:bodyPr>
          <a:lstStyle/>
          <a:p>
            <a:pPr marL="342900" indent="-342900">
              <a:lnSpc>
                <a:spcPct val="200000"/>
              </a:lnSpc>
              <a:buFont typeface="Wingdings" panose="05000000000000000000" pitchFamily="2" charset="2"/>
              <a:buChar char="q"/>
            </a:pPr>
            <a:r>
              <a:rPr lang="en-IN" sz="2400" dirty="0">
                <a:solidFill>
                  <a:schemeClr val="bg1"/>
                </a:solidFill>
              </a:rPr>
              <a:t>VBA editing window</a:t>
            </a:r>
          </a:p>
          <a:p>
            <a:pPr marL="342900" indent="-342900">
              <a:lnSpc>
                <a:spcPct val="200000"/>
              </a:lnSpc>
              <a:buFont typeface="Wingdings" panose="05000000000000000000" pitchFamily="2" charset="2"/>
              <a:buChar char="q"/>
            </a:pPr>
            <a:r>
              <a:rPr lang="en-IN" sz="2400" dirty="0">
                <a:solidFill>
                  <a:schemeClr val="bg1"/>
                </a:solidFill>
              </a:rPr>
              <a:t>Modules</a:t>
            </a:r>
          </a:p>
          <a:p>
            <a:pPr marL="342900" indent="-342900">
              <a:lnSpc>
                <a:spcPct val="200000"/>
              </a:lnSpc>
              <a:buFont typeface="Wingdings" panose="05000000000000000000" pitchFamily="2" charset="2"/>
              <a:buChar char="q"/>
            </a:pPr>
            <a:r>
              <a:rPr lang="en-IN" sz="2400" dirty="0">
                <a:solidFill>
                  <a:schemeClr val="bg1"/>
                </a:solidFill>
              </a:rPr>
              <a:t>Option Explicit</a:t>
            </a:r>
          </a:p>
          <a:p>
            <a:pPr marL="342900" indent="-342900">
              <a:lnSpc>
                <a:spcPct val="200000"/>
              </a:lnSpc>
              <a:buFont typeface="Wingdings" panose="05000000000000000000" pitchFamily="2" charset="2"/>
              <a:buChar char="q"/>
            </a:pPr>
            <a:r>
              <a:rPr lang="en-IN" sz="2400" dirty="0" err="1">
                <a:solidFill>
                  <a:schemeClr val="bg1"/>
                </a:solidFill>
              </a:rPr>
              <a:t>Sub_procedure</a:t>
            </a:r>
            <a:endParaRPr lang="en-IN" sz="2400" dirty="0">
              <a:solidFill>
                <a:schemeClr val="bg1"/>
              </a:solidFill>
            </a:endParaRPr>
          </a:p>
          <a:p>
            <a:pPr marL="342900" indent="-342900">
              <a:lnSpc>
                <a:spcPct val="200000"/>
              </a:lnSpc>
              <a:buFont typeface="Wingdings" panose="05000000000000000000" pitchFamily="2" charset="2"/>
              <a:buChar char="q"/>
            </a:pPr>
            <a:r>
              <a:rPr lang="en-IN" sz="2400" dirty="0">
                <a:solidFill>
                  <a:schemeClr val="bg1"/>
                </a:solidFill>
              </a:rPr>
              <a:t>Common errors when compiling or executing</a:t>
            </a:r>
          </a:p>
          <a:p>
            <a:pPr marL="342900" indent="-342900">
              <a:lnSpc>
                <a:spcPct val="200000"/>
              </a:lnSpc>
              <a:buFont typeface="Wingdings" panose="05000000000000000000" pitchFamily="2" charset="2"/>
              <a:buChar char="q"/>
            </a:pPr>
            <a:r>
              <a:rPr lang="en-IN" sz="2400" dirty="0">
                <a:solidFill>
                  <a:schemeClr val="bg1"/>
                </a:solidFill>
              </a:rPr>
              <a:t>Variables</a:t>
            </a:r>
          </a:p>
          <a:p>
            <a:pPr marL="342900" indent="-342900">
              <a:lnSpc>
                <a:spcPct val="200000"/>
              </a:lnSpc>
              <a:buFont typeface="Wingdings" panose="05000000000000000000" pitchFamily="2" charset="2"/>
              <a:buChar char="q"/>
            </a:pPr>
            <a:r>
              <a:rPr lang="en-IN" sz="2400" dirty="0">
                <a:solidFill>
                  <a:schemeClr val="bg1"/>
                </a:solidFill>
              </a:rPr>
              <a:t>Declaring a variable</a:t>
            </a:r>
          </a:p>
          <a:p>
            <a:pPr marL="342900" indent="-342900">
              <a:lnSpc>
                <a:spcPct val="200000"/>
              </a:lnSpc>
              <a:buFont typeface="Wingdings" panose="05000000000000000000" pitchFamily="2" charset="2"/>
              <a:buChar char="q"/>
            </a:pPr>
            <a:r>
              <a:rPr lang="en-IN" sz="2400" dirty="0">
                <a:solidFill>
                  <a:schemeClr val="bg1"/>
                </a:solidFill>
              </a:rPr>
              <a:t>Naming Excel ranges</a:t>
            </a:r>
          </a:p>
        </p:txBody>
      </p:sp>
      <p:sp>
        <p:nvSpPr>
          <p:cNvPr id="5" name="Footer Placeholder 3"/>
          <p:cNvSpPr>
            <a:spLocks noGrp="1"/>
          </p:cNvSpPr>
          <p:nvPr>
            <p:ph type="ftr" sz="quarter" idx="11"/>
          </p:nvPr>
        </p:nvSpPr>
        <p:spPr>
          <a:xfrm>
            <a:off x="4800600" y="6459538"/>
            <a:ext cx="4648200" cy="365125"/>
          </a:xfrm>
          <a:prstGeom prst="rect">
            <a:avLst/>
          </a:prstGeom>
        </p:spPr>
        <p:txBody>
          <a:bodyPr vert="horz" wrap="square" lIns="91440" tIns="45720" rIns="91440" bIns="45720" numCol="1" rtlCol="0" anchor="ctr" anchorCtr="0" compatLnSpc="1">
            <a:prstTxWarp prst="textNoShape">
              <a:avLst/>
            </a:prstTxWarp>
            <a:normAutofit/>
          </a:bodyPr>
          <a:lstStyle/>
          <a:p>
            <a:pPr marR="0" lvl="0" indent="0">
              <a:spcAft>
                <a:spcPts val="600"/>
              </a:spcAft>
              <a:buClrTx/>
              <a:buSzTx/>
              <a:buFontTx/>
              <a:buNone/>
              <a:tabLst/>
              <a:defRPr/>
            </a:pPr>
            <a:r>
              <a:rPr kumimoji="0" lang="en-US" b="0" i="0" u="none" strike="noStrike" kern="1200" cap="all" spc="0" normalizeH="0" baseline="0" noProof="0">
                <a:ln>
                  <a:noFill/>
                </a:ln>
                <a:effectLst/>
                <a:uLnTx/>
                <a:uFillTx/>
                <a:latin typeface="DejaVu Serif" panose="02060603050605020204" pitchFamily="18" charset="0"/>
                <a:ea typeface="DejaVu Serif" panose="02060603050605020204" pitchFamily="18" charset="0"/>
                <a:cs typeface="+mn-cs"/>
              </a:rPr>
              <a:t>www.defouranalytics.com</a:t>
            </a:r>
          </a:p>
        </p:txBody>
      </p:sp>
    </p:spTree>
    <p:extLst>
      <p:ext uri="{BB962C8B-B14F-4D97-AF65-F5344CB8AC3E}">
        <p14:creationId xmlns:p14="http://schemas.microsoft.com/office/powerpoint/2010/main" val="2830163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613" y="228600"/>
            <a:ext cx="10926763" cy="860425"/>
          </a:xfrm>
        </p:spPr>
        <p:txBody>
          <a:bodyPr>
            <a:normAutofit/>
          </a:bodyPr>
          <a:lstStyle/>
          <a:p>
            <a:pPr>
              <a:defRPr/>
            </a:pPr>
            <a:r>
              <a:rPr lang="en-US" altLang="en-US" sz="4400" b="1" dirty="0">
                <a:solidFill>
                  <a:schemeClr val="accent3"/>
                </a:solidFill>
                <a:ea typeface="Times New Roman" panose="02020603050405020304" pitchFamily="18" charset="0"/>
                <a:cs typeface="Calibri" panose="020F0502020204030204" pitchFamily="34" charset="0"/>
              </a:rPr>
              <a:t>Agenda</a:t>
            </a:r>
            <a:endParaRPr lang="en-IN" sz="4400" b="1" dirty="0">
              <a:solidFill>
                <a:schemeClr val="accent3"/>
              </a:solidFill>
            </a:endParaRPr>
          </a:p>
        </p:txBody>
      </p:sp>
      <p:sp>
        <p:nvSpPr>
          <p:cNvPr id="5" name="Footer Placeholder 3"/>
          <p:cNvSpPr>
            <a:spLocks noGrp="1"/>
          </p:cNvSpPr>
          <p:nvPr>
            <p:ph type="ftr" sz="quarter" idx="11"/>
          </p:nvPr>
        </p:nvSpPr>
        <p:spPr>
          <a:xfrm>
            <a:off x="2093595" y="6459538"/>
            <a:ext cx="7983538" cy="365125"/>
          </a:xfrm>
        </p:spPr>
        <p:txBody>
          <a:bodyPr/>
          <a:lstStyle/>
          <a:p>
            <a:pPr marL="0" marR="0" lvl="0" indent="0" algn="ctr" defTabSz="914373"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ACCBF9">
                    <a:lumMod val="25000"/>
                  </a:srgbClr>
                </a:solidFill>
                <a:effectLst/>
                <a:uLnTx/>
                <a:uFillTx/>
                <a:latin typeface="Arial" panose="020B0604020202020204" pitchFamily="34" charset="0"/>
                <a:cs typeface="Arial" panose="020B0604020202020204" pitchFamily="34" charset="0"/>
              </a:rPr>
              <a:t>www.defouranalytics.com</a:t>
            </a:r>
          </a:p>
        </p:txBody>
      </p:sp>
      <p:pic>
        <p:nvPicPr>
          <p:cNvPr id="10244" name="Picture 4" descr="Image result for Retailing in Online Malls e tail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1621313"/>
            <a:ext cx="5907448" cy="358868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0FCD6FD-757F-43E7-A731-0972A339C97C}"/>
              </a:ext>
            </a:extLst>
          </p:cNvPr>
          <p:cNvSpPr/>
          <p:nvPr/>
        </p:nvSpPr>
        <p:spPr>
          <a:xfrm>
            <a:off x="437030" y="1437163"/>
            <a:ext cx="3264292" cy="1477328"/>
          </a:xfrm>
          <a:prstGeom prst="rect">
            <a:avLst/>
          </a:prstGeom>
        </p:spPr>
        <p:txBody>
          <a:bodyPr wrap="none">
            <a:spAutoFit/>
          </a:bodyPr>
          <a:lstStyle/>
          <a:p>
            <a:pPr marL="285750" indent="-285750">
              <a:buFont typeface="Wingdings" panose="05000000000000000000" pitchFamily="2" charset="2"/>
              <a:buChar char="v"/>
            </a:pPr>
            <a:r>
              <a:rPr lang="en-IN" dirty="0">
                <a:solidFill>
                  <a:srgbClr val="000000"/>
                </a:solidFill>
                <a:latin typeface="Calibri" panose="020F0502020204030204" pitchFamily="34" charset="0"/>
              </a:rPr>
              <a:t>Repeat statements </a:t>
            </a:r>
          </a:p>
          <a:p>
            <a:pPr lvl="1"/>
            <a:r>
              <a:rPr lang="en-IN" dirty="0"/>
              <a:t>1) For … Next statement</a:t>
            </a:r>
            <a:br>
              <a:rPr lang="en-IN" dirty="0"/>
            </a:br>
            <a:r>
              <a:rPr lang="en-IN" dirty="0"/>
              <a:t>2) Message Box</a:t>
            </a:r>
            <a:br>
              <a:rPr lang="en-IN" dirty="0"/>
            </a:br>
            <a:r>
              <a:rPr lang="en-IN" dirty="0"/>
              <a:t>3) Input Box</a:t>
            </a:r>
            <a:br>
              <a:rPr lang="en-IN" dirty="0"/>
            </a:br>
            <a:r>
              <a:rPr lang="en-IN" dirty="0"/>
              <a:t>4) While… Wend statement </a:t>
            </a:r>
          </a:p>
        </p:txBody>
      </p:sp>
      <p:sp>
        <p:nvSpPr>
          <p:cNvPr id="6" name="Rectangle 5">
            <a:extLst>
              <a:ext uri="{FF2B5EF4-FFF2-40B4-BE49-F238E27FC236}">
                <a16:creationId xmlns:a16="http://schemas.microsoft.com/office/drawing/2014/main" id="{B5CC945D-1A70-4694-A983-3CE1C2EB87E2}"/>
              </a:ext>
            </a:extLst>
          </p:cNvPr>
          <p:cNvSpPr/>
          <p:nvPr/>
        </p:nvSpPr>
        <p:spPr>
          <a:xfrm>
            <a:off x="437030" y="3090517"/>
            <a:ext cx="4616200" cy="2308324"/>
          </a:xfrm>
          <a:prstGeom prst="rect">
            <a:avLst/>
          </a:prstGeom>
        </p:spPr>
        <p:txBody>
          <a:bodyPr wrap="none">
            <a:spAutoFit/>
          </a:bodyPr>
          <a:lstStyle/>
          <a:p>
            <a:pPr marL="285750" indent="-285750">
              <a:buFont typeface="Wingdings" panose="05000000000000000000" pitchFamily="2" charset="2"/>
              <a:buChar char="v"/>
            </a:pPr>
            <a:r>
              <a:rPr lang="en-IN" dirty="0">
                <a:solidFill>
                  <a:srgbClr val="000000"/>
                </a:solidFill>
                <a:latin typeface="Calibri" panose="020F0502020204030204" pitchFamily="34" charset="0"/>
              </a:rPr>
              <a:t>Combine condition and repeat statements</a:t>
            </a:r>
          </a:p>
          <a:p>
            <a:pPr lvl="1"/>
            <a:r>
              <a:rPr lang="en-IN" dirty="0"/>
              <a:t>1) For … Next &amp; If… Then combined</a:t>
            </a:r>
            <a:br>
              <a:rPr lang="en-IN" dirty="0"/>
            </a:br>
            <a:r>
              <a:rPr lang="en-IN" dirty="0"/>
              <a:t>2) Objects</a:t>
            </a:r>
            <a:br>
              <a:rPr lang="en-IN" dirty="0"/>
            </a:br>
            <a:r>
              <a:rPr lang="en-IN" dirty="0"/>
              <a:t>3) Cells object</a:t>
            </a:r>
            <a:br>
              <a:rPr lang="en-IN" dirty="0"/>
            </a:br>
            <a:r>
              <a:rPr lang="en-IN" dirty="0"/>
              <a:t>4) With statement</a:t>
            </a:r>
            <a:br>
              <a:rPr lang="en-IN" dirty="0"/>
            </a:br>
            <a:r>
              <a:rPr lang="en-IN" dirty="0"/>
              <a:t>5) Constants</a:t>
            </a:r>
            <a:br>
              <a:rPr lang="en-IN" dirty="0"/>
            </a:br>
            <a:r>
              <a:rPr lang="en-IN" dirty="0"/>
              <a:t>6) Command continuation on next line</a:t>
            </a:r>
            <a:br>
              <a:rPr lang="en-IN" dirty="0"/>
            </a:br>
            <a:r>
              <a:rPr lang="en-IN" dirty="0"/>
              <a:t>7) While… Wend &amp; Select Case combined  </a:t>
            </a:r>
          </a:p>
        </p:txBody>
      </p:sp>
    </p:spTree>
    <p:extLst>
      <p:ext uri="{BB962C8B-B14F-4D97-AF65-F5344CB8AC3E}">
        <p14:creationId xmlns:p14="http://schemas.microsoft.com/office/powerpoint/2010/main" val="1509336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CA61A-4EA7-4775-878A-3D21A1E0DFBD}"/>
              </a:ext>
            </a:extLst>
          </p:cNvPr>
          <p:cNvSpPr>
            <a:spLocks noGrp="1"/>
          </p:cNvSpPr>
          <p:nvPr>
            <p:ph type="title"/>
          </p:nvPr>
        </p:nvSpPr>
        <p:spPr/>
        <p:txBody>
          <a:bodyPr>
            <a:noAutofit/>
          </a:bodyPr>
          <a:lstStyle/>
          <a:p>
            <a:r>
              <a:rPr lang="en-IN" b="1">
                <a:solidFill>
                  <a:schemeClr val="accent3"/>
                </a:solidFill>
              </a:rPr>
              <a:t>For… Next statement</a:t>
            </a:r>
            <a:endParaRPr lang="en-IN" dirty="0">
              <a:solidFill>
                <a:schemeClr val="accent3"/>
              </a:solidFill>
            </a:endParaRPr>
          </a:p>
        </p:txBody>
      </p:sp>
      <p:sp>
        <p:nvSpPr>
          <p:cNvPr id="3" name="Content Placeholder 2">
            <a:extLst>
              <a:ext uri="{FF2B5EF4-FFF2-40B4-BE49-F238E27FC236}">
                <a16:creationId xmlns:a16="http://schemas.microsoft.com/office/drawing/2014/main" id="{0A3D6FC3-AF31-4B8F-ADE0-71A9E41FF9CE}"/>
              </a:ext>
            </a:extLst>
          </p:cNvPr>
          <p:cNvSpPr>
            <a:spLocks noGrp="1"/>
          </p:cNvSpPr>
          <p:nvPr>
            <p:ph idx="1"/>
          </p:nvPr>
        </p:nvSpPr>
        <p:spPr>
          <a:xfrm>
            <a:off x="131885" y="1447800"/>
            <a:ext cx="5659315" cy="4495800"/>
          </a:xfrm>
        </p:spPr>
        <p:txBody>
          <a:bodyPr>
            <a:normAutofit/>
          </a:bodyPr>
          <a:lstStyle/>
          <a:p>
            <a:pPr>
              <a:buFont typeface="Wingdings" panose="05000000000000000000" pitchFamily="2" charset="2"/>
              <a:buChar char="v"/>
            </a:pPr>
            <a:r>
              <a:rPr lang="en-IN" dirty="0"/>
              <a:t> The For… Next statement is based on a “counter” that goes from one value to another with specified size of the steps, executing a certain piece of VBA code for each number. As always, let’s start directly with an example.</a:t>
            </a:r>
          </a:p>
          <a:p>
            <a:pPr>
              <a:buFont typeface="Wingdings" panose="05000000000000000000" pitchFamily="2" charset="2"/>
              <a:buChar char="v"/>
            </a:pPr>
            <a:endParaRPr lang="en-IN" dirty="0"/>
          </a:p>
          <a:p>
            <a:pPr>
              <a:buFont typeface="Wingdings" panose="05000000000000000000" pitchFamily="2" charset="2"/>
              <a:buChar char="v"/>
            </a:pPr>
            <a:endParaRPr lang="en-IN" dirty="0"/>
          </a:p>
          <a:p>
            <a:pPr>
              <a:buFont typeface="Wingdings" panose="05000000000000000000" pitchFamily="2" charset="2"/>
              <a:buChar char="v"/>
            </a:pPr>
            <a:r>
              <a:rPr lang="en-IN" dirty="0"/>
              <a:t> The first example we will build shows you explicitly how the counter changes. Open an empty Excel workbook, go to the VBA editor, open a new module and type the following:</a:t>
            </a:r>
          </a:p>
        </p:txBody>
      </p:sp>
      <p:sp>
        <p:nvSpPr>
          <p:cNvPr id="4" name="Footer Placeholder 3">
            <a:extLst>
              <a:ext uri="{FF2B5EF4-FFF2-40B4-BE49-F238E27FC236}">
                <a16:creationId xmlns:a16="http://schemas.microsoft.com/office/drawing/2014/main" id="{A40A0B14-D20B-43CA-BBF9-B0B64BA6AD0A}"/>
              </a:ext>
            </a:extLst>
          </p:cNvPr>
          <p:cNvSpPr>
            <a:spLocks noGrp="1"/>
          </p:cNvSpPr>
          <p:nvPr>
            <p:ph type="ftr" sz="quarter" idx="11"/>
          </p:nvPr>
        </p:nvSpPr>
        <p:spPr/>
        <p:txBody>
          <a:bodyPr/>
          <a:lstStyle/>
          <a:p>
            <a:r>
              <a:rPr lang="en-IN">
                <a:solidFill>
                  <a:srgbClr val="242852">
                    <a:lumMod val="50000"/>
                  </a:srgbClr>
                </a:solidFill>
              </a:rPr>
              <a:t>Copyright 2017@ Defour Analytics Pvt Ltd</a:t>
            </a:r>
            <a:endParaRPr lang="en-US" dirty="0">
              <a:solidFill>
                <a:srgbClr val="242852">
                  <a:lumMod val="50000"/>
                </a:srgbClr>
              </a:solidFill>
            </a:endParaRPr>
          </a:p>
        </p:txBody>
      </p:sp>
      <p:sp>
        <p:nvSpPr>
          <p:cNvPr id="5" name="Slide Number Placeholder 4">
            <a:extLst>
              <a:ext uri="{FF2B5EF4-FFF2-40B4-BE49-F238E27FC236}">
                <a16:creationId xmlns:a16="http://schemas.microsoft.com/office/drawing/2014/main" id="{9674FA76-28F7-4A14-824C-303F99E0D35E}"/>
              </a:ext>
            </a:extLst>
          </p:cNvPr>
          <p:cNvSpPr>
            <a:spLocks noGrp="1"/>
          </p:cNvSpPr>
          <p:nvPr>
            <p:ph type="sldNum" sz="quarter" idx="12"/>
          </p:nvPr>
        </p:nvSpPr>
        <p:spPr/>
        <p:txBody>
          <a:bodyPr/>
          <a:lstStyle/>
          <a:p>
            <a:fld id="{FA088B27-51EA-43CF-84BE-213EAFDFD34D}" type="slidenum">
              <a:rPr lang="en-US" smtClean="0"/>
              <a:pPr/>
              <a:t>3</a:t>
            </a:fld>
            <a:endParaRPr lang="en-US"/>
          </a:p>
        </p:txBody>
      </p:sp>
      <p:pic>
        <p:nvPicPr>
          <p:cNvPr id="7" name="Picture 6">
            <a:extLst>
              <a:ext uri="{FF2B5EF4-FFF2-40B4-BE49-F238E27FC236}">
                <a16:creationId xmlns:a16="http://schemas.microsoft.com/office/drawing/2014/main" id="{0CE7C1A6-789B-46AB-9A37-8DD75DF0B02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943600" y="1676400"/>
            <a:ext cx="6085047" cy="4267199"/>
          </a:xfrm>
          <a:prstGeom prst="rect">
            <a:avLst/>
          </a:prstGeom>
          <a:noFill/>
          <a:ln>
            <a:noFill/>
          </a:ln>
        </p:spPr>
      </p:pic>
    </p:spTree>
    <p:extLst>
      <p:ext uri="{BB962C8B-B14F-4D97-AF65-F5344CB8AC3E}">
        <p14:creationId xmlns:p14="http://schemas.microsoft.com/office/powerpoint/2010/main" val="899601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BA2926-D516-49B1-B6C8-4095D5220CCE}"/>
              </a:ext>
            </a:extLst>
          </p:cNvPr>
          <p:cNvSpPr>
            <a:spLocks noGrp="1"/>
          </p:cNvSpPr>
          <p:nvPr>
            <p:ph type="title"/>
          </p:nvPr>
        </p:nvSpPr>
        <p:spPr/>
        <p:txBody>
          <a:bodyPr>
            <a:normAutofit/>
          </a:bodyPr>
          <a:lstStyle/>
          <a:p>
            <a:r>
              <a:rPr lang="en-IN" b="1" dirty="0">
                <a:solidFill>
                  <a:schemeClr val="accent3"/>
                </a:solidFill>
              </a:rPr>
              <a:t>Message Box</a:t>
            </a:r>
            <a:endParaRPr lang="en-IN" dirty="0">
              <a:solidFill>
                <a:schemeClr val="accent3"/>
              </a:solidFill>
            </a:endParaRPr>
          </a:p>
        </p:txBody>
      </p:sp>
      <p:sp>
        <p:nvSpPr>
          <p:cNvPr id="10" name="Content Placeholder 9">
            <a:extLst>
              <a:ext uri="{FF2B5EF4-FFF2-40B4-BE49-F238E27FC236}">
                <a16:creationId xmlns:a16="http://schemas.microsoft.com/office/drawing/2014/main" id="{805339AB-BBDF-43E3-809E-6C724902F8C7}"/>
              </a:ext>
            </a:extLst>
          </p:cNvPr>
          <p:cNvSpPr>
            <a:spLocks noGrp="1"/>
          </p:cNvSpPr>
          <p:nvPr>
            <p:ph sz="half" idx="1"/>
          </p:nvPr>
        </p:nvSpPr>
        <p:spPr/>
        <p:txBody>
          <a:bodyPr/>
          <a:lstStyle/>
          <a:p>
            <a:pPr>
              <a:buFont typeface="Wingdings" panose="05000000000000000000" pitchFamily="2" charset="2"/>
              <a:buChar char="v"/>
            </a:pPr>
            <a:r>
              <a:rPr lang="en-IN" dirty="0"/>
              <a:t>The Message Box is a very versatile tool in VBA programming that you can use for all kinds of purposes.</a:t>
            </a:r>
          </a:p>
          <a:p>
            <a:pPr>
              <a:buFont typeface="Wingdings" panose="05000000000000000000" pitchFamily="2" charset="2"/>
              <a:buChar char="v"/>
            </a:pPr>
            <a:endParaRPr lang="en-IN" dirty="0"/>
          </a:p>
          <a:p>
            <a:pPr>
              <a:buFont typeface="Wingdings" panose="05000000000000000000" pitchFamily="2" charset="2"/>
              <a:buChar char="v"/>
            </a:pPr>
            <a:r>
              <a:rPr lang="en-IN" dirty="0"/>
              <a:t>When you type the </a:t>
            </a:r>
            <a:r>
              <a:rPr lang="en-IN" dirty="0" err="1"/>
              <a:t>MsgBox</a:t>
            </a:r>
            <a:r>
              <a:rPr lang="en-IN" dirty="0"/>
              <a:t> command you will see many more options, especially on the format of the box and what buttons you want to show. The VBA Help has a comprehensive explication of the different options available.</a:t>
            </a:r>
          </a:p>
          <a:p>
            <a:pPr>
              <a:buFont typeface="Wingdings" panose="05000000000000000000" pitchFamily="2" charset="2"/>
              <a:buChar char="v"/>
            </a:pPr>
            <a:endParaRPr lang="en-IN" dirty="0"/>
          </a:p>
        </p:txBody>
      </p:sp>
      <p:pic>
        <p:nvPicPr>
          <p:cNvPr id="15" name="Picture 14">
            <a:extLst>
              <a:ext uri="{FF2B5EF4-FFF2-40B4-BE49-F238E27FC236}">
                <a16:creationId xmlns:a16="http://schemas.microsoft.com/office/drawing/2014/main" id="{5B33AC9C-F8D2-4413-B34A-9E001890F2A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156963" y="1302025"/>
            <a:ext cx="5273037" cy="3650975"/>
          </a:xfrm>
          <a:prstGeom prst="rect">
            <a:avLst/>
          </a:prstGeom>
          <a:noFill/>
          <a:ln>
            <a:noFill/>
          </a:ln>
        </p:spPr>
      </p:pic>
      <p:pic>
        <p:nvPicPr>
          <p:cNvPr id="16" name="Picture 15">
            <a:extLst>
              <a:ext uri="{FF2B5EF4-FFF2-40B4-BE49-F238E27FC236}">
                <a16:creationId xmlns:a16="http://schemas.microsoft.com/office/drawing/2014/main" id="{7C1C99EF-1C37-4EC7-8EDE-F272EFD9F40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3400" y="4998608"/>
            <a:ext cx="10439400" cy="1021192"/>
          </a:xfrm>
          <a:prstGeom prst="rect">
            <a:avLst/>
          </a:prstGeom>
          <a:noFill/>
          <a:ln>
            <a:noFill/>
          </a:ln>
        </p:spPr>
      </p:pic>
    </p:spTree>
    <p:extLst>
      <p:ext uri="{BB962C8B-B14F-4D97-AF65-F5344CB8AC3E}">
        <p14:creationId xmlns:p14="http://schemas.microsoft.com/office/powerpoint/2010/main" val="2685603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091E7-BD99-4682-AD2A-2D7F844068B9}"/>
              </a:ext>
            </a:extLst>
          </p:cNvPr>
          <p:cNvSpPr>
            <a:spLocks noGrp="1"/>
          </p:cNvSpPr>
          <p:nvPr>
            <p:ph type="title"/>
          </p:nvPr>
        </p:nvSpPr>
        <p:spPr/>
        <p:txBody>
          <a:bodyPr>
            <a:normAutofit/>
          </a:bodyPr>
          <a:lstStyle/>
          <a:p>
            <a:r>
              <a:rPr lang="en-IN" b="1">
                <a:solidFill>
                  <a:schemeClr val="accent3"/>
                </a:solidFill>
              </a:rPr>
              <a:t>Input Box</a:t>
            </a:r>
            <a:endParaRPr lang="en-IN" dirty="0">
              <a:solidFill>
                <a:schemeClr val="accent3"/>
              </a:solidFill>
            </a:endParaRPr>
          </a:p>
        </p:txBody>
      </p:sp>
      <p:sp>
        <p:nvSpPr>
          <p:cNvPr id="3" name="Content Placeholder 2">
            <a:extLst>
              <a:ext uri="{FF2B5EF4-FFF2-40B4-BE49-F238E27FC236}">
                <a16:creationId xmlns:a16="http://schemas.microsoft.com/office/drawing/2014/main" id="{0CEB6E3E-5166-47D6-A7EB-DAAE0FBE867E}"/>
              </a:ext>
            </a:extLst>
          </p:cNvPr>
          <p:cNvSpPr>
            <a:spLocks noGrp="1"/>
          </p:cNvSpPr>
          <p:nvPr>
            <p:ph sz="half" idx="1"/>
          </p:nvPr>
        </p:nvSpPr>
        <p:spPr/>
        <p:txBody>
          <a:bodyPr>
            <a:noAutofit/>
          </a:bodyPr>
          <a:lstStyle/>
          <a:p>
            <a:pPr>
              <a:lnSpc>
                <a:spcPct val="80000"/>
              </a:lnSpc>
              <a:buFont typeface="Wingdings" panose="05000000000000000000" pitchFamily="2" charset="2"/>
              <a:buChar char="v"/>
            </a:pPr>
            <a:r>
              <a:rPr lang="en-IN" sz="2400" dirty="0"/>
              <a:t> Another VBA element closely linked to the Message Box is the Input Box.</a:t>
            </a:r>
          </a:p>
          <a:p>
            <a:pPr>
              <a:lnSpc>
                <a:spcPct val="80000"/>
              </a:lnSpc>
              <a:buFont typeface="Wingdings" panose="05000000000000000000" pitchFamily="2" charset="2"/>
              <a:buChar char="v"/>
            </a:pPr>
            <a:endParaRPr lang="en-IN" sz="2400" dirty="0"/>
          </a:p>
          <a:p>
            <a:pPr>
              <a:lnSpc>
                <a:spcPct val="80000"/>
              </a:lnSpc>
              <a:buFont typeface="Wingdings" panose="05000000000000000000" pitchFamily="2" charset="2"/>
              <a:buChar char="v"/>
            </a:pPr>
            <a:r>
              <a:rPr lang="en-IN" sz="2400" dirty="0"/>
              <a:t> Instead of showing a result the Input Box is used to obtain an input value from the user.</a:t>
            </a:r>
          </a:p>
          <a:p>
            <a:pPr>
              <a:lnSpc>
                <a:spcPct val="80000"/>
              </a:lnSpc>
              <a:buFont typeface="Wingdings" panose="05000000000000000000" pitchFamily="2" charset="2"/>
              <a:buChar char="v"/>
            </a:pPr>
            <a:endParaRPr lang="en-IN" sz="2400" dirty="0"/>
          </a:p>
          <a:p>
            <a:pPr>
              <a:lnSpc>
                <a:spcPct val="80000"/>
              </a:lnSpc>
              <a:buFont typeface="Wingdings" panose="05000000000000000000" pitchFamily="2" charset="2"/>
              <a:buChar char="v"/>
            </a:pPr>
            <a:r>
              <a:rPr lang="en-IN" sz="2400" dirty="0"/>
              <a:t> In this case we do not fix the number of iterations in the For… Next statement, but let the user choose in an input box. </a:t>
            </a:r>
          </a:p>
          <a:p>
            <a:pPr>
              <a:lnSpc>
                <a:spcPct val="80000"/>
              </a:lnSpc>
              <a:buFont typeface="Wingdings" panose="05000000000000000000" pitchFamily="2" charset="2"/>
              <a:buChar char="v"/>
            </a:pPr>
            <a:endParaRPr lang="en-IN" sz="2400" dirty="0"/>
          </a:p>
          <a:p>
            <a:pPr>
              <a:lnSpc>
                <a:spcPct val="80000"/>
              </a:lnSpc>
              <a:buFont typeface="Wingdings" panose="05000000000000000000" pitchFamily="2" charset="2"/>
              <a:buChar char="v"/>
            </a:pPr>
            <a:r>
              <a:rPr lang="en-IN" sz="2400" dirty="0"/>
              <a:t> The value obtained in the input box is assigned to the variable “</a:t>
            </a:r>
            <a:r>
              <a:rPr lang="en-IN" sz="2400" dirty="0" err="1"/>
              <a:t>MaxNumber</a:t>
            </a:r>
            <a:r>
              <a:rPr lang="en-IN" sz="2400" dirty="0"/>
              <a:t>”.  </a:t>
            </a:r>
          </a:p>
        </p:txBody>
      </p:sp>
      <p:sp>
        <p:nvSpPr>
          <p:cNvPr id="5" name="Footer Placeholder 4">
            <a:extLst>
              <a:ext uri="{FF2B5EF4-FFF2-40B4-BE49-F238E27FC236}">
                <a16:creationId xmlns:a16="http://schemas.microsoft.com/office/drawing/2014/main" id="{E7B3B4B7-030D-43FC-B6E3-7AEA51FA99A4}"/>
              </a:ext>
            </a:extLst>
          </p:cNvPr>
          <p:cNvSpPr>
            <a:spLocks noGrp="1"/>
          </p:cNvSpPr>
          <p:nvPr>
            <p:ph type="ftr" sz="quarter" idx="11"/>
          </p:nvPr>
        </p:nvSpPr>
        <p:spPr/>
        <p:txBody>
          <a:bodyPr/>
          <a:lstStyle/>
          <a:p>
            <a:r>
              <a:rPr lang="en-IN">
                <a:solidFill>
                  <a:srgbClr val="242852">
                    <a:lumMod val="75000"/>
                  </a:srgbClr>
                </a:solidFill>
              </a:rPr>
              <a:t>Copyright 2017@ Defour Analytics Pvt Ltd</a:t>
            </a:r>
            <a:endParaRPr lang="en-US" dirty="0">
              <a:solidFill>
                <a:srgbClr val="242852">
                  <a:lumMod val="75000"/>
                </a:srgbClr>
              </a:solidFill>
            </a:endParaRPr>
          </a:p>
        </p:txBody>
      </p:sp>
      <p:sp>
        <p:nvSpPr>
          <p:cNvPr id="6" name="Slide Number Placeholder 5">
            <a:extLst>
              <a:ext uri="{FF2B5EF4-FFF2-40B4-BE49-F238E27FC236}">
                <a16:creationId xmlns:a16="http://schemas.microsoft.com/office/drawing/2014/main" id="{0C7E8EB1-A2F8-4407-AE2D-315652360B19}"/>
              </a:ext>
            </a:extLst>
          </p:cNvPr>
          <p:cNvSpPr>
            <a:spLocks noGrp="1"/>
          </p:cNvSpPr>
          <p:nvPr>
            <p:ph type="sldNum" sz="quarter" idx="12"/>
          </p:nvPr>
        </p:nvSpPr>
        <p:spPr/>
        <p:txBody>
          <a:bodyPr/>
          <a:lstStyle/>
          <a:p>
            <a:fld id="{FA088B27-51EA-43CF-84BE-213EAFDFD34D}" type="slidenum">
              <a:rPr lang="en-US" smtClean="0"/>
              <a:pPr/>
              <a:t>5</a:t>
            </a:fld>
            <a:endParaRPr lang="en-US"/>
          </a:p>
        </p:txBody>
      </p:sp>
      <p:pic>
        <p:nvPicPr>
          <p:cNvPr id="9" name="Content Placeholder 8">
            <a:extLst>
              <a:ext uri="{FF2B5EF4-FFF2-40B4-BE49-F238E27FC236}">
                <a16:creationId xmlns:a16="http://schemas.microsoft.com/office/drawing/2014/main" id="{B700DCF0-6345-4912-AA9A-8213616BF1B9}"/>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35040" y="1447800"/>
            <a:ext cx="5775960" cy="4648199"/>
          </a:xfrm>
          <a:prstGeom prst="rect">
            <a:avLst/>
          </a:prstGeom>
          <a:noFill/>
          <a:ln>
            <a:noFill/>
          </a:ln>
        </p:spPr>
      </p:pic>
    </p:spTree>
    <p:extLst>
      <p:ext uri="{BB962C8B-B14F-4D97-AF65-F5344CB8AC3E}">
        <p14:creationId xmlns:p14="http://schemas.microsoft.com/office/powerpoint/2010/main" val="3248556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8AD7B-46A4-4393-AE97-32771AE960F1}"/>
              </a:ext>
            </a:extLst>
          </p:cNvPr>
          <p:cNvSpPr>
            <a:spLocks noGrp="1"/>
          </p:cNvSpPr>
          <p:nvPr>
            <p:ph type="title"/>
          </p:nvPr>
        </p:nvSpPr>
        <p:spPr/>
        <p:txBody>
          <a:bodyPr>
            <a:normAutofit/>
          </a:bodyPr>
          <a:lstStyle/>
          <a:p>
            <a:r>
              <a:rPr lang="en-IN" b="1" dirty="0">
                <a:solidFill>
                  <a:schemeClr val="accent3"/>
                </a:solidFill>
              </a:rPr>
              <a:t>While… Wend statement</a:t>
            </a:r>
            <a:endParaRPr lang="en-IN" dirty="0">
              <a:solidFill>
                <a:schemeClr val="accent3"/>
              </a:solidFill>
            </a:endParaRPr>
          </a:p>
        </p:txBody>
      </p:sp>
      <p:sp>
        <p:nvSpPr>
          <p:cNvPr id="3" name="Content Placeholder 2">
            <a:extLst>
              <a:ext uri="{FF2B5EF4-FFF2-40B4-BE49-F238E27FC236}">
                <a16:creationId xmlns:a16="http://schemas.microsoft.com/office/drawing/2014/main" id="{A461CEF7-3C05-47B0-9108-49EB09CFE7DB}"/>
              </a:ext>
            </a:extLst>
          </p:cNvPr>
          <p:cNvSpPr>
            <a:spLocks noGrp="1"/>
          </p:cNvSpPr>
          <p:nvPr>
            <p:ph sz="half" idx="1"/>
          </p:nvPr>
        </p:nvSpPr>
        <p:spPr/>
        <p:txBody>
          <a:bodyPr>
            <a:normAutofit/>
          </a:bodyPr>
          <a:lstStyle/>
          <a:p>
            <a:pPr>
              <a:buFont typeface="Wingdings" panose="05000000000000000000" pitchFamily="2" charset="2"/>
              <a:buChar char="v"/>
            </a:pPr>
            <a:r>
              <a:rPr lang="en-IN" sz="2400" dirty="0"/>
              <a:t>  In contrast with the For…Next the While… Wend statement does not perform a certain piece of code a predefined amount of times, but instead keeps performing the code until a predefined test is met.</a:t>
            </a:r>
          </a:p>
          <a:p>
            <a:pPr>
              <a:buFont typeface="Wingdings" panose="05000000000000000000" pitchFamily="2" charset="2"/>
              <a:buChar char="v"/>
            </a:pPr>
            <a:endParaRPr lang="en-IN" sz="2400" dirty="0"/>
          </a:p>
          <a:p>
            <a:pPr>
              <a:buFont typeface="Wingdings" panose="05000000000000000000" pitchFamily="2" charset="2"/>
              <a:buChar char="v"/>
            </a:pPr>
            <a:r>
              <a:rPr lang="en-IN" sz="2400" dirty="0"/>
              <a:t> While the For…Next statement says “perform action x ten times”, the While… Wend statement says “keep performing action x until y=z”.</a:t>
            </a:r>
          </a:p>
          <a:p>
            <a:pPr>
              <a:buFont typeface="Wingdings" panose="05000000000000000000" pitchFamily="2" charset="2"/>
              <a:buChar char="v"/>
            </a:pPr>
            <a:endParaRPr lang="en-IN" sz="2400" dirty="0"/>
          </a:p>
        </p:txBody>
      </p:sp>
      <p:sp>
        <p:nvSpPr>
          <p:cNvPr id="5" name="Footer Placeholder 4">
            <a:extLst>
              <a:ext uri="{FF2B5EF4-FFF2-40B4-BE49-F238E27FC236}">
                <a16:creationId xmlns:a16="http://schemas.microsoft.com/office/drawing/2014/main" id="{B8BDDF00-D7F4-42B9-9BFA-A59A4E212A75}"/>
              </a:ext>
            </a:extLst>
          </p:cNvPr>
          <p:cNvSpPr>
            <a:spLocks noGrp="1"/>
          </p:cNvSpPr>
          <p:nvPr>
            <p:ph type="ftr" sz="quarter" idx="11"/>
          </p:nvPr>
        </p:nvSpPr>
        <p:spPr/>
        <p:txBody>
          <a:bodyPr/>
          <a:lstStyle/>
          <a:p>
            <a:r>
              <a:rPr lang="en-IN">
                <a:solidFill>
                  <a:srgbClr val="242852">
                    <a:lumMod val="75000"/>
                  </a:srgbClr>
                </a:solidFill>
              </a:rPr>
              <a:t>Copyright 2017@ Defour Analytics Pvt Ltd</a:t>
            </a:r>
            <a:endParaRPr lang="en-US" dirty="0">
              <a:solidFill>
                <a:srgbClr val="242852">
                  <a:lumMod val="75000"/>
                </a:srgbClr>
              </a:solidFill>
            </a:endParaRPr>
          </a:p>
        </p:txBody>
      </p:sp>
      <p:sp>
        <p:nvSpPr>
          <p:cNvPr id="6" name="Slide Number Placeholder 5">
            <a:extLst>
              <a:ext uri="{FF2B5EF4-FFF2-40B4-BE49-F238E27FC236}">
                <a16:creationId xmlns:a16="http://schemas.microsoft.com/office/drawing/2014/main" id="{97E10BDC-4497-4CFD-98D1-DEF54A6EF25A}"/>
              </a:ext>
            </a:extLst>
          </p:cNvPr>
          <p:cNvSpPr>
            <a:spLocks noGrp="1"/>
          </p:cNvSpPr>
          <p:nvPr>
            <p:ph type="sldNum" sz="quarter" idx="12"/>
          </p:nvPr>
        </p:nvSpPr>
        <p:spPr/>
        <p:txBody>
          <a:bodyPr/>
          <a:lstStyle/>
          <a:p>
            <a:fld id="{FA088B27-51EA-43CF-84BE-213EAFDFD34D}" type="slidenum">
              <a:rPr lang="en-US" smtClean="0"/>
              <a:pPr/>
              <a:t>6</a:t>
            </a:fld>
            <a:endParaRPr lang="en-US"/>
          </a:p>
        </p:txBody>
      </p:sp>
      <p:pic>
        <p:nvPicPr>
          <p:cNvPr id="7" name="Content Placeholder 6">
            <a:extLst>
              <a:ext uri="{FF2B5EF4-FFF2-40B4-BE49-F238E27FC236}">
                <a16:creationId xmlns:a16="http://schemas.microsoft.com/office/drawing/2014/main" id="{7E98838E-9C24-4DAC-8EBB-511873F32D2C}"/>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35040" y="1295400"/>
            <a:ext cx="5699760" cy="4876798"/>
          </a:xfrm>
          <a:prstGeom prst="rect">
            <a:avLst/>
          </a:prstGeom>
          <a:noFill/>
          <a:ln>
            <a:noFill/>
          </a:ln>
        </p:spPr>
      </p:pic>
    </p:spTree>
    <p:extLst>
      <p:ext uri="{BB962C8B-B14F-4D97-AF65-F5344CB8AC3E}">
        <p14:creationId xmlns:p14="http://schemas.microsoft.com/office/powerpoint/2010/main" val="989184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02158-A57E-4C49-882E-27C246ABA5A5}"/>
              </a:ext>
            </a:extLst>
          </p:cNvPr>
          <p:cNvSpPr>
            <a:spLocks noGrp="1"/>
          </p:cNvSpPr>
          <p:nvPr>
            <p:ph type="title"/>
          </p:nvPr>
        </p:nvSpPr>
        <p:spPr/>
        <p:txBody>
          <a:bodyPr>
            <a:normAutofit/>
          </a:bodyPr>
          <a:lstStyle/>
          <a:p>
            <a:r>
              <a:rPr lang="en-IN" b="1" dirty="0">
                <a:solidFill>
                  <a:schemeClr val="accent3"/>
                </a:solidFill>
                <a:latin typeface="Calibri" panose="020F0502020204030204" pitchFamily="34" charset="0"/>
              </a:rPr>
              <a:t>Combine condition and repeat statements</a:t>
            </a:r>
            <a:endParaRPr lang="en-IN" b="1" dirty="0">
              <a:solidFill>
                <a:schemeClr val="accent3"/>
              </a:solidFill>
            </a:endParaRPr>
          </a:p>
        </p:txBody>
      </p:sp>
      <p:sp>
        <p:nvSpPr>
          <p:cNvPr id="3" name="Content Placeholder 2">
            <a:extLst>
              <a:ext uri="{FF2B5EF4-FFF2-40B4-BE49-F238E27FC236}">
                <a16:creationId xmlns:a16="http://schemas.microsoft.com/office/drawing/2014/main" id="{17328B0C-29F5-4CB2-9DA7-A390D1A3673B}"/>
              </a:ext>
            </a:extLst>
          </p:cNvPr>
          <p:cNvSpPr>
            <a:spLocks noGrp="1"/>
          </p:cNvSpPr>
          <p:nvPr>
            <p:ph sz="half" idx="1"/>
          </p:nvPr>
        </p:nvSpPr>
        <p:spPr>
          <a:xfrm>
            <a:off x="152401" y="1295399"/>
            <a:ext cx="5334000" cy="4876799"/>
          </a:xfrm>
        </p:spPr>
        <p:txBody>
          <a:bodyPr>
            <a:normAutofit fontScale="92500"/>
          </a:bodyPr>
          <a:lstStyle/>
          <a:p>
            <a:pPr>
              <a:buFont typeface="Wingdings" panose="05000000000000000000" pitchFamily="2" charset="2"/>
              <a:buChar char="v"/>
            </a:pPr>
            <a:r>
              <a:rPr lang="en-IN" sz="2400" dirty="0"/>
              <a:t> The example we will work with are two lists of colours.</a:t>
            </a:r>
          </a:p>
          <a:p>
            <a:pPr>
              <a:buFont typeface="Wingdings" panose="05000000000000000000" pitchFamily="2" charset="2"/>
              <a:buChar char="v"/>
            </a:pPr>
            <a:r>
              <a:rPr lang="en-IN" sz="2400" dirty="0"/>
              <a:t> the first contains the three primary colours</a:t>
            </a:r>
          </a:p>
          <a:p>
            <a:pPr>
              <a:buFont typeface="Wingdings" panose="05000000000000000000" pitchFamily="2" charset="2"/>
              <a:buChar char="v"/>
            </a:pPr>
            <a:r>
              <a:rPr lang="en-IN" sz="2400" dirty="0"/>
              <a:t> the second a list of random colours.</a:t>
            </a:r>
          </a:p>
          <a:p>
            <a:pPr>
              <a:buFont typeface="Wingdings" panose="05000000000000000000" pitchFamily="2" charset="2"/>
              <a:buChar char="v"/>
            </a:pPr>
            <a:r>
              <a:rPr lang="en-IN" sz="2400" dirty="0"/>
              <a:t> We will make a macro that will indicate of the second list if a colour is primary or not.</a:t>
            </a:r>
          </a:p>
          <a:p>
            <a:pPr>
              <a:buFont typeface="Wingdings" panose="05000000000000000000" pitchFamily="2" charset="2"/>
              <a:buChar char="v"/>
            </a:pPr>
            <a:r>
              <a:rPr lang="en-IN" sz="2400" dirty="0"/>
              <a:t> To start the example, open a new Excel workbook and enter the following data on the first sheet: </a:t>
            </a:r>
          </a:p>
          <a:p>
            <a:pPr>
              <a:buFont typeface="Wingdings" panose="05000000000000000000" pitchFamily="2" charset="2"/>
              <a:buChar char="v"/>
            </a:pPr>
            <a:r>
              <a:rPr lang="en-IN" sz="2400" dirty="0"/>
              <a:t> The macro will fill in column E, either “yes or “no”, depending if the colour is in the primary colours list or not.</a:t>
            </a:r>
          </a:p>
        </p:txBody>
      </p:sp>
      <p:sp>
        <p:nvSpPr>
          <p:cNvPr id="5" name="Footer Placeholder 4">
            <a:extLst>
              <a:ext uri="{FF2B5EF4-FFF2-40B4-BE49-F238E27FC236}">
                <a16:creationId xmlns:a16="http://schemas.microsoft.com/office/drawing/2014/main" id="{4249B3A3-FAC7-4C64-B290-991157FEAD84}"/>
              </a:ext>
            </a:extLst>
          </p:cNvPr>
          <p:cNvSpPr>
            <a:spLocks noGrp="1"/>
          </p:cNvSpPr>
          <p:nvPr>
            <p:ph type="ftr" sz="quarter" idx="11"/>
          </p:nvPr>
        </p:nvSpPr>
        <p:spPr/>
        <p:txBody>
          <a:bodyPr/>
          <a:lstStyle/>
          <a:p>
            <a:r>
              <a:rPr lang="en-IN">
                <a:solidFill>
                  <a:srgbClr val="242852">
                    <a:lumMod val="75000"/>
                  </a:srgbClr>
                </a:solidFill>
              </a:rPr>
              <a:t>Copyright 2017@ Defour Analytics Pvt Ltd</a:t>
            </a:r>
            <a:endParaRPr lang="en-US" dirty="0">
              <a:solidFill>
                <a:srgbClr val="242852">
                  <a:lumMod val="75000"/>
                </a:srgbClr>
              </a:solidFill>
            </a:endParaRPr>
          </a:p>
        </p:txBody>
      </p:sp>
      <p:sp>
        <p:nvSpPr>
          <p:cNvPr id="6" name="Slide Number Placeholder 5">
            <a:extLst>
              <a:ext uri="{FF2B5EF4-FFF2-40B4-BE49-F238E27FC236}">
                <a16:creationId xmlns:a16="http://schemas.microsoft.com/office/drawing/2014/main" id="{3563E5A2-E0A1-4977-8ACE-F1DDE16E1FA9}"/>
              </a:ext>
            </a:extLst>
          </p:cNvPr>
          <p:cNvSpPr>
            <a:spLocks noGrp="1"/>
          </p:cNvSpPr>
          <p:nvPr>
            <p:ph type="sldNum" sz="quarter" idx="12"/>
          </p:nvPr>
        </p:nvSpPr>
        <p:spPr/>
        <p:txBody>
          <a:bodyPr/>
          <a:lstStyle/>
          <a:p>
            <a:fld id="{FA088B27-51EA-43CF-84BE-213EAFDFD34D}" type="slidenum">
              <a:rPr lang="en-US" smtClean="0"/>
              <a:pPr/>
              <a:t>7</a:t>
            </a:fld>
            <a:endParaRPr lang="en-US"/>
          </a:p>
        </p:txBody>
      </p:sp>
      <p:pic>
        <p:nvPicPr>
          <p:cNvPr id="7" name="Content Placeholder 6">
            <a:extLst>
              <a:ext uri="{FF2B5EF4-FFF2-40B4-BE49-F238E27FC236}">
                <a16:creationId xmlns:a16="http://schemas.microsoft.com/office/drawing/2014/main" id="{02DB5501-FD4C-4136-8D5A-8EED3F6C3FF3}"/>
              </a:ext>
            </a:extLst>
          </p:cNvPr>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638800" y="1295399"/>
            <a:ext cx="6248400" cy="4800601"/>
          </a:xfrm>
          <a:prstGeom prst="rect">
            <a:avLst/>
          </a:prstGeom>
          <a:noFill/>
          <a:ln>
            <a:noFill/>
          </a:ln>
        </p:spPr>
      </p:pic>
    </p:spTree>
    <p:extLst>
      <p:ext uri="{BB962C8B-B14F-4D97-AF65-F5344CB8AC3E}">
        <p14:creationId xmlns:p14="http://schemas.microsoft.com/office/powerpoint/2010/main" val="1405399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4EB3E-A11F-4622-8B9F-A847B81B2D20}"/>
              </a:ext>
            </a:extLst>
          </p:cNvPr>
          <p:cNvSpPr>
            <a:spLocks noGrp="1"/>
          </p:cNvSpPr>
          <p:nvPr>
            <p:ph type="title"/>
          </p:nvPr>
        </p:nvSpPr>
        <p:spPr>
          <a:xfrm>
            <a:off x="131885" y="155588"/>
            <a:ext cx="11003280" cy="856395"/>
          </a:xfrm>
        </p:spPr>
        <p:txBody>
          <a:bodyPr anchor="b">
            <a:normAutofit/>
          </a:bodyPr>
          <a:lstStyle/>
          <a:p>
            <a:r>
              <a:rPr lang="en-IN" b="1" dirty="0">
                <a:solidFill>
                  <a:schemeClr val="accent3"/>
                </a:solidFill>
              </a:rPr>
              <a:t>For… Next &amp; If… Then</a:t>
            </a:r>
            <a:endParaRPr lang="en-IN" dirty="0">
              <a:solidFill>
                <a:schemeClr val="accent3"/>
              </a:solidFill>
            </a:endParaRPr>
          </a:p>
        </p:txBody>
      </p:sp>
      <p:pic>
        <p:nvPicPr>
          <p:cNvPr id="7" name="Content Placeholder 6" descr="A screenshot of a social media post&#10;&#10;Description automatically generated">
            <a:extLst>
              <a:ext uri="{FF2B5EF4-FFF2-40B4-BE49-F238E27FC236}">
                <a16:creationId xmlns:a16="http://schemas.microsoft.com/office/drawing/2014/main" id="{053DA6EA-F7BE-472D-A7D6-9E01069704D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469888" y="1181100"/>
            <a:ext cx="11112512" cy="5067300"/>
          </a:xfrm>
          <a:prstGeom prst="rect">
            <a:avLst/>
          </a:prstGeom>
          <a:noFill/>
          <a:ln>
            <a:noFill/>
          </a:ln>
        </p:spPr>
      </p:pic>
      <p:sp>
        <p:nvSpPr>
          <p:cNvPr id="5" name="Footer Placeholder 4">
            <a:extLst>
              <a:ext uri="{FF2B5EF4-FFF2-40B4-BE49-F238E27FC236}">
                <a16:creationId xmlns:a16="http://schemas.microsoft.com/office/drawing/2014/main" id="{3B5902BC-218E-40C2-AEF5-42F036C9D8B0}"/>
              </a:ext>
            </a:extLst>
          </p:cNvPr>
          <p:cNvSpPr>
            <a:spLocks noGrp="1"/>
          </p:cNvSpPr>
          <p:nvPr>
            <p:ph type="ftr" sz="quarter" idx="11"/>
          </p:nvPr>
        </p:nvSpPr>
        <p:spPr>
          <a:xfrm>
            <a:off x="3686184" y="6459787"/>
            <a:ext cx="4822804" cy="365125"/>
          </a:xfrm>
        </p:spPr>
        <p:txBody>
          <a:bodyPr anchor="ctr">
            <a:normAutofit/>
          </a:bodyPr>
          <a:lstStyle/>
          <a:p>
            <a:pPr>
              <a:spcAft>
                <a:spcPts val="600"/>
              </a:spcAft>
            </a:pPr>
            <a:r>
              <a:rPr lang="en-IN">
                <a:solidFill>
                  <a:srgbClr val="242852">
                    <a:lumMod val="50000"/>
                  </a:srgbClr>
                </a:solidFill>
              </a:rPr>
              <a:t>Copyright 2017@ Defour Analytics Pvt Ltd</a:t>
            </a:r>
            <a:endParaRPr lang="en-US">
              <a:solidFill>
                <a:srgbClr val="242852">
                  <a:lumMod val="50000"/>
                </a:srgbClr>
              </a:solidFill>
            </a:endParaRPr>
          </a:p>
        </p:txBody>
      </p:sp>
      <p:sp>
        <p:nvSpPr>
          <p:cNvPr id="6" name="Slide Number Placeholder 5">
            <a:extLst>
              <a:ext uri="{FF2B5EF4-FFF2-40B4-BE49-F238E27FC236}">
                <a16:creationId xmlns:a16="http://schemas.microsoft.com/office/drawing/2014/main" id="{8351A578-CD94-413E-9769-853CD0CD691B}"/>
              </a:ext>
            </a:extLst>
          </p:cNvPr>
          <p:cNvSpPr>
            <a:spLocks noGrp="1"/>
          </p:cNvSpPr>
          <p:nvPr>
            <p:ph type="sldNum" sz="quarter" idx="12"/>
          </p:nvPr>
        </p:nvSpPr>
        <p:spPr>
          <a:xfrm>
            <a:off x="10716621" y="6434524"/>
            <a:ext cx="1312025" cy="365125"/>
          </a:xfrm>
        </p:spPr>
        <p:txBody>
          <a:bodyPr anchor="ctr">
            <a:normAutofit/>
          </a:bodyPr>
          <a:lstStyle/>
          <a:p>
            <a:pPr>
              <a:spcAft>
                <a:spcPts val="600"/>
              </a:spcAft>
            </a:pPr>
            <a:fld id="{FA088B27-51EA-43CF-84BE-213EAFDFD34D}" type="slidenum">
              <a:rPr lang="en-US" smtClean="0"/>
              <a:pPr>
                <a:spcAft>
                  <a:spcPts val="600"/>
                </a:spcAft>
              </a:pPr>
              <a:t>8</a:t>
            </a:fld>
            <a:endParaRPr lang="en-US"/>
          </a:p>
        </p:txBody>
      </p:sp>
    </p:spTree>
    <p:extLst>
      <p:ext uri="{BB962C8B-B14F-4D97-AF65-F5344CB8AC3E}">
        <p14:creationId xmlns:p14="http://schemas.microsoft.com/office/powerpoint/2010/main" val="808801720"/>
      </p:ext>
    </p:extLst>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Defour Presentation Template" id="{050BBBBD-5BD2-45B7-ADA9-297845C3EA7E}" vid="{22140230-7CF7-4AB3-919D-97365A5E0BB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TotalTime>
  <Words>1028</Words>
  <Application>Microsoft Office PowerPoint</Application>
  <PresentationFormat>Widescreen</PresentationFormat>
  <Paragraphs>107</Paragraphs>
  <Slides>18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DejaVu Serif</vt:lpstr>
      <vt:lpstr>Helvetica</vt:lpstr>
      <vt:lpstr>Symbol</vt:lpstr>
      <vt:lpstr>Wingdings</vt:lpstr>
      <vt:lpstr>Retrospect</vt:lpstr>
      <vt:lpstr>Visual Basic for Applications</vt:lpstr>
      <vt:lpstr>Recap</vt:lpstr>
      <vt:lpstr>Agenda</vt:lpstr>
      <vt:lpstr>For… Next statement</vt:lpstr>
      <vt:lpstr>Message Box</vt:lpstr>
      <vt:lpstr>Input Box</vt:lpstr>
      <vt:lpstr>While… Wend statement</vt:lpstr>
      <vt:lpstr>Combine condition and repeat statements</vt:lpstr>
      <vt:lpstr>For… Next &amp; If… Then</vt:lpstr>
      <vt:lpstr>Objects</vt:lpstr>
      <vt:lpstr>Cells object &amp; With statement</vt:lpstr>
      <vt:lpstr>Cont..</vt:lpstr>
      <vt:lpstr>Constants</vt:lpstr>
      <vt:lpstr>Command continuation on next line</vt:lpstr>
      <vt:lpstr>While… Wend &amp; Select Case combined</vt:lpstr>
      <vt:lpstr>Recap</vt:lpstr>
      <vt:lpstr>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Basic for Applications</dc:title>
  <dc:creator>BHUPENDRA BHOIR</dc:creator>
  <cp:lastModifiedBy>BHUPENDRA BHOIR</cp:lastModifiedBy>
  <cp:revision>3</cp:revision>
  <dcterms:created xsi:type="dcterms:W3CDTF">2020-04-03T09:12:57Z</dcterms:created>
  <dcterms:modified xsi:type="dcterms:W3CDTF">2020-04-03T12:27:40Z</dcterms:modified>
</cp:coreProperties>
</file>