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E33390-7F20-4154-8032-D3CB5F35DA0C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0CB3FF-6228-436E-8AEE-078A51368B97}">
      <dgm:prSet phldrT="[Text]"/>
      <dgm:spPr/>
      <dgm:t>
        <a:bodyPr/>
        <a:lstStyle/>
        <a:p>
          <a:r>
            <a:rPr lang="en-US" dirty="0" smtClean="0"/>
            <a:t>Directives</a:t>
          </a:r>
          <a:endParaRPr lang="en-US" dirty="0"/>
        </a:p>
      </dgm:t>
    </dgm:pt>
    <dgm:pt modelId="{3CF1743C-E563-469A-ABEF-87D9794323E0}" type="parTrans" cxnId="{59F22C63-98AD-490B-9FF1-32280B52194A}">
      <dgm:prSet/>
      <dgm:spPr/>
      <dgm:t>
        <a:bodyPr/>
        <a:lstStyle/>
        <a:p>
          <a:endParaRPr lang="en-US"/>
        </a:p>
      </dgm:t>
    </dgm:pt>
    <dgm:pt modelId="{997D5167-1D95-4A94-87AA-1AEDC9B4338C}" type="sibTrans" cxnId="{59F22C63-98AD-490B-9FF1-32280B52194A}">
      <dgm:prSet/>
      <dgm:spPr/>
      <dgm:t>
        <a:bodyPr/>
        <a:lstStyle/>
        <a:p>
          <a:endParaRPr lang="en-US"/>
        </a:p>
      </dgm:t>
    </dgm:pt>
    <dgm:pt modelId="{EAB9C355-7899-48A4-A615-3757478815D5}">
      <dgm:prSet phldrT="[Text]"/>
      <dgm:spPr/>
      <dgm:t>
        <a:bodyPr/>
        <a:lstStyle/>
        <a:p>
          <a:r>
            <a:rPr lang="en-US" b="1" i="0" dirty="0" smtClean="0"/>
            <a:t>Attribute</a:t>
          </a:r>
          <a:r>
            <a:rPr lang="en-US" b="0" i="0" dirty="0" smtClean="0"/>
            <a:t> </a:t>
          </a:r>
          <a:endParaRPr lang="en-US" dirty="0"/>
        </a:p>
      </dgm:t>
    </dgm:pt>
    <dgm:pt modelId="{EDAB2839-1BEF-4611-B234-F05306A68669}" type="parTrans" cxnId="{B56C1090-9A20-4C44-A73B-A021C2D6BF71}">
      <dgm:prSet/>
      <dgm:spPr/>
      <dgm:t>
        <a:bodyPr/>
        <a:lstStyle/>
        <a:p>
          <a:endParaRPr lang="en-US"/>
        </a:p>
      </dgm:t>
    </dgm:pt>
    <dgm:pt modelId="{A2BE8E61-546F-4636-B11E-4B6C31590430}" type="sibTrans" cxnId="{B56C1090-9A20-4C44-A73B-A021C2D6BF71}">
      <dgm:prSet/>
      <dgm:spPr/>
      <dgm:t>
        <a:bodyPr/>
        <a:lstStyle/>
        <a:p>
          <a:endParaRPr lang="en-US"/>
        </a:p>
      </dgm:t>
    </dgm:pt>
    <dgm:pt modelId="{7830039F-AAF7-41E4-9270-8C0288384644}">
      <dgm:prSet phldrT="[Text]"/>
      <dgm:spPr/>
      <dgm:t>
        <a:bodyPr/>
        <a:lstStyle/>
        <a:p>
          <a:r>
            <a:rPr lang="en-US" b="1" i="0" dirty="0" smtClean="0"/>
            <a:t>CSS</a:t>
          </a:r>
          <a:r>
            <a:rPr lang="en-US" b="0" i="0" dirty="0" smtClean="0"/>
            <a:t> </a:t>
          </a:r>
          <a:endParaRPr lang="en-US" dirty="0"/>
        </a:p>
      </dgm:t>
    </dgm:pt>
    <dgm:pt modelId="{9199BD75-7F90-45B8-8368-6104E8FD98EF}" type="parTrans" cxnId="{623E77F6-676B-4CF7-9220-8D56DD8F364F}">
      <dgm:prSet/>
      <dgm:spPr/>
      <dgm:t>
        <a:bodyPr/>
        <a:lstStyle/>
        <a:p>
          <a:endParaRPr lang="en-US"/>
        </a:p>
      </dgm:t>
    </dgm:pt>
    <dgm:pt modelId="{13CBBBA4-420B-4A90-B52B-70540E5B0A68}" type="sibTrans" cxnId="{623E77F6-676B-4CF7-9220-8D56DD8F364F}">
      <dgm:prSet/>
      <dgm:spPr/>
      <dgm:t>
        <a:bodyPr/>
        <a:lstStyle/>
        <a:p>
          <a:endParaRPr lang="en-US"/>
        </a:p>
      </dgm:t>
    </dgm:pt>
    <dgm:pt modelId="{16448432-8C25-4A93-80FB-C753785FADD2}">
      <dgm:prSet phldrT="[Text]"/>
      <dgm:spPr/>
      <dgm:t>
        <a:bodyPr/>
        <a:lstStyle/>
        <a:p>
          <a:r>
            <a:rPr lang="en-US" b="1" i="0" dirty="0" smtClean="0"/>
            <a:t>Comment</a:t>
          </a:r>
          <a:r>
            <a:rPr lang="en-US" b="0" i="0" dirty="0" smtClean="0"/>
            <a:t> </a:t>
          </a:r>
          <a:endParaRPr lang="en-US" dirty="0"/>
        </a:p>
      </dgm:t>
    </dgm:pt>
    <dgm:pt modelId="{0450765E-5231-4CE4-B8B5-FA4AF0979C1B}" type="parTrans" cxnId="{412C7583-DBD1-4C8B-9BA5-A30E4B779A22}">
      <dgm:prSet/>
      <dgm:spPr/>
      <dgm:t>
        <a:bodyPr/>
        <a:lstStyle/>
        <a:p>
          <a:endParaRPr lang="en-US"/>
        </a:p>
      </dgm:t>
    </dgm:pt>
    <dgm:pt modelId="{EDB22097-B106-4E2D-8AA3-A6F5430DDD7B}" type="sibTrans" cxnId="{412C7583-DBD1-4C8B-9BA5-A30E4B779A22}">
      <dgm:prSet/>
      <dgm:spPr/>
      <dgm:t>
        <a:bodyPr/>
        <a:lstStyle/>
        <a:p>
          <a:endParaRPr lang="en-US"/>
        </a:p>
      </dgm:t>
    </dgm:pt>
    <dgm:pt modelId="{99E73776-4E48-4052-9317-EFD7D8198A35}">
      <dgm:prSet phldrT="[Text]"/>
      <dgm:spPr/>
      <dgm:t>
        <a:bodyPr/>
        <a:lstStyle/>
        <a:p>
          <a:r>
            <a:rPr lang="en-US" b="1" i="0" dirty="0" smtClean="0"/>
            <a:t>Element directives</a:t>
          </a:r>
          <a:endParaRPr lang="en-US" dirty="0"/>
        </a:p>
      </dgm:t>
    </dgm:pt>
    <dgm:pt modelId="{27FEC418-31B1-4F42-9612-348097767A91}" type="parTrans" cxnId="{81DEC236-5653-4003-9308-1D2F9D0F2C6D}">
      <dgm:prSet/>
      <dgm:spPr/>
      <dgm:t>
        <a:bodyPr/>
        <a:lstStyle/>
        <a:p>
          <a:endParaRPr lang="en-US"/>
        </a:p>
      </dgm:t>
    </dgm:pt>
    <dgm:pt modelId="{B4F0EF16-DF5D-49D6-AAF3-CB8617FE1724}" type="sibTrans" cxnId="{81DEC236-5653-4003-9308-1D2F9D0F2C6D}">
      <dgm:prSet/>
      <dgm:spPr/>
      <dgm:t>
        <a:bodyPr/>
        <a:lstStyle/>
        <a:p>
          <a:endParaRPr lang="en-US"/>
        </a:p>
      </dgm:t>
    </dgm:pt>
    <dgm:pt modelId="{492063EC-843A-4AF4-A4AD-21DE726D344B}" type="pres">
      <dgm:prSet presAssocID="{ACE33390-7F20-4154-8032-D3CB5F35DA0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A1CA4D-D136-4FB9-A5D0-BA460F9C9658}" type="pres">
      <dgm:prSet presAssocID="{DD0CB3FF-6228-436E-8AEE-078A51368B97}" presName="centerShape" presStyleLbl="node0" presStyleIdx="0" presStyleCnt="1"/>
      <dgm:spPr/>
      <dgm:t>
        <a:bodyPr/>
        <a:lstStyle/>
        <a:p>
          <a:endParaRPr lang="en-US"/>
        </a:p>
      </dgm:t>
    </dgm:pt>
    <dgm:pt modelId="{4A8AC018-9A90-4B2D-916F-44142BCF308A}" type="pres">
      <dgm:prSet presAssocID="{EAB9C355-7899-48A4-A615-3757478815D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D90B9-587F-413F-9E8C-B4C61F6C9F7B}" type="pres">
      <dgm:prSet presAssocID="{EAB9C355-7899-48A4-A615-3757478815D5}" presName="dummy" presStyleCnt="0"/>
      <dgm:spPr/>
    </dgm:pt>
    <dgm:pt modelId="{980817AB-DB5A-489D-9F69-3798206B1C97}" type="pres">
      <dgm:prSet presAssocID="{A2BE8E61-546F-4636-B11E-4B6C31590430}" presName="sibTrans" presStyleLbl="sibTrans2D1" presStyleIdx="0" presStyleCnt="4"/>
      <dgm:spPr/>
      <dgm:t>
        <a:bodyPr/>
        <a:lstStyle/>
        <a:p>
          <a:endParaRPr lang="en-US"/>
        </a:p>
      </dgm:t>
    </dgm:pt>
    <dgm:pt modelId="{EE76E3B4-D384-4618-9EFE-125E9DED731D}" type="pres">
      <dgm:prSet presAssocID="{7830039F-AAF7-41E4-9270-8C028838464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159DB8-F43A-4CA4-A7AE-1CA90A1CC816}" type="pres">
      <dgm:prSet presAssocID="{7830039F-AAF7-41E4-9270-8C0288384644}" presName="dummy" presStyleCnt="0"/>
      <dgm:spPr/>
    </dgm:pt>
    <dgm:pt modelId="{19ECF4B1-97FC-44B7-8DEF-578C83CCB7E8}" type="pres">
      <dgm:prSet presAssocID="{13CBBBA4-420B-4A90-B52B-70540E5B0A68}" presName="sibTrans" presStyleLbl="sibTrans2D1" presStyleIdx="1" presStyleCnt="4"/>
      <dgm:spPr/>
      <dgm:t>
        <a:bodyPr/>
        <a:lstStyle/>
        <a:p>
          <a:endParaRPr lang="en-US"/>
        </a:p>
      </dgm:t>
    </dgm:pt>
    <dgm:pt modelId="{F232B2D7-BCF7-4A3E-B67B-BAB4110B4EF7}" type="pres">
      <dgm:prSet presAssocID="{16448432-8C25-4A93-80FB-C753785FADD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7476AA-8055-4C1B-AAF7-4C2EE1F2030B}" type="pres">
      <dgm:prSet presAssocID="{16448432-8C25-4A93-80FB-C753785FADD2}" presName="dummy" presStyleCnt="0"/>
      <dgm:spPr/>
    </dgm:pt>
    <dgm:pt modelId="{267183D1-4847-4D8A-9A5C-977A51A4DA6F}" type="pres">
      <dgm:prSet presAssocID="{EDB22097-B106-4E2D-8AA3-A6F5430DDD7B}" presName="sibTrans" presStyleLbl="sibTrans2D1" presStyleIdx="2" presStyleCnt="4"/>
      <dgm:spPr/>
      <dgm:t>
        <a:bodyPr/>
        <a:lstStyle/>
        <a:p>
          <a:endParaRPr lang="en-US"/>
        </a:p>
      </dgm:t>
    </dgm:pt>
    <dgm:pt modelId="{2483E390-DFE4-451B-8EB2-E02A3CFA6085}" type="pres">
      <dgm:prSet presAssocID="{99E73776-4E48-4052-9317-EFD7D8198A3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AC373C-4B44-44B9-A3D6-BE272E3B23B8}" type="pres">
      <dgm:prSet presAssocID="{99E73776-4E48-4052-9317-EFD7D8198A35}" presName="dummy" presStyleCnt="0"/>
      <dgm:spPr/>
    </dgm:pt>
    <dgm:pt modelId="{AE1C05E1-716A-4902-AEE5-B4A0EBCBC6C0}" type="pres">
      <dgm:prSet presAssocID="{B4F0EF16-DF5D-49D6-AAF3-CB8617FE1724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59F22C63-98AD-490B-9FF1-32280B52194A}" srcId="{ACE33390-7F20-4154-8032-D3CB5F35DA0C}" destId="{DD0CB3FF-6228-436E-8AEE-078A51368B97}" srcOrd="0" destOrd="0" parTransId="{3CF1743C-E563-469A-ABEF-87D9794323E0}" sibTransId="{997D5167-1D95-4A94-87AA-1AEDC9B4338C}"/>
    <dgm:cxn modelId="{5E6ACAC0-10AB-4AFD-8CEF-EF4E4534C596}" type="presOf" srcId="{EDB22097-B106-4E2D-8AA3-A6F5430DDD7B}" destId="{267183D1-4847-4D8A-9A5C-977A51A4DA6F}" srcOrd="0" destOrd="0" presId="urn:microsoft.com/office/officeart/2005/8/layout/radial6"/>
    <dgm:cxn modelId="{6C29E03A-EBEE-4B20-9AE1-A8D1FC276D4F}" type="presOf" srcId="{ACE33390-7F20-4154-8032-D3CB5F35DA0C}" destId="{492063EC-843A-4AF4-A4AD-21DE726D344B}" srcOrd="0" destOrd="0" presId="urn:microsoft.com/office/officeart/2005/8/layout/radial6"/>
    <dgm:cxn modelId="{2BD64C7A-3A8F-4200-935C-ED03A7768E7C}" type="presOf" srcId="{99E73776-4E48-4052-9317-EFD7D8198A35}" destId="{2483E390-DFE4-451B-8EB2-E02A3CFA6085}" srcOrd="0" destOrd="0" presId="urn:microsoft.com/office/officeart/2005/8/layout/radial6"/>
    <dgm:cxn modelId="{25318DC9-224D-4BBC-9F2E-80E8DA567FC7}" type="presOf" srcId="{B4F0EF16-DF5D-49D6-AAF3-CB8617FE1724}" destId="{AE1C05E1-716A-4902-AEE5-B4A0EBCBC6C0}" srcOrd="0" destOrd="0" presId="urn:microsoft.com/office/officeart/2005/8/layout/radial6"/>
    <dgm:cxn modelId="{412C7583-DBD1-4C8B-9BA5-A30E4B779A22}" srcId="{DD0CB3FF-6228-436E-8AEE-078A51368B97}" destId="{16448432-8C25-4A93-80FB-C753785FADD2}" srcOrd="2" destOrd="0" parTransId="{0450765E-5231-4CE4-B8B5-FA4AF0979C1B}" sibTransId="{EDB22097-B106-4E2D-8AA3-A6F5430DDD7B}"/>
    <dgm:cxn modelId="{81DEC236-5653-4003-9308-1D2F9D0F2C6D}" srcId="{DD0CB3FF-6228-436E-8AEE-078A51368B97}" destId="{99E73776-4E48-4052-9317-EFD7D8198A35}" srcOrd="3" destOrd="0" parTransId="{27FEC418-31B1-4F42-9612-348097767A91}" sibTransId="{B4F0EF16-DF5D-49D6-AAF3-CB8617FE1724}"/>
    <dgm:cxn modelId="{B56C1090-9A20-4C44-A73B-A021C2D6BF71}" srcId="{DD0CB3FF-6228-436E-8AEE-078A51368B97}" destId="{EAB9C355-7899-48A4-A615-3757478815D5}" srcOrd="0" destOrd="0" parTransId="{EDAB2839-1BEF-4611-B234-F05306A68669}" sibTransId="{A2BE8E61-546F-4636-B11E-4B6C31590430}"/>
    <dgm:cxn modelId="{623E77F6-676B-4CF7-9220-8D56DD8F364F}" srcId="{DD0CB3FF-6228-436E-8AEE-078A51368B97}" destId="{7830039F-AAF7-41E4-9270-8C0288384644}" srcOrd="1" destOrd="0" parTransId="{9199BD75-7F90-45B8-8368-6104E8FD98EF}" sibTransId="{13CBBBA4-420B-4A90-B52B-70540E5B0A68}"/>
    <dgm:cxn modelId="{4FBB1168-8152-4459-B373-6B8CABD256E2}" type="presOf" srcId="{16448432-8C25-4A93-80FB-C753785FADD2}" destId="{F232B2D7-BCF7-4A3E-B67B-BAB4110B4EF7}" srcOrd="0" destOrd="0" presId="urn:microsoft.com/office/officeart/2005/8/layout/radial6"/>
    <dgm:cxn modelId="{99684168-5FE1-4944-AAE2-C207953A9AD3}" type="presOf" srcId="{7830039F-AAF7-41E4-9270-8C0288384644}" destId="{EE76E3B4-D384-4618-9EFE-125E9DED731D}" srcOrd="0" destOrd="0" presId="urn:microsoft.com/office/officeart/2005/8/layout/radial6"/>
    <dgm:cxn modelId="{D06AC1FB-E157-4C11-A855-AA7DBD7EB752}" type="presOf" srcId="{DD0CB3FF-6228-436E-8AEE-078A51368B97}" destId="{90A1CA4D-D136-4FB9-A5D0-BA460F9C9658}" srcOrd="0" destOrd="0" presId="urn:microsoft.com/office/officeart/2005/8/layout/radial6"/>
    <dgm:cxn modelId="{AF16579A-5A18-40D2-BA92-4F6AA7750F60}" type="presOf" srcId="{EAB9C355-7899-48A4-A615-3757478815D5}" destId="{4A8AC018-9A90-4B2D-916F-44142BCF308A}" srcOrd="0" destOrd="0" presId="urn:microsoft.com/office/officeart/2005/8/layout/radial6"/>
    <dgm:cxn modelId="{A86CC5A1-93C2-4BC6-8AF0-A5350B49614C}" type="presOf" srcId="{A2BE8E61-546F-4636-B11E-4B6C31590430}" destId="{980817AB-DB5A-489D-9F69-3798206B1C97}" srcOrd="0" destOrd="0" presId="urn:microsoft.com/office/officeart/2005/8/layout/radial6"/>
    <dgm:cxn modelId="{905E924E-A50A-44B9-AD8C-EE6AC572F7B5}" type="presOf" srcId="{13CBBBA4-420B-4A90-B52B-70540E5B0A68}" destId="{19ECF4B1-97FC-44B7-8DEF-578C83CCB7E8}" srcOrd="0" destOrd="0" presId="urn:microsoft.com/office/officeart/2005/8/layout/radial6"/>
    <dgm:cxn modelId="{F74843C9-AA46-4E96-8408-3E95854EB46C}" type="presParOf" srcId="{492063EC-843A-4AF4-A4AD-21DE726D344B}" destId="{90A1CA4D-D136-4FB9-A5D0-BA460F9C9658}" srcOrd="0" destOrd="0" presId="urn:microsoft.com/office/officeart/2005/8/layout/radial6"/>
    <dgm:cxn modelId="{9653A61C-2F45-43C0-B769-0CA9FC84C94D}" type="presParOf" srcId="{492063EC-843A-4AF4-A4AD-21DE726D344B}" destId="{4A8AC018-9A90-4B2D-916F-44142BCF308A}" srcOrd="1" destOrd="0" presId="urn:microsoft.com/office/officeart/2005/8/layout/radial6"/>
    <dgm:cxn modelId="{0EE044BE-C79C-4CDF-8EFF-46DA8A0C5AD0}" type="presParOf" srcId="{492063EC-843A-4AF4-A4AD-21DE726D344B}" destId="{08ED90B9-587F-413F-9E8C-B4C61F6C9F7B}" srcOrd="2" destOrd="0" presId="urn:microsoft.com/office/officeart/2005/8/layout/radial6"/>
    <dgm:cxn modelId="{39C52E0E-B88B-4A28-9510-F0F4F052B8AF}" type="presParOf" srcId="{492063EC-843A-4AF4-A4AD-21DE726D344B}" destId="{980817AB-DB5A-489D-9F69-3798206B1C97}" srcOrd="3" destOrd="0" presId="urn:microsoft.com/office/officeart/2005/8/layout/radial6"/>
    <dgm:cxn modelId="{BCD34296-507C-482E-B058-373F605E5207}" type="presParOf" srcId="{492063EC-843A-4AF4-A4AD-21DE726D344B}" destId="{EE76E3B4-D384-4618-9EFE-125E9DED731D}" srcOrd="4" destOrd="0" presId="urn:microsoft.com/office/officeart/2005/8/layout/radial6"/>
    <dgm:cxn modelId="{1C6AB44F-80E2-4CE3-AB9C-3013DCC55053}" type="presParOf" srcId="{492063EC-843A-4AF4-A4AD-21DE726D344B}" destId="{5F159DB8-F43A-4CA4-A7AE-1CA90A1CC816}" srcOrd="5" destOrd="0" presId="urn:microsoft.com/office/officeart/2005/8/layout/radial6"/>
    <dgm:cxn modelId="{6B43D1CA-39AA-4718-A6A6-9E3C64D4B56F}" type="presParOf" srcId="{492063EC-843A-4AF4-A4AD-21DE726D344B}" destId="{19ECF4B1-97FC-44B7-8DEF-578C83CCB7E8}" srcOrd="6" destOrd="0" presId="urn:microsoft.com/office/officeart/2005/8/layout/radial6"/>
    <dgm:cxn modelId="{01652B77-B3AC-4925-B5E9-8618A7BCE17A}" type="presParOf" srcId="{492063EC-843A-4AF4-A4AD-21DE726D344B}" destId="{F232B2D7-BCF7-4A3E-B67B-BAB4110B4EF7}" srcOrd="7" destOrd="0" presId="urn:microsoft.com/office/officeart/2005/8/layout/radial6"/>
    <dgm:cxn modelId="{6872C9CA-2DA6-4C10-B782-00894F10831F}" type="presParOf" srcId="{492063EC-843A-4AF4-A4AD-21DE726D344B}" destId="{B17476AA-8055-4C1B-AAF7-4C2EE1F2030B}" srcOrd="8" destOrd="0" presId="urn:microsoft.com/office/officeart/2005/8/layout/radial6"/>
    <dgm:cxn modelId="{D5473725-88DC-4A21-B665-8AE9DAF5EE98}" type="presParOf" srcId="{492063EC-843A-4AF4-A4AD-21DE726D344B}" destId="{267183D1-4847-4D8A-9A5C-977A51A4DA6F}" srcOrd="9" destOrd="0" presId="urn:microsoft.com/office/officeart/2005/8/layout/radial6"/>
    <dgm:cxn modelId="{9532F0D6-5168-49D2-93EC-9FFC36B85540}" type="presParOf" srcId="{492063EC-843A-4AF4-A4AD-21DE726D344B}" destId="{2483E390-DFE4-451B-8EB2-E02A3CFA6085}" srcOrd="10" destOrd="0" presId="urn:microsoft.com/office/officeart/2005/8/layout/radial6"/>
    <dgm:cxn modelId="{46C6FE9E-50FC-44D4-ABFC-373AA5A07179}" type="presParOf" srcId="{492063EC-843A-4AF4-A4AD-21DE726D344B}" destId="{35AC373C-4B44-44B9-A3D6-BE272E3B23B8}" srcOrd="11" destOrd="0" presId="urn:microsoft.com/office/officeart/2005/8/layout/radial6"/>
    <dgm:cxn modelId="{375C7248-5422-45A3-B0D6-5872F0BB637F}" type="presParOf" srcId="{492063EC-843A-4AF4-A4AD-21DE726D344B}" destId="{AE1C05E1-716A-4902-AEE5-B4A0EBCBC6C0}" srcOrd="12" destOrd="0" presId="urn:microsoft.com/office/officeart/2005/8/layout/radial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61AB-DC1C-4B2E-8A3A-13E738372876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03EBDA8-AB57-4706-B25D-AE4655C921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61AB-DC1C-4B2E-8A3A-13E738372876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BDA8-AB57-4706-B25D-AE4655C92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61AB-DC1C-4B2E-8A3A-13E738372876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BDA8-AB57-4706-B25D-AE4655C92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61AB-DC1C-4B2E-8A3A-13E738372876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BDA8-AB57-4706-B25D-AE4655C921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61AB-DC1C-4B2E-8A3A-13E738372876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03EBDA8-AB57-4706-B25D-AE4655C92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61AB-DC1C-4B2E-8A3A-13E738372876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BDA8-AB57-4706-B25D-AE4655C921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61AB-DC1C-4B2E-8A3A-13E738372876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BDA8-AB57-4706-B25D-AE4655C921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61AB-DC1C-4B2E-8A3A-13E738372876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BDA8-AB57-4706-B25D-AE4655C92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61AB-DC1C-4B2E-8A3A-13E738372876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BDA8-AB57-4706-B25D-AE4655C92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61AB-DC1C-4B2E-8A3A-13E738372876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BDA8-AB57-4706-B25D-AE4655C921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61AB-DC1C-4B2E-8A3A-13E738372876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03EBDA8-AB57-4706-B25D-AE4655C921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F1261AB-DC1C-4B2E-8A3A-13E738372876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03EBDA8-AB57-4706-B25D-AE4655C921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gularJS_logo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14400"/>
            <a:ext cx="693420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447800"/>
            <a:ext cx="838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Open Source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MVC/MVVM framework.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Helps manage complexity of your client-side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code.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 Extend HTML vocabulary with your own elements and </a:t>
            </a:r>
          </a:p>
          <a:p>
            <a:r>
              <a:rPr lang="en-US" sz="2400" dirty="0" smtClean="0"/>
              <a:t>      attributes.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Built-in HTTP and more importantly REST API web service</a:t>
            </a:r>
          </a:p>
          <a:p>
            <a:r>
              <a:rPr lang="en-US" sz="2400" dirty="0" smtClean="0"/>
              <a:t>    integration.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Includes its own client-side </a:t>
            </a:r>
            <a:r>
              <a:rPr lang="en-US" sz="2400" dirty="0" err="1" smtClean="0"/>
              <a:t>templating</a:t>
            </a:r>
            <a:r>
              <a:rPr lang="en-US" sz="2400" dirty="0" smtClean="0"/>
              <a:t> language.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Two-way data binding to allow the Model to be used as the source of </a:t>
            </a:r>
          </a:p>
          <a:p>
            <a:r>
              <a:rPr lang="en-US" sz="2400" dirty="0" smtClean="0"/>
              <a:t>    truth.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 Has client-side routing to enable creating single page apps (SPA) Sponsored by Google, lots of contributions by Google employees, but on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as public repo.</a:t>
            </a:r>
            <a:endParaRPr lang="en-US" sz="2400" dirty="0"/>
          </a:p>
        </p:txBody>
      </p:sp>
      <p:sp>
        <p:nvSpPr>
          <p:cNvPr id="5" name="Pentagon 4"/>
          <p:cNvSpPr/>
          <p:nvPr/>
        </p:nvSpPr>
        <p:spPr>
          <a:xfrm>
            <a:off x="228600" y="457200"/>
            <a:ext cx="4876800" cy="533400"/>
          </a:xfrm>
          <a:prstGeom prst="homePlate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Brief About </a:t>
            </a:r>
            <a:r>
              <a:rPr lang="en-US" sz="2800" b="1" dirty="0" err="1" smtClean="0"/>
              <a:t>AngularJs</a:t>
            </a:r>
            <a:endParaRPr lang="en-US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gularJS vs. Backbone.js vs. Ember.js   Choosing Your JS Framewor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752600"/>
            <a:ext cx="7696200" cy="4133850"/>
          </a:xfrm>
          <a:prstGeom prst="rect">
            <a:avLst/>
          </a:prstGeom>
        </p:spPr>
      </p:pic>
      <p:sp>
        <p:nvSpPr>
          <p:cNvPr id="5" name="Pentagon 4"/>
          <p:cNvSpPr/>
          <p:nvPr/>
        </p:nvSpPr>
        <p:spPr>
          <a:xfrm>
            <a:off x="228600" y="457200"/>
            <a:ext cx="4876800" cy="533400"/>
          </a:xfrm>
          <a:prstGeom prst="homePlate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Comparison with others</a:t>
            </a:r>
            <a:endParaRPr lang="en-US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MVC architecture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438400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(Data)	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05200" y="4572000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 (Logic)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38800" y="2438400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(UI)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3"/>
            <a:endCxn id="9" idx="1"/>
          </p:cNvCxnSpPr>
          <p:nvPr/>
        </p:nvCxnSpPr>
        <p:spPr>
          <a:xfrm>
            <a:off x="2895600" y="2857500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334000" y="3352800"/>
            <a:ext cx="12954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905000" y="3352800"/>
            <a:ext cx="15240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0" y="281940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Notifies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0" y="419100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Notifies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05000" y="4419600"/>
            <a:ext cx="97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17" name="Pentagon 16"/>
          <p:cNvSpPr/>
          <p:nvPr/>
        </p:nvSpPr>
        <p:spPr>
          <a:xfrm>
            <a:off x="228600" y="457200"/>
            <a:ext cx="4876800" cy="533400"/>
          </a:xfrm>
          <a:prstGeom prst="homePlate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MVC</a:t>
            </a:r>
            <a:endParaRPr lang="en-US" sz="2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990600" y="1143000"/>
          <a:ext cx="70104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Pentagon 4"/>
          <p:cNvSpPr/>
          <p:nvPr/>
        </p:nvSpPr>
        <p:spPr>
          <a:xfrm>
            <a:off x="228600" y="457200"/>
            <a:ext cx="4876800" cy="533400"/>
          </a:xfrm>
          <a:prstGeom prst="homePlate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Directives</a:t>
            </a:r>
            <a:endParaRPr lang="en-US" sz="2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981200"/>
          <a:ext cx="8305800" cy="4191000"/>
        </p:xfrm>
        <a:graphic>
          <a:graphicData uri="http://schemas.openxmlformats.org/drawingml/2006/table">
            <a:tbl>
              <a:tblPr/>
              <a:tblGrid>
                <a:gridCol w="4152900"/>
                <a:gridCol w="4152900"/>
              </a:tblGrid>
              <a:tr h="8382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Type</a:t>
                      </a:r>
                    </a:p>
                  </a:txBody>
                  <a:tcPr marL="71718" marR="71718" marT="35859" marB="35859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Usage</a:t>
                      </a:r>
                    </a:p>
                  </a:txBody>
                  <a:tcPr marL="71718" marR="71718" marT="35859" marB="35859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A</a:t>
                      </a:r>
                    </a:p>
                  </a:txBody>
                  <a:tcPr marL="71718" marR="71718" marT="35859" marB="35859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&lt;div </a:t>
                      </a:r>
                      <a:r>
                        <a:rPr lang="en-US" sz="1400" b="1"/>
                        <a:t>book</a:t>
                      </a:r>
                      <a:r>
                        <a:rPr lang="en-US" sz="1400"/>
                        <a:t>&gt;&lt;/div&gt;</a:t>
                      </a:r>
                    </a:p>
                  </a:txBody>
                  <a:tcPr marL="71718" marR="71718" marT="35859" marB="35859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C</a:t>
                      </a:r>
                    </a:p>
                  </a:txBody>
                  <a:tcPr marL="71718" marR="71718" marT="35859" marB="35859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&lt;div class="</a:t>
                      </a:r>
                      <a:r>
                        <a:rPr lang="en-US" sz="1400" b="1"/>
                        <a:t>book</a:t>
                      </a:r>
                      <a:r>
                        <a:rPr lang="en-US" sz="1400"/>
                        <a:t>"&gt;&lt;/div&gt;</a:t>
                      </a:r>
                    </a:p>
                  </a:txBody>
                  <a:tcPr marL="71718" marR="71718" marT="35859" marB="35859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E</a:t>
                      </a:r>
                    </a:p>
                  </a:txBody>
                  <a:tcPr marL="71718" marR="71718" marT="35859" marB="35859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&lt;</a:t>
                      </a:r>
                      <a:r>
                        <a:rPr lang="en-US" sz="1400" b="1"/>
                        <a:t>book </a:t>
                      </a:r>
                      <a:r>
                        <a:rPr lang="en-US" sz="1400"/>
                        <a:t>data="book_data"&gt;&lt;/</a:t>
                      </a:r>
                      <a:r>
                        <a:rPr lang="en-US" sz="1400" b="1"/>
                        <a:t>book</a:t>
                      </a:r>
                      <a:r>
                        <a:rPr lang="en-US" sz="1400"/>
                        <a:t>&gt;</a:t>
                      </a:r>
                    </a:p>
                  </a:txBody>
                  <a:tcPr marL="71718" marR="71718" marT="35859" marB="35859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M</a:t>
                      </a:r>
                    </a:p>
                  </a:txBody>
                  <a:tcPr marL="71718" marR="71718" marT="35859" marB="35859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&lt;!--</a:t>
                      </a:r>
                      <a:r>
                        <a:rPr lang="en-US" sz="1400" dirty="0" err="1"/>
                        <a:t>directive:</a:t>
                      </a:r>
                      <a:r>
                        <a:rPr lang="en-US" sz="1400" b="1" dirty="0" err="1"/>
                        <a:t>book</a:t>
                      </a:r>
                      <a:r>
                        <a:rPr lang="en-US" sz="1400" dirty="0"/>
                        <a:t> --&gt;</a:t>
                      </a:r>
                    </a:p>
                  </a:txBody>
                  <a:tcPr marL="71718" marR="71718" marT="35859" marB="35859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</a:tbl>
          </a:graphicData>
        </a:graphic>
      </p:graphicFrame>
      <p:sp>
        <p:nvSpPr>
          <p:cNvPr id="6" name="Pentagon 5"/>
          <p:cNvSpPr/>
          <p:nvPr/>
        </p:nvSpPr>
        <p:spPr>
          <a:xfrm>
            <a:off x="228600" y="457200"/>
            <a:ext cx="4876800" cy="533400"/>
          </a:xfrm>
          <a:prstGeom prst="homePlate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Directives</a:t>
            </a:r>
            <a:endParaRPr lang="en-US" sz="2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tal-blog-image-14126675944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95400"/>
            <a:ext cx="8686799" cy="5181600"/>
          </a:xfrm>
          <a:prstGeom prst="rect">
            <a:avLst/>
          </a:prstGeom>
        </p:spPr>
      </p:pic>
      <p:sp>
        <p:nvSpPr>
          <p:cNvPr id="5" name="Pentagon 4"/>
          <p:cNvSpPr/>
          <p:nvPr/>
        </p:nvSpPr>
        <p:spPr>
          <a:xfrm>
            <a:off x="228600" y="457200"/>
            <a:ext cx="4876800" cy="533400"/>
          </a:xfrm>
          <a:prstGeom prst="homePlate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Directives  Function Exe</a:t>
            </a:r>
            <a:endParaRPr lang="en-US" sz="2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799" y="1524001"/>
          <a:ext cx="8534400" cy="4952998"/>
        </p:xfrm>
        <a:graphic>
          <a:graphicData uri="http://schemas.openxmlformats.org/drawingml/2006/table">
            <a:tbl>
              <a:tblPr/>
              <a:tblGrid>
                <a:gridCol w="2844800"/>
                <a:gridCol w="2844800"/>
                <a:gridCol w="2844800"/>
              </a:tblGrid>
              <a:tr h="426562">
                <a:tc>
                  <a:txBody>
                    <a:bodyPr/>
                    <a:lstStyle/>
                    <a:p>
                      <a:r>
                        <a:rPr lang="en-US" sz="1300" dirty="0"/>
                        <a:t>Property </a:t>
                      </a:r>
                    </a:p>
                  </a:txBody>
                  <a:tcPr marL="67733" marR="67733" marT="33867" marB="338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Class </a:t>
                      </a:r>
                    </a:p>
                  </a:txBody>
                  <a:tcPr marL="67733" marR="67733" marT="33867" marB="338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Description </a:t>
                      </a:r>
                    </a:p>
                  </a:txBody>
                  <a:tcPr marL="67733" marR="67733" marT="33867" marB="338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50780">
                <a:tc>
                  <a:txBody>
                    <a:bodyPr/>
                    <a:lstStyle/>
                    <a:p>
                      <a:r>
                        <a:rPr lang="en-US" sz="1300"/>
                        <a:t>$valid </a:t>
                      </a:r>
                    </a:p>
                  </a:txBody>
                  <a:tcPr marL="67733" marR="67733" marT="33867" marB="338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ng-valid </a:t>
                      </a:r>
                    </a:p>
                  </a:txBody>
                  <a:tcPr marL="67733" marR="67733" marT="33867" marB="338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i="1"/>
                        <a:t>Boolean</a:t>
                      </a:r>
                      <a:r>
                        <a:rPr lang="en-US" sz="1300"/>
                        <a:t> Tells whether an item is currently valid based on the rules you placed. </a:t>
                      </a:r>
                    </a:p>
                  </a:txBody>
                  <a:tcPr marL="67733" marR="67733" marT="33867" marB="338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50780">
                <a:tc>
                  <a:txBody>
                    <a:bodyPr/>
                    <a:lstStyle/>
                    <a:p>
                      <a:r>
                        <a:rPr lang="en-US" sz="1300" dirty="0"/>
                        <a:t>$invalid </a:t>
                      </a:r>
                    </a:p>
                  </a:txBody>
                  <a:tcPr marL="67733" marR="67733" marT="33867" marB="338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ng-invalid </a:t>
                      </a:r>
                    </a:p>
                  </a:txBody>
                  <a:tcPr marL="67733" marR="67733" marT="33867" marB="338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i="1"/>
                        <a:t>Boolean</a:t>
                      </a:r>
                      <a:r>
                        <a:rPr lang="en-US" sz="1300"/>
                        <a:t> Tells whether an item is currently invalid based on the rules you placed. </a:t>
                      </a:r>
                    </a:p>
                  </a:txBody>
                  <a:tcPr marL="67733" marR="67733" marT="33867" marB="338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92">
                <a:tc>
                  <a:txBody>
                    <a:bodyPr/>
                    <a:lstStyle/>
                    <a:p>
                      <a:r>
                        <a:rPr lang="en-US" sz="1300"/>
                        <a:t>$pristine </a:t>
                      </a:r>
                    </a:p>
                  </a:txBody>
                  <a:tcPr marL="67733" marR="67733" marT="33867" marB="338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ng-pristine </a:t>
                      </a:r>
                    </a:p>
                  </a:txBody>
                  <a:tcPr marL="67733" marR="67733" marT="33867" marB="338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i="1"/>
                        <a:t>Boolean</a:t>
                      </a:r>
                      <a:r>
                        <a:rPr lang="en-US" sz="1300"/>
                        <a:t> True if the form/input </a:t>
                      </a:r>
                      <a:r>
                        <a:rPr lang="en-US" sz="1300" b="1"/>
                        <a:t>has not</a:t>
                      </a:r>
                      <a:r>
                        <a:rPr lang="en-US" sz="1300"/>
                        <a:t> been used yet. </a:t>
                      </a:r>
                    </a:p>
                  </a:txBody>
                  <a:tcPr marL="67733" marR="67733" marT="33867" marB="338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92">
                <a:tc>
                  <a:txBody>
                    <a:bodyPr/>
                    <a:lstStyle/>
                    <a:p>
                      <a:r>
                        <a:rPr lang="en-US" sz="1300"/>
                        <a:t>$dirty </a:t>
                      </a:r>
                    </a:p>
                  </a:txBody>
                  <a:tcPr marL="67733" marR="67733" marT="33867" marB="338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ng-dirty </a:t>
                      </a:r>
                    </a:p>
                  </a:txBody>
                  <a:tcPr marL="67733" marR="67733" marT="33867" marB="338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i="1"/>
                        <a:t>Boolean</a:t>
                      </a:r>
                      <a:r>
                        <a:rPr lang="en-US" sz="1300"/>
                        <a:t> True if the form/input </a:t>
                      </a:r>
                      <a:r>
                        <a:rPr lang="en-US" sz="1300" b="1"/>
                        <a:t>has</a:t>
                      </a:r>
                      <a:r>
                        <a:rPr lang="en-US" sz="1300"/>
                        <a:t> been used. </a:t>
                      </a:r>
                    </a:p>
                  </a:txBody>
                  <a:tcPr marL="67733" marR="67733" marT="33867" marB="338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92">
                <a:tc>
                  <a:txBody>
                    <a:bodyPr/>
                    <a:lstStyle/>
                    <a:p>
                      <a:r>
                        <a:rPr lang="en-US" sz="1300"/>
                        <a:t>$touched </a:t>
                      </a:r>
                    </a:p>
                  </a:txBody>
                  <a:tcPr marL="67733" marR="67733" marT="33867" marB="338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ng-touched </a:t>
                      </a:r>
                    </a:p>
                  </a:txBody>
                  <a:tcPr marL="67733" marR="67733" marT="33867" marB="338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i="1" dirty="0"/>
                        <a:t>Boolean</a:t>
                      </a:r>
                      <a:r>
                        <a:rPr lang="en-US" sz="1300" dirty="0"/>
                        <a:t> True if the input </a:t>
                      </a:r>
                      <a:r>
                        <a:rPr lang="en-US" sz="1300" b="1" dirty="0"/>
                        <a:t>has</a:t>
                      </a:r>
                      <a:r>
                        <a:rPr lang="en-US" sz="1300" dirty="0"/>
                        <a:t> been blurred. </a:t>
                      </a:r>
                    </a:p>
                  </a:txBody>
                  <a:tcPr marL="67733" marR="67733" marT="33867" marB="338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Pentagon 4"/>
          <p:cNvSpPr/>
          <p:nvPr/>
        </p:nvSpPr>
        <p:spPr>
          <a:xfrm>
            <a:off x="228600" y="457200"/>
            <a:ext cx="4876800" cy="533400"/>
          </a:xfrm>
          <a:prstGeom prst="homePlate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Form Validations</a:t>
            </a:r>
            <a:endParaRPr lang="en-US" sz="28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280</TotalTime>
  <Words>228</Words>
  <Application>Microsoft Office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Equity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akhil</dc:creator>
  <cp:lastModifiedBy>akhil</cp:lastModifiedBy>
  <cp:revision>18</cp:revision>
  <dcterms:created xsi:type="dcterms:W3CDTF">2016-07-30T07:07:26Z</dcterms:created>
  <dcterms:modified xsi:type="dcterms:W3CDTF">2016-08-13T08:57:24Z</dcterms:modified>
</cp:coreProperties>
</file>